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21" r:id="rId6"/>
    <p:sldMasterId id="2147483733" r:id="rId7"/>
    <p:sldMasterId id="2147483745" r:id="rId8"/>
  </p:sldMasterIdLst>
  <p:notesMasterIdLst>
    <p:notesMasterId r:id="rId26"/>
  </p:notesMasterIdLst>
  <p:sldIdLst>
    <p:sldId id="257" r:id="rId9"/>
    <p:sldId id="258" r:id="rId10"/>
    <p:sldId id="259" r:id="rId11"/>
    <p:sldId id="261" r:id="rId12"/>
    <p:sldId id="262" r:id="rId13"/>
    <p:sldId id="260" r:id="rId14"/>
    <p:sldId id="263" r:id="rId15"/>
    <p:sldId id="264" r:id="rId16"/>
    <p:sldId id="265" r:id="rId17"/>
    <p:sldId id="266" r:id="rId18"/>
    <p:sldId id="271" r:id="rId19"/>
    <p:sldId id="268" r:id="rId20"/>
    <p:sldId id="269" r:id="rId21"/>
    <p:sldId id="270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220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C52B4-AA56-43B7-B842-18392EA9C247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86EA9-6A76-447E-A742-2202E9946D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638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Hs quan sát và thảo luận nhóm</a:t>
            </a:r>
          </a:p>
        </p:txBody>
      </p:sp>
      <p:sp>
        <p:nvSpPr>
          <p:cNvPr id="1638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F8C156-7C4A-4BBB-9800-2E82BE68F449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8434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Gv chốt lại cho các em. </a:t>
            </a:r>
          </a:p>
        </p:txBody>
      </p:sp>
      <p:sp>
        <p:nvSpPr>
          <p:cNvPr id="18435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657EF6-C282-4D12-B1B3-E0C0975F9584}" type="slidenum">
              <a:rPr lang="en-US" altLang="zh-CN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4578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Các nhóm thảo luận trả lời. </a:t>
            </a:r>
          </a:p>
        </p:txBody>
      </p:sp>
      <p:sp>
        <p:nvSpPr>
          <p:cNvPr id="24579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9EEFCE-6A30-4FD8-BC46-7931A3DF1455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662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1 hs đọc lại. </a:t>
            </a:r>
          </a:p>
          <a:p>
            <a:endParaRPr lang="en-US" smtClean="0"/>
          </a:p>
        </p:txBody>
      </p:sp>
      <p:sp>
        <p:nvSpPr>
          <p:cNvPr id="2662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8E883D-305F-4CC5-BE29-16F5F327B345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198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Hs trả lời cá nhân</a:t>
            </a:r>
          </a:p>
        </p:txBody>
      </p:sp>
      <p:sp>
        <p:nvSpPr>
          <p:cNvPr id="41987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E94D62-F314-48D9-AC89-C2BC2D18F5D3}" type="slidenum">
              <a:rPr lang="en-US" altLang="zh-CN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6082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Hs đọc lại kết luận. </a:t>
            </a:r>
          </a:p>
        </p:txBody>
      </p:sp>
      <p:sp>
        <p:nvSpPr>
          <p:cNvPr id="46083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E69F15-965B-4E9D-B0FC-38ECE5E2AE54}" type="slidenum">
              <a:rPr lang="en-US" altLang="zh-CN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6082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r>
              <a:rPr lang="en-US" smtClean="0"/>
              <a:t>Hs đọc lại kết luận. </a:t>
            </a:r>
          </a:p>
        </p:txBody>
      </p:sp>
      <p:sp>
        <p:nvSpPr>
          <p:cNvPr id="46083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E69F15-965B-4E9D-B0FC-38ECE5E2AE54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8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3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77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5A61-4C06-4835-B0EF-3C1B77A5613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72D5-594A-4948-9E5F-A18FD10C021B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4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BF7F-9149-49B7-9E31-86078B7DD56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7473-23BD-40A4-B155-5DC6D137CF25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2340-F3E0-426A-9E4F-BC1B353D6992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F7C6-BE08-4115-A42B-B449C6D6E58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3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C585-7B92-4189-895C-E2F5CD140DB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5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3D18-03C1-4E0F-9F61-0B274B2E9154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5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76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DD7-9648-40BD-AD9B-17370FF1755D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2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1485-AD8D-4065-8314-A46BC80F3508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2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0D6C-6590-467B-B78E-37368A4544B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3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B5A29-ABA1-440F-BD56-7060C13FCA89}" type="slidenum">
              <a:rPr lang="fr-LU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830162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5A61-4C06-4835-B0EF-3C1B77A5613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1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72D5-594A-4948-9E5F-A18FD10C021B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18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BF7F-9149-49B7-9E31-86078B7DD56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7473-23BD-40A4-B155-5DC6D137CF25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0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2340-F3E0-426A-9E4F-BC1B353D6992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05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F7C6-BE08-4115-A42B-B449C6D6E58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0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4819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C585-7B92-4189-895C-E2F5CD140DB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46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3D18-03C1-4E0F-9F61-0B274B2E9154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6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DD7-9648-40BD-AD9B-17370FF1755D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15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1485-AD8D-4065-8314-A46BC80F3508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4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0D6C-6590-467B-B78E-37368A4544B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21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652D9-BBBB-44A2-B158-3BEE1B772AA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0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BC08-0D47-4783-B712-263C0D52B7B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61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F0D26-7768-4ACE-8BCD-5782CB1EB84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2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B6BFF-F8CC-489A-945A-85512E4056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06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D01C6-7E17-4BF8-A6D2-497864975FE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8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329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05495-6FE6-4A90-9930-E21B2AD060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41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2B07D-AD96-4291-9D9C-C2EF306EE46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6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D7EEE-4339-4F53-93B7-3983532D2B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D7253-C7B8-4F53-A87E-A76D0F6F204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47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EBB0-8311-4A38-80AF-34EF919395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64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1EF35-7B56-4134-BD02-0BB216C08F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63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8D0-C195-41DD-82FF-BA2834D0D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93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CF08-C68B-41C4-A041-34EDCDCB76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02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24BA-35F5-4042-A51C-828B38EB1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19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19A0-723B-4AE3-823C-ACE64CEAD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1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4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0D4E-E745-4CB1-948D-6EEEAD37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7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57E0-B924-48DD-82B8-FEF50206A8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57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2862-B12E-4432-B5B5-807FFBE4E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6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CF33E-F097-49A1-85A9-4C129B1A8C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34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43CF-E3D3-4B74-9687-889F8F0A7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8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1F2B-685D-438F-BF07-D2D7F8850B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99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AAAF-55B3-4810-8B74-158F1D9C7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7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8D0-C195-41DD-82FF-BA2834D0D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81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CF08-C68B-41C4-A041-34EDCDCB76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6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24BA-35F5-4042-A51C-828B38EB1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01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19A0-723B-4AE3-823C-ACE64CEAD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5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0D4E-E745-4CB1-948D-6EEEAD37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6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57E0-B924-48DD-82B8-FEF50206A8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45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2862-B12E-4432-B5B5-807FFBE4E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31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CF33E-F097-49A1-85A9-4C129B1A8C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55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43CF-E3D3-4B74-9687-889F8F0A7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0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1F2B-685D-438F-BF07-D2D7F8850B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17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AAAF-55B3-4810-8B74-158F1D9C7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46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4C993-6A77-41A1-BB40-05F457C36E2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18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379D0-5936-4E86-B97B-CEBE56B646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7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1760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D5D25-219F-4A0D-A83E-D7822CE846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871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A7B8D-2524-4073-8B31-628BF671FC2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89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F547C-2942-40D9-B065-B0B99BFD7F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04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7F4EE-1F69-428E-8331-98F4AF0CEB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151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D6499-F8AC-4649-A050-BB4711A4D16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5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4465-E877-4F7F-B067-EB6EC252856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20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F7A43-B5B3-4964-9ED2-7A88FE46A0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4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9A0C9-C4C2-4F78-8152-717B0BD221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522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082E5-59F4-4914-80E7-463F5FD391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70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4C993-6A77-41A1-BB40-05F457C36E2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7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2852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379D0-5936-4E86-B97B-CEBE56B646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2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D5D25-219F-4A0D-A83E-D7822CE846B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2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A7B8D-2524-4073-8B31-628BF671FC2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45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F547C-2942-40D9-B065-B0B99BFD7F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13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7F4EE-1F69-428E-8331-98F4AF0CEB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19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D6499-F8AC-4649-A050-BB4711A4D16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763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84465-E877-4F7F-B067-EB6EC252856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00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F7A43-B5B3-4964-9ED2-7A88FE46A0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102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9A0C9-C4C2-4F78-8152-717B0BD221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98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082E5-59F4-4914-80E7-463F5FD391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3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84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5895-5244-4567-A8CE-31924D35BEFF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C470-E51B-43D8-88CD-BF318E01ED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63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4506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506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506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0C661-D157-48E3-9840-36E6DA436441}" type="slidenum">
              <a:rPr lang="vi-V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45060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506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506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0C661-D157-48E3-9840-36E6DA436441}" type="slidenum">
              <a:rPr lang="vi-V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BF1B4-C0DE-470A-801F-B7BAACAC760D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3332F-39D1-4E08-87B6-15E6294502B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3332F-39D1-4E08-87B6-15E6294502B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906FF5-45D9-4E33-A572-B4B49B62BB8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906FF5-45D9-4E33-A572-B4B49B62BB8C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8"/>
            <a:ext cx="9219320" cy="68577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65"/>
          <a:stretch/>
        </p:blipFill>
        <p:spPr>
          <a:xfrm>
            <a:off x="7800248" y="61926"/>
            <a:ext cx="1419072" cy="216509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1B20B87-4BF5-42D0-A91F-FBCD8FD2F52E}"/>
              </a:ext>
            </a:extLst>
          </p:cNvPr>
          <p:cNvSpPr/>
          <p:nvPr/>
        </p:nvSpPr>
        <p:spPr>
          <a:xfrm>
            <a:off x="1220614" y="393277"/>
            <a:ext cx="6693791" cy="639745"/>
          </a:xfrm>
          <a:prstGeom prst="rect">
            <a:avLst/>
          </a:prstGeom>
        </p:spPr>
        <p:txBody>
          <a:bodyPr wrap="none" lIns="69677" tIns="34839" rIns="69677" bIns="34839">
            <a:spAutoFit/>
          </a:bodyPr>
          <a:lstStyle/>
          <a:p>
            <a:pPr algn="ctr" defTabSz="696773">
              <a:defRPr/>
            </a:pPr>
            <a:r>
              <a:rPr lang="en-US" altLang="zh-CN" sz="3700" dirty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Thứ </a:t>
            </a:r>
            <a:r>
              <a:rPr lang="en-US" altLang="zh-CN" sz="3700" dirty="0" smtClean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tư, </a:t>
            </a:r>
            <a:r>
              <a:rPr lang="en-US" altLang="zh-CN" sz="3700" dirty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ngày </a:t>
            </a:r>
            <a:r>
              <a:rPr lang="en-US" altLang="zh-CN" sz="3700" dirty="0" smtClean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6 </a:t>
            </a:r>
            <a:r>
              <a:rPr lang="en-US" altLang="zh-CN" sz="3700" dirty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tháng 10 năm 2021</a:t>
            </a:r>
            <a:endParaRPr lang="zh-CN" altLang="en-US" sz="3700" dirty="0">
              <a:latin typeface="Times New Roman" pitchFamily="18" charset="0"/>
              <a:ea typeface="汉仪润圆-75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8" name="矩形 1">
            <a:extLst>
              <a:ext uri="{FF2B5EF4-FFF2-40B4-BE49-F238E27FC236}">
                <a16:creationId xmlns:a16="http://schemas.microsoft.com/office/drawing/2014/main" xmlns="" id="{81B20B87-4BF5-42D0-A91F-FBCD8FD2F52E}"/>
              </a:ext>
            </a:extLst>
          </p:cNvPr>
          <p:cNvSpPr/>
          <p:nvPr/>
        </p:nvSpPr>
        <p:spPr>
          <a:xfrm>
            <a:off x="3635897" y="1150925"/>
            <a:ext cx="2089966" cy="639745"/>
          </a:xfrm>
          <a:prstGeom prst="rect">
            <a:avLst/>
          </a:prstGeom>
        </p:spPr>
        <p:txBody>
          <a:bodyPr wrap="none" lIns="69677" tIns="34839" rIns="69677" bIns="34839">
            <a:spAutoFit/>
          </a:bodyPr>
          <a:lstStyle/>
          <a:p>
            <a:pPr algn="ctr" defTabSz="696773">
              <a:defRPr/>
            </a:pPr>
            <a:r>
              <a:rPr lang="en-US" altLang="zh-CN" sz="3700" u="sng" dirty="0" err="1" smtClean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Khoa</a:t>
            </a:r>
            <a:r>
              <a:rPr lang="en-US" altLang="zh-CN" sz="3700" u="sng" dirty="0" smtClean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700" u="sng" dirty="0" err="1" smtClean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3700" u="sng" dirty="0" smtClean="0"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 </a:t>
            </a:r>
            <a:endParaRPr lang="zh-CN" altLang="en-US" sz="3700" u="sng" dirty="0">
              <a:latin typeface="Times New Roman" pitchFamily="18" charset="0"/>
              <a:ea typeface="汉仪润圆-75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xmlns="" id="{81B20B87-4BF5-42D0-A91F-FBCD8FD2F52E}"/>
              </a:ext>
            </a:extLst>
          </p:cNvPr>
          <p:cNvSpPr/>
          <p:nvPr/>
        </p:nvSpPr>
        <p:spPr>
          <a:xfrm>
            <a:off x="2109026" y="1943013"/>
            <a:ext cx="5595221" cy="778245"/>
          </a:xfrm>
          <a:prstGeom prst="rect">
            <a:avLst/>
          </a:prstGeom>
        </p:spPr>
        <p:txBody>
          <a:bodyPr wrap="none" lIns="69677" tIns="34839" rIns="69677" bIns="34839">
            <a:spAutoFit/>
          </a:bodyPr>
          <a:lstStyle/>
          <a:p>
            <a:pPr algn="ctr" defTabSz="696773">
              <a:defRPr/>
            </a:pPr>
            <a:r>
              <a:rPr lang="en-US" altLang="zh-CN" sz="4600" b="1" dirty="0" smtClean="0">
                <a:solidFill>
                  <a:srgbClr val="FF0000"/>
                </a:solidFill>
                <a:latin typeface="Times New Roman" pitchFamily="18" charset="0"/>
                <a:ea typeface="汉仪润圆-75W" panose="00020600040101010101" pitchFamily="18" charset="-122"/>
                <a:cs typeface="Times New Roman" pitchFamily="18" charset="0"/>
              </a:rPr>
              <a:t>Trao đổi chất ở người</a:t>
            </a:r>
            <a:endParaRPr lang="zh-CN" altLang="en-US" sz="4600" b="1" dirty="0">
              <a:solidFill>
                <a:srgbClr val="FF0000"/>
              </a:solidFill>
              <a:latin typeface="Times New Roman" pitchFamily="18" charset="0"/>
              <a:ea typeface="汉仪润圆-75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8E580B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18"/>
            <a:ext cx="4191000" cy="578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65584" y="58052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788024" y="23019"/>
            <a:ext cx="4248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4343400" y="3429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788024" y="2087553"/>
            <a:ext cx="4038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ô-xi.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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4E6A00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9425"/>
            <a:ext cx="3771528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16024" y="59436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995936" y="460985"/>
            <a:ext cx="518457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ô-xi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771209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4" y="0"/>
            <a:ext cx="496159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496" y="5728321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64088" y="188640"/>
            <a:ext cx="3779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36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79268" y="2852936"/>
            <a:ext cx="37292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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0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20638"/>
            <a:ext cx="868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149" name="Picture 5" descr="9245F4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8840"/>
            <a:ext cx="662940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-33338" y="44624"/>
            <a:ext cx="9177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748" y="2636912"/>
            <a:ext cx="9284717" cy="3896568"/>
            <a:chOff x="41866" y="2636912"/>
            <a:chExt cx="9284717" cy="3896568"/>
          </a:xfrm>
        </p:grpSpPr>
        <p:pic>
          <p:nvPicPr>
            <p:cNvPr id="4" name="Picture 7" descr="9A052A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6" y="2636912"/>
              <a:ext cx="3161982" cy="32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8E580B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9730" y="2671841"/>
              <a:ext cx="2952328" cy="324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7712093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54898" y="2671840"/>
              <a:ext cx="2873362" cy="324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9323" y="5941144"/>
              <a:ext cx="31245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endPara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319683" y="5949280"/>
              <a:ext cx="31245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hấp</a:t>
              </a:r>
              <a:endPara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202058" y="5949280"/>
              <a:ext cx="31245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endPara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2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437377"/>
            <a:ext cx="9143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2412" y="2953596"/>
            <a:ext cx="8601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mà quá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1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04428" y="332656"/>
            <a:ext cx="26963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4400" b="1" i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752600" y="3124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07504" y="1196752"/>
            <a:ext cx="9036496" cy="5509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nhịp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nhàng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hấp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khỏe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ngừng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̉ sẽ </a:t>
            </a:r>
            <a:r>
              <a:rPr lang="en-US" sz="44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9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04428" y="188640"/>
            <a:ext cx="48156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  <a:endParaRPr lang="en-US" sz="4400" b="1" i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752600" y="3124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9615" y="4149080"/>
            <a:ext cx="9162905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hấp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007" y="980728"/>
            <a:ext cx="93245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123728" y="1412776"/>
            <a:ext cx="5240610" cy="34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E22B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alt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1868" y="116632"/>
            <a:ext cx="3988632" cy="29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17" descr="KH4-6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122" y="3335502"/>
            <a:ext cx="400362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  <a:endParaRPr lang="en-US" altLang="en-US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0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1868" y="116632"/>
            <a:ext cx="39886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17" descr="KH4-6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42" y="3499262"/>
            <a:ext cx="412371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992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can003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68544" cy="6858000"/>
          </a:xfr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4929" y="2677011"/>
            <a:ext cx="1972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ô-xi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-91937" y="3276275"/>
            <a:ext cx="2771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fr-L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57200" y="3862791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L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L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94928" y="4582871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fr-L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13184" y="5230943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fr-LU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fr-LU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fr-L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40296" y="5951023"/>
            <a:ext cx="2415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fr-LU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fr-LU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endParaRPr lang="fr-L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14790" y="181670"/>
            <a:ext cx="59292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22B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sz="4000" b="1" dirty="0" smtClean="0">
                <a:solidFill>
                  <a:srgbClr val="E22B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 dirty="0">
              <a:solidFill>
                <a:srgbClr val="E22B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48 L 0.28108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72865 -0.0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6146 -0.1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2.22222E-6 L 0.275 -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73055 -0.08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28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  <p:bldP spid="37898" grpId="0"/>
      <p:bldP spid="37899" grpId="0"/>
      <p:bldP spid="379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1845" y="44624"/>
            <a:ext cx="911807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ô-xi,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8883" y="4777263"/>
            <a:ext cx="91439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96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00200" y="1295405"/>
            <a:ext cx="6172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Goudy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5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4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125" name="Picture 5" descr="9245F4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9A052A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" y="57912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66"/>
                </a:solidFill>
              </a:rPr>
              <a:t>Cơ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quan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tiêu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hóa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86200" y="28802"/>
            <a:ext cx="5257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67777" y="2963528"/>
            <a:ext cx="52593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=&gt;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Goudy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Goudy" pitchFamily="2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Goudy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Goudy" pitchFamily="2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796</Words>
  <Application>Microsoft Office PowerPoint</Application>
  <PresentationFormat>On-screen Show (4:3)</PresentationFormat>
  <Paragraphs>67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Office Theme</vt:lpstr>
      <vt:lpstr>1_Default Design</vt:lpstr>
      <vt:lpstr>2_Default Design</vt:lpstr>
      <vt:lpstr>Default Design</vt:lpstr>
      <vt:lpstr>3_Default Design</vt:lpstr>
      <vt:lpstr>5_Default Design</vt:lpstr>
      <vt:lpstr>4_Default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SONGNGOC</cp:lastModifiedBy>
  <cp:revision>24</cp:revision>
  <dcterms:created xsi:type="dcterms:W3CDTF">2021-10-03T04:32:48Z</dcterms:created>
  <dcterms:modified xsi:type="dcterms:W3CDTF">2021-10-06T04:57:29Z</dcterms:modified>
</cp:coreProperties>
</file>