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2852584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3742035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130485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301634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385407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736744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17849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517351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140397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7323617" y="491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6931534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1024</Words>
  <Application>Microsoft Office PowerPoint</Application>
  <PresentationFormat>Widescreen</PresentationFormat>
  <Paragraphs>214</Paragraphs>
  <Slides>32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tran thao</cp:lastModifiedBy>
  <cp:revision>15</cp:revision>
  <dcterms:created xsi:type="dcterms:W3CDTF">2021-05-21T10:43:38Z</dcterms:created>
  <dcterms:modified xsi:type="dcterms:W3CDTF">2021-05-27T12:12:29Z</dcterms:modified>
</cp:coreProperties>
</file>