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4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6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4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3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4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5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8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73071-3E1E-4D43-B749-7ED840E54E6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6"/>
          <a:stretch/>
        </p:blipFill>
        <p:spPr>
          <a:xfrm>
            <a:off x="2" y="1"/>
            <a:ext cx="454486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460" y="6208"/>
            <a:ext cx="7096668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428" y="2163620"/>
            <a:ext cx="5064117" cy="657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37" r="967"/>
          <a:stretch/>
        </p:blipFill>
        <p:spPr>
          <a:xfrm>
            <a:off x="4548211" y="3782002"/>
            <a:ext cx="7643789" cy="2905993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55063" y="2754898"/>
            <a:ext cx="19511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latin typeface="Tempus Sans ITC" panose="04020404030D07020202" pitchFamily="82" charset="0"/>
              </a:rPr>
              <a:t>(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empus Sans ITC" panose="04020404030D07020202" pitchFamily="82" charset="0"/>
              </a:rPr>
              <a:t>Tiết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empus Sans ITC" panose="04020404030D07020202" pitchFamily="82" charset="0"/>
              </a:rPr>
              <a:t> 3+4)</a:t>
            </a:r>
          </a:p>
        </p:txBody>
      </p:sp>
    </p:spTree>
    <p:extLst>
      <p:ext uri="{BB962C8B-B14F-4D97-AF65-F5344CB8AC3E}">
        <p14:creationId xmlns:p14="http://schemas.microsoft.com/office/powerpoint/2010/main" val="19039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3368" r="6037" b="16351"/>
          <a:stretch/>
        </p:blipFill>
        <p:spPr>
          <a:xfrm>
            <a:off x="0" y="1"/>
            <a:ext cx="47837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98" y="1"/>
            <a:ext cx="4206541" cy="933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0080"/>
          <a:stretch/>
        </p:blipFill>
        <p:spPr>
          <a:xfrm>
            <a:off x="4783756" y="1409148"/>
            <a:ext cx="7408244" cy="1921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5967"/>
          <a:stretch/>
        </p:blipFill>
        <p:spPr>
          <a:xfrm>
            <a:off x="4783756" y="4119613"/>
            <a:ext cx="7408244" cy="24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1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790575"/>
            <a:ext cx="8839200" cy="6067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277" y="0"/>
            <a:ext cx="103028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Tìm</a:t>
            </a:r>
            <a:r>
              <a:rPr lang="en-US" sz="4400" b="0" cap="none" spc="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hiểu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ứng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dụng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sản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phẩm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in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trang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trí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túi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xách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.</a:t>
            </a:r>
            <a:endParaRPr lang="en-US" sz="4400" b="0" cap="none" spc="0" dirty="0">
              <a:ln w="0"/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2389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46" y="0"/>
            <a:ext cx="5776336" cy="9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4509" b="57147"/>
          <a:stretch/>
        </p:blipFill>
        <p:spPr>
          <a:xfrm>
            <a:off x="5152736" y="1381846"/>
            <a:ext cx="7039264" cy="1970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0905"/>
          <a:stretch/>
        </p:blipFill>
        <p:spPr>
          <a:xfrm>
            <a:off x="5152736" y="3763097"/>
            <a:ext cx="7039264" cy="28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8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7" y="819150"/>
            <a:ext cx="11753850" cy="6038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83952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946" y="49356"/>
            <a:ext cx="73773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946" y="49355"/>
            <a:ext cx="81724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946" y="63212"/>
            <a:ext cx="93089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946" y="50968"/>
            <a:ext cx="108013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SPMT?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946" y="57090"/>
            <a:ext cx="75328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017" y="85581"/>
            <a:ext cx="6878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127884"/>
            <a:ext cx="11496675" cy="4638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5010150"/>
            <a:ext cx="108204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63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30" y="0"/>
            <a:ext cx="6032533" cy="95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62344"/>
          <a:stretch/>
        </p:blipFill>
        <p:spPr>
          <a:xfrm>
            <a:off x="4736306" y="1201303"/>
            <a:ext cx="7455694" cy="2023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6209"/>
          <a:stretch/>
        </p:blipFill>
        <p:spPr>
          <a:xfrm>
            <a:off x="4736306" y="3473267"/>
            <a:ext cx="745569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c7716103c3fc29b9deba5ab999785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0341" y="0"/>
            <a:ext cx="5101390" cy="6858000"/>
          </a:xfrm>
          <a:prstGeom prst="rect">
            <a:avLst/>
          </a:prstGeom>
        </p:spPr>
      </p:pic>
      <p:pic>
        <p:nvPicPr>
          <p:cNvPr id="3" name="feef14c9439bf0d64fcabda7745c2f6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1999" cy="6870483"/>
          </a:xfrm>
          <a:prstGeom prst="rect">
            <a:avLst/>
          </a:prstGeom>
        </p:spPr>
      </p:pic>
      <p:pic>
        <p:nvPicPr>
          <p:cNvPr id="4" name="a5a45c658e41987444e6dc156f3fae2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81701" y="0"/>
            <a:ext cx="64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9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7981" y="0"/>
            <a:ext cx="5886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Tham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khảo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sản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phẩm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mĩ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thuật</a:t>
            </a:r>
            <a:endParaRPr lang="en-US" sz="4000" b="0" cap="none" spc="0" dirty="0">
              <a:ln w="0"/>
              <a:solidFill>
                <a:srgbClr val="C00000"/>
              </a:solidFill>
              <a:latin typeface="Amazone" panose="03020702060507090A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4779169" cy="6150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88" y="714462"/>
            <a:ext cx="7129111" cy="3106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87" y="4004109"/>
            <a:ext cx="7129111" cy="28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87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95" y="0"/>
            <a:ext cx="5950769" cy="98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66983"/>
          <a:stretch/>
        </p:blipFill>
        <p:spPr>
          <a:xfrm>
            <a:off x="4677878" y="1379371"/>
            <a:ext cx="7514122" cy="1383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1561"/>
          <a:stretch/>
        </p:blipFill>
        <p:spPr>
          <a:xfrm>
            <a:off x="4677878" y="3513222"/>
            <a:ext cx="7514122" cy="28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821" y="2062560"/>
            <a:ext cx="11976355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200" b="1" cap="none" spc="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Góc</a:t>
            </a:r>
            <a:endParaRPr lang="en-US" sz="6200" b="1" cap="none" spc="0" dirty="0">
              <a:ln w="0"/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/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Chưng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bày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sản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phẩm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và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chia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sẻ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cảm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nhận</a:t>
            </a:r>
            <a:endParaRPr lang="en-US" sz="6200" b="1" cap="none" spc="0" dirty="0">
              <a:ln w="0"/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6969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123</Words>
  <Application>Microsoft Office PowerPoint</Application>
  <PresentationFormat>Custom</PresentationFormat>
  <Paragraphs>12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Windows 10</cp:lastModifiedBy>
  <cp:revision>10</cp:revision>
  <dcterms:created xsi:type="dcterms:W3CDTF">2022-08-19T15:01:24Z</dcterms:created>
  <dcterms:modified xsi:type="dcterms:W3CDTF">2024-06-08T05:29:59Z</dcterms:modified>
</cp:coreProperties>
</file>