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3" r:id="rId9"/>
    <p:sldId id="278" r:id="rId10"/>
    <p:sldId id="275" r:id="rId11"/>
    <p:sldId id="279" r:id="rId12"/>
    <p:sldId id="280" r:id="rId13"/>
    <p:sldId id="283" r:id="rId14"/>
    <p:sldId id="269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6/8/2024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6/8/2024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  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</a:t>
            </a:r>
          </a:p>
          <a:p>
            <a:pPr algn="ctr">
              <a:defRPr/>
            </a:pPr>
            <a:r>
              <a:rPr lang="en-US" sz="4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vật em yêu</a:t>
            </a:r>
          </a:p>
          <a:p>
            <a:pPr algn="ctr">
              <a:defRPr/>
            </a:pPr>
            <a:r>
              <a:rPr lang="en-US" sz="4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Tiết</a:t>
            </a:r>
            <a:endParaRPr lang="en-US" sz="4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446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 NUÔI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0339" y="4621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sát, thảo luận về hình ảnh vật nuôi trong cuộc sống và trong sản phẩm mĩ thuật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22" y="3311927"/>
            <a:ext cx="466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 nuôi trong sản phẩm mĩ thuật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785" y="903348"/>
            <a:ext cx="346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 nuôi trong cuộc sống</a:t>
            </a:r>
            <a:endParaRPr lang="vi-VN" sz="240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I~1\AppData\Local\Temp\Rar$DIa0.526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5013"/>
            <a:ext cx="5767754" cy="19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~1\AppData\Local\Temp\Rar$DIa0.804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9" y="3868520"/>
            <a:ext cx="4340539" cy="13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~1\AppData\Local\Temp\Rar$DIa0.239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37" y="3868521"/>
            <a:ext cx="2816254" cy="13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~1\AppData\Local\Temp\Rar$DIa0.423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1" y="5364680"/>
            <a:ext cx="2559922" cy="13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~1\AppData\Local\Temp\Rar$DIa0.985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92" y="5374206"/>
            <a:ext cx="2413661" cy="13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~1\AppData\Local\Temp\Rar$DIa0.088\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52" y="5383732"/>
            <a:ext cx="2356339" cy="12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24708" y="137069"/>
            <a:ext cx="6515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 VÀ TẬP CẮT, DÁN TẠO HÌNH CON VẬT EM YÊU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500" y="6098286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Các bộ phận của con vật có hình</a:t>
            </a:r>
            <a:r>
              <a:rPr lang="en-US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 cơ bản nào?</a:t>
            </a:r>
          </a:p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sẽ chọn tập cắt, dán con vật gì? Vì sao?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462" y="7260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 ý các bước thực hiện </a:t>
            </a:r>
            <a:endParaRPr lang="vi-VN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I~1\AppData\Local\Temp\Rar$DIa0.309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312986"/>
            <a:ext cx="2883876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~1\AppData\Local\Temp\Rar$DIa0.016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6" y="1095384"/>
            <a:ext cx="2649415" cy="133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~1\AppData\Local\Temp\Rar$DIa0.374\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2839065"/>
            <a:ext cx="2883876" cy="12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~1\AppData\Local\Temp\Rar$DIa0.024\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87" y="2839065"/>
            <a:ext cx="2573205" cy="12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~1\AppData\Local\Temp\Rar$DIa0.149\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53" y="4451524"/>
            <a:ext cx="1770184" cy="14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~1\AppData\Local\Temp\Rar$DIa0.126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1" y="4565913"/>
            <a:ext cx="1676634" cy="14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~1\AppData\Local\Temp\Rar$DIa0.603\1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20" y="4534544"/>
            <a:ext cx="2133898" cy="16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446" y="224135"/>
            <a:ext cx="610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VẬT TRONG THIÊN NHIÊN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90" y="701153"/>
            <a:ext cx="866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sát, thảo luận về hình ảnh con vật trong thiên nhiên và trong sản phẩm thủ công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265" y="1109618"/>
            <a:ext cx="407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ảnh 1 số con vật trong thiên nhiên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338110" y="3806149"/>
            <a:ext cx="483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ảnh 1 số con vật trong sản phẩm thủ công</a:t>
            </a:r>
            <a:endParaRPr lang="vi-VN" dirty="0"/>
          </a:p>
        </p:txBody>
      </p:sp>
      <p:pic>
        <p:nvPicPr>
          <p:cNvPr id="3074" name="Picture 2" descr="C:\Users\ADMINI~1\AppData\Local\Temp\Rar$DIa0.186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1641231"/>
            <a:ext cx="5792414" cy="21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~1\AppData\Local\Temp\Rar$DIa0.127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3" y="4695726"/>
            <a:ext cx="1657581" cy="1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~1\AppData\Local\Temp\Rar$DIa0.006\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44" y="4767902"/>
            <a:ext cx="1609950" cy="13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~1\AppData\Local\Temp\Rar$DIa0.394\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07" y="4767902"/>
            <a:ext cx="1362265" cy="12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I~1\AppData\Local\Temp\Rar$DIa0.128\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30" y="4695726"/>
            <a:ext cx="1476995" cy="12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ADMINI~1\AppData\Local\Temp\Rar$DIa0.736\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63" y="4492605"/>
            <a:ext cx="1876687" cy="16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201" y="157445"/>
            <a:ext cx="5132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HỢP THỦ CÔNG VÀ VẼ TRÊN GIẤY</a:t>
            </a:r>
            <a:endParaRPr lang="en-US" sz="2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95" y="5825419"/>
            <a:ext cx="860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hãy kể tên các con vật, hình và các màu có ở những con vật trong sản phẩm thủ công trên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000" y="2457806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 ý các bước thực hiện</a:t>
            </a:r>
            <a:endParaRPr lang="vi-VN"/>
          </a:p>
        </p:txBody>
      </p:sp>
      <p:pic>
        <p:nvPicPr>
          <p:cNvPr id="5" name="Picture 2" descr="C:\Users\ADMINI~1\AppData\Local\Temp\Rar$DIa0.925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0" y="772291"/>
            <a:ext cx="1609950" cy="14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~1\AppData\Local\Temp\Rar$DIa0.570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93" y="739947"/>
            <a:ext cx="1552792" cy="14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~1\AppData\Local\Temp\Rar$DIa0.917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59" y="657082"/>
            <a:ext cx="1638529" cy="16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I~1\AppData\Local\Temp\Rar$DIa0.540\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7" y="516202"/>
            <a:ext cx="1857634" cy="20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~1\AppData\Local\Temp\Rar$DIa0.639\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0" y="2776993"/>
            <a:ext cx="2010056" cy="13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I~1\AppData\Local\Temp\Rar$DIa0.739\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89" y="2891132"/>
            <a:ext cx="1371792" cy="15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I~1\AppData\Local\Temp\Rar$DIa0.730\2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0" y="4138589"/>
            <a:ext cx="1740235" cy="17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I~1\AppData\Local\Temp\Rar$DIa0.460\2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89" y="4523342"/>
            <a:ext cx="1381318" cy="14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I~1\AppData\Local\Temp\Rar$DIa0.439\2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4475136"/>
            <a:ext cx="1848108" cy="13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ADMINI~1\AppData\Local\Temp\Rar$DIa0.109\2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22" y="2827138"/>
            <a:ext cx="1400371" cy="14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785" y="104728"/>
            <a:ext cx="7877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 TẠO SẢN PHẨM THỦ CÔNG</a:t>
            </a:r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339969" y="665091"/>
            <a:ext cx="8804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sát, thảo luận về hình ảnh, sản phẩm thủ công chủ đề “ Con vật em yêu” 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607054" y="1462427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ảnh sản phẩm thủ công</a:t>
            </a:r>
            <a:endParaRPr lang="vi-VN"/>
          </a:p>
        </p:txBody>
      </p:sp>
      <p:pic>
        <p:nvPicPr>
          <p:cNvPr id="5122" name="Picture 2" descr="C:\Users\ADMINI~1\AppData\Local\Temp\Rar$DIa0.340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4" y="2271245"/>
            <a:ext cx="2038635" cy="14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~1\AppData\Local\Temp\Rar$DIa0.678\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86" y="2014034"/>
            <a:ext cx="2419688" cy="17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~1\AppData\Local\Temp\Rar$DIa0.959\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60" y="1961638"/>
            <a:ext cx="1590897" cy="18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~1\AppData\Local\Temp\Rar$DIa0.816\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4" y="4391518"/>
            <a:ext cx="1257476" cy="18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I~1\AppData\Local\Temp\Rar$DIa0.586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89" y="4215281"/>
            <a:ext cx="1838582" cy="19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~1\AppData\Local\Temp\Rar$DIa0.005\3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4012799"/>
            <a:ext cx="1800476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I~1\AppData\Local\Temp\Rar$DIa0.014\3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2" y="4012800"/>
            <a:ext cx="2039816" cy="20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8537" y="287721"/>
            <a:ext cx="573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 VÀ CẮT, DÁN TẠO SẢN PHẨM THỦ CÔNG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558" y="1066618"/>
            <a:ext cx="3039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 ý các bước thực hiện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20" y="5753072"/>
            <a:ext cx="86549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vật trong sản phẩm thủ công có những bộ phận nào?</a:t>
            </a:r>
          </a:p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hãy nêu đặc điểm nổi bật của các con vật mà em ( nhóm) chọn làm sản phẩm.</a:t>
            </a:r>
          </a:p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làm gì để góp phần bảo vệ các con vật em yêu?</a:t>
            </a:r>
          </a:p>
          <a:p>
            <a:pPr marL="285750" indent="-285750">
              <a:buFontTx/>
              <a:buChar char="-"/>
            </a:pPr>
            <a:endParaRPr lang="vi-VN">
              <a:solidFill>
                <a:srgbClr val="FF0000"/>
              </a:solidFill>
            </a:endParaRPr>
          </a:p>
        </p:txBody>
      </p:sp>
      <p:pic>
        <p:nvPicPr>
          <p:cNvPr id="6146" name="Picture 2" descr="C:\Users\ADMINI~1\AppData\Local\Temp\Rar$DIa0.895\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7" y="1537431"/>
            <a:ext cx="1686160" cy="15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~1\AppData\Local\Temp\Rar$DIa0.776\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6" y="1707756"/>
            <a:ext cx="1314634" cy="14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ADMINI~1\AppData\Local\Temp\Rar$DIa0.268\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70" y="1462320"/>
            <a:ext cx="1933845" cy="17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~1\AppData\Local\Temp\Rar$DIa0.790\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61" y="1599069"/>
            <a:ext cx="1867161" cy="15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~1\AppData\Local\Temp\Rar$DIa0.036\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78" y="1613060"/>
            <a:ext cx="1404945" cy="15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~1\AppData\Local\Temp\Rar$DIa0.619\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25" y="3205638"/>
            <a:ext cx="1419423" cy="20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ADMINI~1\AppData\Local\Temp\Rar$DIa0.953\4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13" y="3525742"/>
            <a:ext cx="1790950" cy="17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ADMINI~1\AppData\Local\Temp\Rar$DIa0.069\4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73" y="3525742"/>
            <a:ext cx="1714739" cy="17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7324" y="2922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MĨ THUẬT CỦA EM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68924" y="808112"/>
            <a:ext cx="8253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 thiện sản phẩm của mình ( hoặc nhóm).</a:t>
            </a:r>
          </a:p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bày, giới thiệu sẩn phẩm của mình ( hoặc nhóm) trước lớp</a:t>
            </a:r>
          </a:p>
          <a:p>
            <a:pPr marL="285750" indent="-285750">
              <a:buFontTx/>
              <a:buChar char="-"/>
            </a:pPr>
            <a:r>
              <a:rPr lang="en-US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xét sản phẩm của bạn (nhóm bạn)</a:t>
            </a:r>
            <a:endParaRPr lang="vi-VN" dirty="0"/>
          </a:p>
        </p:txBody>
      </p:sp>
      <p:pic>
        <p:nvPicPr>
          <p:cNvPr id="4" name="Picture 2" descr="C:\Users\ADMINI~1\AppData\Local\Temp\Rar$DIa0.033\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2326108"/>
            <a:ext cx="1295581" cy="13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~1\AppData\Local\Temp\Rar$DIa0.945\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59" y="2299999"/>
            <a:ext cx="1457529" cy="13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~1\AppData\Local\Temp\Rar$DIa0.511\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22" y="1884022"/>
            <a:ext cx="1422232" cy="17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I~1\AppData\Local\Temp\Rar$DIa0.735\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53" y="1922585"/>
            <a:ext cx="1488547" cy="18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I~1\AppData\Local\Temp\Rar$DIa0.189\4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39" y="4026073"/>
            <a:ext cx="5277587" cy="28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373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220</cp:revision>
  <dcterms:created xsi:type="dcterms:W3CDTF">2020-10-14T13:46:51Z</dcterms:created>
  <dcterms:modified xsi:type="dcterms:W3CDTF">2024-06-08T03:51:09Z</dcterms:modified>
</cp:coreProperties>
</file>