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8" r:id="rId2"/>
    <p:sldId id="270" r:id="rId3"/>
    <p:sldId id="272" r:id="rId4"/>
    <p:sldId id="274" r:id="rId5"/>
    <p:sldId id="275" r:id="rId6"/>
    <p:sldId id="277" r:id="rId7"/>
    <p:sldId id="279" r:id="rId8"/>
    <p:sldId id="280" r:id="rId9"/>
    <p:sldId id="286" r:id="rId10"/>
    <p:sldId id="288" r:id="rId11"/>
    <p:sldId id="297" r:id="rId12"/>
    <p:sldId id="289" r:id="rId13"/>
    <p:sldId id="291" r:id="rId14"/>
    <p:sldId id="293" r:id="rId15"/>
    <p:sldId id="294" r:id="rId16"/>
    <p:sldId id="295" r:id="rId17"/>
    <p:sldId id="296" r:id="rId18"/>
    <p:sldId id="2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AAACA-95D2-498F-805A-562743C95D3B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1E0B3-8D0B-46D4-8E93-A3279BEA296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2971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067023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4A68D8A-D1CA-413E-8778-2576A895319F}" type="slidenum">
              <a:rPr lang="en-US"/>
              <a:pPr/>
              <a:t>2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758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8785C17-BEC1-4EF2-A5E7-246522A8C387}" type="slidenum">
              <a:rPr lang="en-US"/>
              <a:pPr/>
              <a:t>3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370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8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75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61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06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70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1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1E57-ED5A-4F41-ACFB-25E32E00A0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6936-689F-4989-87CB-72018DC5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4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1E57-ED5A-4F41-ACFB-25E32E00A0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6936-689F-4989-87CB-72018DC5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81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1E57-ED5A-4F41-ACFB-25E32E00A0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6936-689F-4989-87CB-72018DC5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2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2023/8/8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414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1E57-ED5A-4F41-ACFB-25E32E00A0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6936-689F-4989-87CB-72018DC5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9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1E57-ED5A-4F41-ACFB-25E32E00A0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6936-689F-4989-87CB-72018DC5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1E57-ED5A-4F41-ACFB-25E32E00A0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6936-689F-4989-87CB-72018DC5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1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1E57-ED5A-4F41-ACFB-25E32E00A0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6936-689F-4989-87CB-72018DC5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54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1E57-ED5A-4F41-ACFB-25E32E00A0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6936-689F-4989-87CB-72018DC5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03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1E57-ED5A-4F41-ACFB-25E32E00A0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6936-689F-4989-87CB-72018DC5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47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1E57-ED5A-4F41-ACFB-25E32E00A0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6936-689F-4989-87CB-72018DC5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8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1E57-ED5A-4F41-ACFB-25E32E00A0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6936-689F-4989-87CB-72018DC5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1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F1E57-ED5A-4F41-ACFB-25E32E00A0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76936-689F-4989-87CB-72018DC5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3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36516" y="157070"/>
            <a:ext cx="14741235" cy="9463364"/>
          </a:xfrm>
          <a:prstGeom prst="rect">
            <a:avLst/>
          </a:prstGeom>
          <a:noFill/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7" y="4069570"/>
            <a:ext cx="5602309" cy="5570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076" y="-24089"/>
            <a:ext cx="3109924" cy="152689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WordArt 2"/>
          <p:cNvSpPr>
            <a:spLocks noChangeArrowheads="1" noChangeShapeType="1" noTextEdit="1"/>
          </p:cNvSpPr>
          <p:nvPr/>
        </p:nvSpPr>
        <p:spPr bwMode="auto">
          <a:xfrm>
            <a:off x="2134320" y="2230580"/>
            <a:ext cx="8801100" cy="1733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</a:rPr>
              <a:t>NHIỆT LIỆT CHÀO MỪNG CÔ </a:t>
            </a:r>
          </a:p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</a:rPr>
              <a:t>ĐẾN DỰ GIỜ TIẾT HỌC HÔM NAY</a:t>
            </a: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4119884" y="4304552"/>
            <a:ext cx="8880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HP001"/>
                <a:cs typeface="HP001"/>
              </a:rPr>
              <a:t>   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HP001"/>
                <a:cs typeface="HP001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HP001"/>
                <a:cs typeface="HP001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HP001"/>
                <a:cs typeface="HP001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HP001"/>
                <a:cs typeface="HP001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ea typeface="HP001"/>
                <a:cs typeface="HP001"/>
              </a:rPr>
              <a:t>: 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  <a:ea typeface="HP001"/>
              <a:cs typeface="HP001"/>
            </a:endParaRPr>
          </a:p>
        </p:txBody>
      </p:sp>
    </p:spTree>
    <p:extLst>
      <p:ext uri="{BB962C8B-B14F-4D97-AF65-F5344CB8AC3E}">
        <p14:creationId xmlns:p14="http://schemas.microsoft.com/office/powerpoint/2010/main" val="3005140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-0.2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15"/>
            <a:ext cx="12192000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98" y="-381000"/>
            <a:ext cx="8159632" cy="6995512"/>
          </a:xfrm>
          <a:prstGeom prst="rect">
            <a:avLst/>
          </a:prstGeom>
        </p:spPr>
      </p:pic>
      <p:sp>
        <p:nvSpPr>
          <p:cNvPr id="6" name="TextBox 37"/>
          <p:cNvSpPr txBox="1"/>
          <p:nvPr/>
        </p:nvSpPr>
        <p:spPr>
          <a:xfrm>
            <a:off x="3185896" y="26980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332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2613" y="81165"/>
            <a:ext cx="81913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 KHẢO SẢN PHẨM MĨ THUẬT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398" y="918730"/>
            <a:ext cx="4651664" cy="2960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398" y="4070507"/>
            <a:ext cx="4651664" cy="2647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914" y="918730"/>
            <a:ext cx="4762500" cy="28219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915" y="3788733"/>
            <a:ext cx="4762500" cy="306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2414"/>
            <a:ext cx="12192000" cy="70622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838201"/>
            <a:ext cx="8153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Hướng dẫn HS luyện tập thực hành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/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Khuyến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kĩ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thuật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bản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phù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tùy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sở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66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200" y="304800"/>
            <a:ext cx="815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Thực hành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nhóm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endParaRPr lang="vi-VN" sz="3200" u="sng" dirty="0">
              <a:solidFill>
                <a:srgbClr val="FF0000"/>
              </a:solidFill>
              <a:latin typeface="iCiel Caden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tùy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sở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iCiel Cadena" pitchFamily="2" charset="0"/>
              </a:rPr>
              <a:t>vẽ 1 bức tranh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GV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 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=""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10158" y="3882793"/>
            <a:ext cx="3442842" cy="2975217"/>
          </a:xfrm>
          <a:prstGeom prst="rect">
            <a:avLst/>
          </a:prstGeom>
        </p:spPr>
      </p:pic>
      <p:pic>
        <p:nvPicPr>
          <p:cNvPr id="5" name="Picture 159" descr="10004015438746072987">
            <a:extLst>
              <a:ext uri="{FF2B5EF4-FFF2-40B4-BE49-F238E27FC236}">
                <a16:creationId xmlns=""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19307" y="4486698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8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15"/>
            <a:ext cx="12109391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98" y="-381000"/>
            <a:ext cx="8159632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3200400" y="26218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988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10004015438746072987">
            <a:extLst>
              <a:ext uri="{FF2B5EF4-FFF2-40B4-BE49-F238E27FC236}">
                <a16:creationId xmlns=""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090172" y="2924508"/>
            <a:ext cx="825228" cy="11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58082" y="1074004"/>
            <a:ext cx="57518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496486" y="1905000"/>
            <a:ext cx="7257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mình và 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=""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000" y="4695195"/>
            <a:ext cx="9144000" cy="2162808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=""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1" y="3659364"/>
            <a:ext cx="2417197" cy="319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136"/>
            <a:ext cx="12362916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98" y="-381000"/>
            <a:ext cx="8159632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3200400" y="2667000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59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63" y="1098199"/>
            <a:ext cx="10070799" cy="31505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255" y="4966975"/>
            <a:ext cx="8583746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sưu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các em quan sát các biển báo gioa thông ngoài thực tế</a:t>
            </a:r>
            <a:endParaRPr lang="vi-VN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53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Lớp 5\hinh\2732012174686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21" y="-68366"/>
            <a:ext cx="122518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pi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2209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WordArt 6"/>
          <p:cNvSpPr>
            <a:spLocks noChangeArrowheads="1" noChangeShapeType="1" noTextEdit="1"/>
          </p:cNvSpPr>
          <p:nvPr/>
        </p:nvSpPr>
        <p:spPr bwMode="auto">
          <a:xfrm>
            <a:off x="3657600" y="4191000"/>
            <a:ext cx="6934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kern="10" dirty="0">
                <a:ln w="12700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HP001 4 hàng"/>
              </a:rPr>
              <a:t>Chúc các em, chăm ngoan, học giỏi</a:t>
            </a:r>
          </a:p>
        </p:txBody>
      </p:sp>
      <p:sp>
        <p:nvSpPr>
          <p:cNvPr id="50181" name="WordArt 7"/>
          <p:cNvSpPr>
            <a:spLocks noChangeArrowheads="1" noChangeShapeType="1" noTextEdit="1"/>
          </p:cNvSpPr>
          <p:nvPr/>
        </p:nvSpPr>
        <p:spPr bwMode="auto">
          <a:xfrm>
            <a:off x="4667250" y="1828800"/>
            <a:ext cx="5467350" cy="3200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64515"/>
              </a:avLst>
            </a:prstTxWarp>
          </a:bodyPr>
          <a:lstStyle/>
          <a:p>
            <a:pPr algn="ctr"/>
            <a:r>
              <a:rPr lang="vi-VN" sz="24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HP001 4 hàng"/>
              </a:rPr>
              <a:t>Tiết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4758347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8575"/>
            <a:ext cx="105537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491759" y="1408835"/>
            <a:ext cx="5715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vi-V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KHỞI ĐỘNG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</a:endParaRPr>
          </a:p>
        </p:txBody>
      </p:sp>
      <p:pic>
        <p:nvPicPr>
          <p:cNvPr id="3" name="Chung-em-voi-an-toan-giao-thong-Nhom-Hoa-N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741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103632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438400" y="1685926"/>
            <a:ext cx="5715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Kiểm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tra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 </a:t>
            </a:r>
            <a:r>
              <a:rPr lang="vi-VN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đồ dùng</a:t>
            </a:r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</a:endParaRPr>
          </a:p>
        </p:txBody>
      </p:sp>
      <p:cxnSp>
        <p:nvCxnSpPr>
          <p:cNvPr id="16391" name="Straight Connector 4"/>
          <p:cNvCxnSpPr>
            <a:cxnSpLocks noChangeShapeType="1"/>
          </p:cNvCxnSpPr>
          <p:nvPr/>
        </p:nvCxnSpPr>
        <p:spPr bwMode="auto">
          <a:xfrm>
            <a:off x="4943475" y="1362075"/>
            <a:ext cx="1676400" cy="0"/>
          </a:xfrm>
          <a:prstGeom prst="line">
            <a:avLst/>
          </a:prstGeom>
          <a:noFill/>
          <a:ln w="28575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7"/>
          <p:cNvSpPr/>
          <p:nvPr/>
        </p:nvSpPr>
        <p:spPr>
          <a:xfrm>
            <a:off x="2434145" y="276438"/>
            <a:ext cx="6462205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Thứ .., Ngày 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   tháng .. năm 2024</a:t>
            </a:r>
          </a:p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Mĩ thuật</a:t>
            </a:r>
            <a:endParaRPr lang="vi-VN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366982" y="2861535"/>
            <a:ext cx="8305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+mn-cs"/>
              </a:rPr>
              <a:t> 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+mn-cs"/>
              </a:rPr>
              <a:t>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cs typeface="+mn-cs"/>
            </a:endParaRPr>
          </a:p>
          <a:p>
            <a:pPr eaLnBrk="1" hangingPunct="1">
              <a:defRPr/>
            </a:pP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2" y="1362075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485" y="2573196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36" y="3951772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055" y="5353322"/>
            <a:ext cx="3786187" cy="187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837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29937" y="2667347"/>
            <a:ext cx="71572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15: VĂN HÓA GIAO THÔNG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460978" y="378039"/>
            <a:ext cx="6464731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Thứ    , Ngày 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   tháng 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  năm 2024</a:t>
            </a:r>
          </a:p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Mĩ thuật</a:t>
            </a:r>
            <a:endParaRPr lang="vi-VN" sz="2800" b="1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057422" y="1332146"/>
            <a:ext cx="11401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613378" y="1498948"/>
            <a:ext cx="74951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 AN TOÀN GIAO THÔNG</a:t>
            </a:r>
          </a:p>
          <a:p>
            <a:pPr algn="ctr"/>
            <a:r>
              <a:rPr lang="vi-VN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LÀ HẠNH PHÚC CỦA MỌI NHÀ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ỹ thuật thiếu nhi: PHẦN 2 CUỘC THI VẼ &quot;ƯỚC MƠ CỦA EM VỀ VIỆT NAM TRO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955" y="3730100"/>
            <a:ext cx="4342420" cy="312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181311" y="3228986"/>
            <a:ext cx="10683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r>
              <a:rPr lang="vi-VN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7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53" y="2382567"/>
            <a:ext cx="6622472" cy="434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8100" y="72097"/>
            <a:ext cx="7578173" cy="617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081259" y="161621"/>
            <a:ext cx="524378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Thứ 5, Ngày 10 tháng 11 năm 2022</a:t>
            </a:r>
          </a:p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Mĩ thuật</a:t>
            </a:r>
            <a:endParaRPr lang="vi-VN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29937" y="906280"/>
            <a:ext cx="71572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15: VĂN HÓA GIAO THÔNG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397" y="1921145"/>
            <a:ext cx="6055828" cy="4785162"/>
          </a:xfrm>
          <a:prstGeom prst="rect">
            <a:avLst/>
          </a:prstGeom>
        </p:spPr>
      </p:pic>
      <p:sp>
        <p:nvSpPr>
          <p:cNvPr id="8" name="TextBox 37"/>
          <p:cNvSpPr txBox="1"/>
          <p:nvPr/>
        </p:nvSpPr>
        <p:spPr>
          <a:xfrm>
            <a:off x="-2960253" y="1921145"/>
            <a:ext cx="10397836" cy="1800493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36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36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36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1</a:t>
            </a:r>
            <a:endParaRPr lang="en-US" altLang="zh-CN" sz="3600" b="1" dirty="0">
              <a:ln w="6350">
                <a:solidFill>
                  <a:prstClr val="black"/>
                </a:solidFill>
              </a:ln>
              <a:solidFill>
                <a:srgbClr val="2CFE22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  <a:p>
            <a:pPr algn="ctr"/>
            <a:r>
              <a:rPr lang="vi-VN" altLang="zh-CN" sz="3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QUAN SÁT VÀ</a:t>
            </a:r>
          </a:p>
          <a:p>
            <a:pPr algn="ctr"/>
            <a:r>
              <a:rPr lang="vi-VN" altLang="zh-CN" sz="3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NHẬN THỨC</a:t>
            </a:r>
            <a:endParaRPr lang="en-US" altLang="zh-CN" sz="3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=""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0284" y="3882783"/>
            <a:ext cx="3442842" cy="297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65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9937" y="906280"/>
            <a:ext cx="71572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15: VĂN HÓA GIAO THÔNG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081259" y="161621"/>
            <a:ext cx="524378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Thứ 5, Ngày 10 tháng 11 năm 2022</a:t>
            </a:r>
          </a:p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Mĩ thuật</a:t>
            </a:r>
            <a:endParaRPr lang="vi-VN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02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59847" y="1081258"/>
            <a:ext cx="71572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15: VĂN HÓA GIAO THÔNG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1169" y="336599"/>
            <a:ext cx="524378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Thứ 5, Ngày 10 tháng 11 năm 2022</a:t>
            </a:r>
          </a:p>
          <a:p>
            <a:pPr algn="ctr"/>
            <a:r>
              <a:rPr lang="vi-VN" sz="2400" b="1" dirty="0" smtClean="0">
                <a:solidFill>
                  <a:srgbClr val="FFFF00"/>
                </a:solidFill>
                <a:latin typeface="+mj-lt"/>
              </a:rPr>
              <a:t>Mĩ thuật</a:t>
            </a:r>
            <a:endParaRPr lang="vi-VN" sz="2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62579" y="2087233"/>
            <a:ext cx="7382933" cy="2209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SPMT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32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yếy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đạm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nhạt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081259" y="161621"/>
            <a:ext cx="524378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Thứ 5, Ngày 10 tháng 11 năm 2022</a:t>
            </a:r>
          </a:p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Mĩ thuật</a:t>
            </a:r>
            <a:endParaRPr lang="vi-VN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29937" y="906280"/>
            <a:ext cx="71572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15: VĂN HÓA GIAO THÔNG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82362" y="1649654"/>
            <a:ext cx="469515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KHÁM PHÁ CÁCH THỰC HIỆN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696" y="2494060"/>
            <a:ext cx="7191022" cy="46326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96154" y="2439363"/>
            <a:ext cx="469515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vi-VN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-Có mấy bước để tạo sản  phẩm mĩ thuật?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Đó là những bước nào?</a:t>
            </a:r>
            <a:endParaRPr lang="vi-VN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图片 11269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262" y="4995586"/>
            <a:ext cx="3109924" cy="152689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07261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081259" y="161621"/>
            <a:ext cx="524378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Thứ 5, Ngày 10 tháng 11 năm 2022</a:t>
            </a:r>
          </a:p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Mĩ thuật</a:t>
            </a:r>
            <a:endParaRPr lang="vi-VN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29937" y="906280"/>
            <a:ext cx="71572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15: VĂN HÓA GIAO THÔNG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8449" y="2638857"/>
            <a:ext cx="9228665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 ý các bước thực hiện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vi-V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 ý tưởng, vẽ nét hình chính, hình phụ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vi-VN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 chọn màu thể hiện hình chính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vi-V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 màu nền và hình phụ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vi-VN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 thiện sản phẩm</a:t>
            </a:r>
            <a:endParaRPr lang="vi-VN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794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29937" y="2667347"/>
            <a:ext cx="71572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15: VĂN HÓA GIAO THÔNG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460978" y="378039"/>
            <a:ext cx="6464731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Thứ    , Ngày 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   tháng 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  năm 2024</a:t>
            </a:r>
          </a:p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Mĩ thuật</a:t>
            </a:r>
            <a:endParaRPr lang="vi-VN" sz="2800" b="1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057422" y="1332146"/>
            <a:ext cx="11401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613378" y="1498948"/>
            <a:ext cx="74951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 AN TOÀN GIAO THÔNG</a:t>
            </a:r>
          </a:p>
          <a:p>
            <a:pPr algn="ctr"/>
            <a:r>
              <a:rPr lang="vi-VN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LÀ HẠNH PHÚC CỦA MỌI NHÀ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ỹ thuật thiếu nhi: PHẦN 2 CUỘC THI VẼ &quot;ƯỚC MƠ CỦA EM VỀ VIỆT NAM TRO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955" y="3730100"/>
            <a:ext cx="4342420" cy="312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181311" y="3228986"/>
            <a:ext cx="10683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1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504</Words>
  <Application>Microsoft Office PowerPoint</Application>
  <PresentationFormat>Widescreen</PresentationFormat>
  <Paragraphs>80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宋体</vt:lpstr>
      <vt:lpstr>Arial</vt:lpstr>
      <vt:lpstr>Calibri</vt:lpstr>
      <vt:lpstr>Calibri Light</vt:lpstr>
      <vt:lpstr>HP001</vt:lpstr>
      <vt:lpstr>HP001 4 hàng</vt:lpstr>
      <vt:lpstr>HP001 5 hàng</vt:lpstr>
      <vt:lpstr>iCiel Cadena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7490 i7</dc:creator>
  <cp:lastModifiedBy>Microsoft account</cp:lastModifiedBy>
  <cp:revision>60</cp:revision>
  <dcterms:created xsi:type="dcterms:W3CDTF">2022-08-10T14:17:21Z</dcterms:created>
  <dcterms:modified xsi:type="dcterms:W3CDTF">2023-08-08T10:06:23Z</dcterms:modified>
</cp:coreProperties>
</file>