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327" r:id="rId2"/>
    <p:sldId id="407" r:id="rId3"/>
    <p:sldId id="439" r:id="rId4"/>
  </p:sldIdLst>
  <p:sldSz cx="16276638" cy="9144000"/>
  <p:notesSz cx="6858000" cy="9144000"/>
  <p:custDataLst>
    <p:tags r:id="rId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39" d="100"/>
          <a:sy n="39" d="100"/>
        </p:scale>
        <p:origin x="108" y="6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AN THÁI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NGÀY GẶP LẠI (T1,2)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ày hè vui (Tập hát theo lời bài hát mẫu SGK lớp 2 NXBG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457200"/>
            <a:ext cx="14782800" cy="825535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t="43859" r="53389" b="22807"/>
          <a:stretch/>
        </p:blipFill>
        <p:spPr bwMode="auto">
          <a:xfrm>
            <a:off x="289719" y="762000"/>
            <a:ext cx="15620195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9420</TotalTime>
  <Words>35</Words>
  <Application>Microsoft Office PowerPoint</Application>
  <PresentationFormat>Custom</PresentationFormat>
  <Paragraphs>7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1020</cp:revision>
  <dcterms:created xsi:type="dcterms:W3CDTF">2008-09-09T22:52:10Z</dcterms:created>
  <dcterms:modified xsi:type="dcterms:W3CDTF">2024-05-27T04:36:53Z</dcterms:modified>
</cp:coreProperties>
</file>