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6"/>
  </p:notesMasterIdLst>
  <p:sldIdLst>
    <p:sldId id="324" r:id="rId2"/>
    <p:sldId id="339" r:id="rId3"/>
    <p:sldId id="279" r:id="rId4"/>
    <p:sldId id="319" r:id="rId5"/>
    <p:sldId id="329" r:id="rId6"/>
    <p:sldId id="341" r:id="rId7"/>
    <p:sldId id="333" r:id="rId8"/>
    <p:sldId id="335" r:id="rId9"/>
    <p:sldId id="342" r:id="rId10"/>
    <p:sldId id="340" r:id="rId11"/>
    <p:sldId id="336" r:id="rId12"/>
    <p:sldId id="337" r:id="rId13"/>
    <p:sldId id="338" r:id="rId14"/>
    <p:sldId id="32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27/12/2023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24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4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225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729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7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75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6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5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8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2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9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1">
            <a:extLst>
              <a:ext uri="{FF2B5EF4-FFF2-40B4-BE49-F238E27FC236}">
                <a16:creationId xmlns:a16="http://schemas.microsoft.com/office/drawing/2014/main" id="{A2B77240-16DF-EB06-B199-BACEE4638CF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63" r:id="rId14"/>
    <p:sldLayoutId id="2147483664" r:id="rId15"/>
    <p:sldLayoutId id="2147483665" r:id="rId16"/>
    <p:sldLayoutId id="2147483666" r:id="rId17"/>
    <p:sldLayoutId id="2147483672" r:id="rId1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hyperlink" Target="https://www.facebook.com/huongthaoGADT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2204-B27D-450F-B0D6-3B7C5815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940" y="2101794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AEE72B-5F8A-BFB7-45ED-7A6BE89B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410"/>
              </a:spcAft>
            </a:pPr>
            <a:r>
              <a:rPr lang="en-US" sz="54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 PHÁP  SO SÁNH</a:t>
            </a:r>
            <a:br>
              <a:rPr lang="en-US" sz="4000" b="1" kern="100" dirty="0">
                <a:solidFill>
                  <a:srgbClr val="33333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406DF74-914B-0C16-B648-6002C71B7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kumimoji="0" lang="en-US" sz="3200" b="1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kumimoji="0" lang="en-US" sz="3200" b="1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2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32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kumimoji="0" lang="en-US" sz="32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                +   </a:t>
            </a:r>
            <a:r>
              <a:rPr kumimoji="0" lang="en-US" sz="32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2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2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+           </a:t>
            </a:r>
            <a:r>
              <a:rPr kumimoji="0" lang="en-US" sz="32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kumimoji="0" lang="en-US" sz="32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kumimoji="0" lang="en-US" sz="32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28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kumimoji="0" lang="vi-VN" sz="28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8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                                  ( </a:t>
            </a:r>
            <a:r>
              <a:rPr kumimoji="0" lang="en-US" sz="28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800" i="0" u="none" strike="noStrike" kern="0" cap="none" spc="-5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800" i="0" u="none" strike="noStrike" kern="0" cap="none" spc="-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410"/>
              </a:spcAft>
            </a:pPr>
            <a:r>
              <a:rPr lang="en-US" sz="2800" b="1" kern="0" spc="-5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 </a:t>
            </a:r>
            <a:r>
              <a:rPr lang="en-US" sz="28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410"/>
              </a:spcAft>
            </a:pP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ker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ker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,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410"/>
              </a:spcAft>
            </a:pP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: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6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352800" y="1302341"/>
            <a:ext cx="4876800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3352800" y="3151762"/>
            <a:ext cx="5118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8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101600"/>
            <a:ext cx="12071042" cy="67563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3" y="19507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59085" y="3015425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CE40C7B8-5FA0-43BD-802E-80FA8373E4F7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E5D5E038-CE35-48A9-8416-DDC9FF1A77E8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F3B9F1-E8D0-4F00-9FD3-02BDCFAD9DA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EAF214-0E78-4FAD-A657-BEABF71D05DE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F1D5E6-0DD0-48BB-BD37-AF44E5A98C54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1A4F8-49DA-4C0B-97F1-7C19E2F0E174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CCA22-A511-48ED-A40D-DCC7284DC75A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DA1CD23-89A4-46A6-A020-AAB1D3BC8DA9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6198C8-F2E1-45D4-9D43-C857D71A35C9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81E02FB-BCD0-4D0F-A1E7-659C6543719A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66A57-82BA-4D40-9D04-8AFE157AB672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94211-19DD-4BC6-A91F-E8944F84371A}"/>
              </a:ext>
            </a:extLst>
          </p:cNvPr>
          <p:cNvSpPr/>
          <p:nvPr/>
        </p:nvSpPr>
        <p:spPr>
          <a:xfrm>
            <a:off x="7821321" y="3667753"/>
            <a:ext cx="3649813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5D836E-50A4-4207-AE8F-C8964AC703F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_ Nhạc Thiếu Nhi Sôi Động Remix-(1080p)">
            <a:hlinkClick r:id="" action="ppaction://media"/>
            <a:extLst>
              <a:ext uri="{FF2B5EF4-FFF2-40B4-BE49-F238E27FC236}">
                <a16:creationId xmlns:a16="http://schemas.microsoft.com/office/drawing/2014/main" id="{3A545FF9-C731-CD0C-6B2B-9D52204297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4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81000"/>
            <a:ext cx="155448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3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" y="193452"/>
            <a:ext cx="12367209" cy="3726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412573" y="1478445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19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9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9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319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9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199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99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2">
            <a:extLst>
              <a:ext uri="{FF2B5EF4-FFF2-40B4-BE49-F238E27FC236}">
                <a16:creationId xmlns:a16="http://schemas.microsoft.com/office/drawing/2014/main" id="{650D889E-221F-82EE-48BF-89703C17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0325"/>
            <a:ext cx="10515600" cy="193778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1473200"/>
            <a:ext cx="12071042" cy="83312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153322-9E13-74C0-78EB-A413AEA7F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177635"/>
            <a:ext cx="10058400" cy="108065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</a:p>
        </p:txBody>
      </p:sp>
    </p:spTree>
    <p:extLst>
      <p:ext uri="{BB962C8B-B14F-4D97-AF65-F5344CB8AC3E}">
        <p14:creationId xmlns:p14="http://schemas.microsoft.com/office/powerpoint/2010/main" val="406254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06800" y="584958"/>
            <a:ext cx="6197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948471"/>
              </p:ext>
            </p:extLst>
          </p:nvPr>
        </p:nvGraphicFramePr>
        <p:xfrm>
          <a:off x="965200" y="1253330"/>
          <a:ext cx="10586720" cy="4409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23138"/>
              </p:ext>
            </p:extLst>
          </p:nvPr>
        </p:nvGraphicFramePr>
        <p:xfrm>
          <a:off x="965200" y="1253330"/>
          <a:ext cx="10586720" cy="4409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Ríu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 </a:t>
                      </a: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</a:t>
                      </a: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chợ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vừa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</a:t>
                      </a: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Lớp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vừa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tan</a:t>
                      </a: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</a:t>
                      </a:r>
                      <a:r>
                        <a:rPr lang="vi-VN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ư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đàn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ca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hoan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sắp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bắt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..</a:t>
                      </a: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4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ài niệm">
  <a:themeElements>
    <a:clrScheme name="Hoài niệm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Hoài niệm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ài niệm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191</TotalTime>
  <Words>422</Words>
  <Application>Microsoft Office PowerPoint</Application>
  <PresentationFormat>Màn hình rộng</PresentationFormat>
  <Paragraphs>59</Paragraphs>
  <Slides>14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微软雅黑</vt:lpstr>
      <vt:lpstr>Arial</vt:lpstr>
      <vt:lpstr>Arial-Rounded</vt:lpstr>
      <vt:lpstr>Calibri</vt:lpstr>
      <vt:lpstr>Calibri Light</vt:lpstr>
      <vt:lpstr>Gloria Hallelujah</vt:lpstr>
      <vt:lpstr>Odibee Sans</vt:lpstr>
      <vt:lpstr>Times New Roman</vt:lpstr>
      <vt:lpstr>Hoài niệm</vt:lpstr>
      <vt:lpstr>Bản trình bày PowerPoint</vt:lpstr>
      <vt:lpstr>Bản trình bày PowerPoint</vt:lpstr>
      <vt:lpstr>Tiếng Việt: Bài 32: Cây bút thần ( Tiết 3)  </vt:lpstr>
      <vt:lpstr>Bản trình bày PowerPoint</vt:lpstr>
      <vt:lpstr>Bản trình bày PowerPoint</vt:lpstr>
      <vt:lpstr>Mời cả lớp xem video </vt:lpstr>
      <vt:lpstr>Bản trình bày PowerPoint</vt:lpstr>
      <vt:lpstr>Bản trình bày PowerPoint</vt:lpstr>
      <vt:lpstr>Bản trình bày PowerPoint</vt:lpstr>
      <vt:lpstr>                  BIỆN PHÁP  SO SÁNH 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2022-08-10T02:25:54Z</dcterms:created>
  <dcterms:modified xsi:type="dcterms:W3CDTF">2023-12-27T04:43:15Z</dcterms:modified>
</cp:coreProperties>
</file>