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47"/>
  </p:notesMasterIdLst>
  <p:sldIdLst>
    <p:sldId id="302" r:id="rId2"/>
    <p:sldId id="343" r:id="rId3"/>
    <p:sldId id="356" r:id="rId4"/>
    <p:sldId id="357" r:id="rId5"/>
    <p:sldId id="358" r:id="rId6"/>
    <p:sldId id="359" r:id="rId7"/>
    <p:sldId id="360" r:id="rId8"/>
    <p:sldId id="361" r:id="rId9"/>
    <p:sldId id="362" r:id="rId10"/>
    <p:sldId id="363" r:id="rId11"/>
    <p:sldId id="281" r:id="rId12"/>
    <p:sldId id="353" r:id="rId13"/>
    <p:sldId id="256" r:id="rId14"/>
    <p:sldId id="278" r:id="rId15"/>
    <p:sldId id="351" r:id="rId16"/>
    <p:sldId id="267" r:id="rId17"/>
    <p:sldId id="403" r:id="rId18"/>
    <p:sldId id="364" r:id="rId19"/>
    <p:sldId id="366" r:id="rId20"/>
    <p:sldId id="404" r:id="rId21"/>
    <p:sldId id="408" r:id="rId22"/>
    <p:sldId id="399" r:id="rId23"/>
    <p:sldId id="371" r:id="rId24"/>
    <p:sldId id="372" r:id="rId25"/>
    <p:sldId id="373" r:id="rId26"/>
    <p:sldId id="374" r:id="rId27"/>
    <p:sldId id="375" r:id="rId28"/>
    <p:sldId id="376" r:id="rId29"/>
    <p:sldId id="377" r:id="rId30"/>
    <p:sldId id="406" r:id="rId31"/>
    <p:sldId id="401" r:id="rId32"/>
    <p:sldId id="299" r:id="rId33"/>
    <p:sldId id="289" r:id="rId34"/>
    <p:sldId id="344" r:id="rId35"/>
    <p:sldId id="392" r:id="rId36"/>
    <p:sldId id="394" r:id="rId37"/>
    <p:sldId id="395" r:id="rId38"/>
    <p:sldId id="393" r:id="rId39"/>
    <p:sldId id="396" r:id="rId40"/>
    <p:sldId id="397" r:id="rId41"/>
    <p:sldId id="400" r:id="rId42"/>
    <p:sldId id="352" r:id="rId43"/>
    <p:sldId id="390" r:id="rId44"/>
    <p:sldId id="276" r:id="rId45"/>
    <p:sldId id="275" r:id="rId46"/>
  </p:sldIdLst>
  <p:sldSz cx="12192000" cy="6858000"/>
  <p:notesSz cx="6858000" cy="9144000"/>
  <p:embeddedFontLst>
    <p:embeddedFont>
      <p:font typeface="Noto Sans Bold" panose="020B0604020202020204" charset="0"/>
      <p:bold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ip64yhF0r7J0CaSH6C3hFLdlXQ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BEA"/>
    <a:srgbClr val="75B7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2"/>
    <p:restoredTop sz="94643"/>
  </p:normalViewPr>
  <p:slideViewPr>
    <p:cSldViewPr snapToGrid="0">
      <p:cViewPr varScale="1">
        <p:scale>
          <a:sx n="78" d="100"/>
          <a:sy n="78" d="100"/>
        </p:scale>
        <p:origin x="97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5"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GV click 1 lần vào màn hình để bắt đầu game</a:t>
            </a:r>
          </a:p>
        </p:txBody>
      </p:sp>
    </p:spTree>
    <p:extLst>
      <p:ext uri="{BB962C8B-B14F-4D97-AF65-F5344CB8AC3E}">
        <p14:creationId xmlns:p14="http://schemas.microsoft.com/office/powerpoint/2010/main" val="722504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GV click vào từng đáp án để kiểm tra đúng/sai</a:t>
            </a:r>
          </a:p>
        </p:txBody>
      </p:sp>
    </p:spTree>
    <p:extLst>
      <p:ext uri="{BB962C8B-B14F-4D97-AF65-F5344CB8AC3E}">
        <p14:creationId xmlns:p14="http://schemas.microsoft.com/office/powerpoint/2010/main" val="2826103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1"/>
          <p:cNvSpPr>
            <a:spLocks noGrp="1"/>
          </p:cNvSpPr>
          <p:nvPr>
            <p:ph type="pic" idx="2"/>
          </p:nvPr>
        </p:nvSpPr>
        <p:spPr>
          <a:xfrm>
            <a:off x="5183188" y="987425"/>
            <a:ext cx="6172200" cy="4873625"/>
          </a:xfrm>
          <a:prstGeom prst="rect">
            <a:avLst/>
          </a:prstGeom>
          <a:noFill/>
          <a:ln>
            <a:noFill/>
          </a:ln>
        </p:spPr>
      </p:sp>
      <p:sp>
        <p:nvSpPr>
          <p:cNvPr id="64" name="Google Shape;64;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hoc10.vn/doc-sach/tieng-viet-5-tap-1/1/678/106/"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6.svg"/><Relationship Id="rId10" Type="http://schemas.openxmlformats.org/officeDocument/2006/relationships/image" Target="../media/image7.png"/><Relationship Id="rId4" Type="http://schemas.openxmlformats.org/officeDocument/2006/relationships/image" Target="../media/image25.png"/><Relationship Id="rId9" Type="http://schemas.openxmlformats.org/officeDocument/2006/relationships/image" Target="../media/image6.png"/><Relationship Id="rId1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hyperlink" Target="https://www.hoc10.vn/doc-sach/tieng-viet-5-tap-1/1/678/106/"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40.sv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6.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hoc10.vn/doc-sach/tieng-viet-5-tap-1/1/678/105/"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2.sv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62.svg"/><Relationship Id="rId4" Type="http://schemas.openxmlformats.org/officeDocument/2006/relationships/image" Target="../media/image7.png"/><Relationship Id="rId9"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svg"/><Relationship Id="rId3" Type="http://schemas.openxmlformats.org/officeDocument/2006/relationships/image" Target="../media/image64.svg"/><Relationship Id="rId7" Type="http://schemas.openxmlformats.org/officeDocument/2006/relationships/image" Target="../media/image66.png"/><Relationship Id="rId12" Type="http://schemas.openxmlformats.org/officeDocument/2006/relationships/image" Target="../media/image70.png"/><Relationship Id="rId17" Type="http://schemas.openxmlformats.org/officeDocument/2006/relationships/image" Target="../media/image75.svg"/><Relationship Id="rId2" Type="http://schemas.openxmlformats.org/officeDocument/2006/relationships/image" Target="../media/image63.png"/><Relationship Id="rId16"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44.png"/><Relationship Id="rId5" Type="http://schemas.openxmlformats.org/officeDocument/2006/relationships/image" Target="../media/image40.svg"/><Relationship Id="rId15" Type="http://schemas.openxmlformats.org/officeDocument/2006/relationships/image" Target="../media/image73.svg"/><Relationship Id="rId10" Type="http://schemas.openxmlformats.org/officeDocument/2006/relationships/image" Target="../media/image69.svg"/><Relationship Id="rId4" Type="http://schemas.openxmlformats.org/officeDocument/2006/relationships/image" Target="../media/image39.png"/><Relationship Id="rId9" Type="http://schemas.openxmlformats.org/officeDocument/2006/relationships/image" Target="../media/image68.png"/><Relationship Id="rId14" Type="http://schemas.openxmlformats.org/officeDocument/2006/relationships/image" Target="../media/image72.png"/></Relationships>
</file>

<file path=ppt/slides/_rels/slide3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svg"/><Relationship Id="rId3" Type="http://schemas.openxmlformats.org/officeDocument/2006/relationships/image" Target="../media/image64.svg"/><Relationship Id="rId7" Type="http://schemas.openxmlformats.org/officeDocument/2006/relationships/image" Target="../media/image66.png"/><Relationship Id="rId12" Type="http://schemas.openxmlformats.org/officeDocument/2006/relationships/image" Target="../media/image70.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44.png"/><Relationship Id="rId5" Type="http://schemas.openxmlformats.org/officeDocument/2006/relationships/image" Target="../media/image40.svg"/><Relationship Id="rId15" Type="http://schemas.openxmlformats.org/officeDocument/2006/relationships/image" Target="../media/image75.svg"/><Relationship Id="rId10" Type="http://schemas.openxmlformats.org/officeDocument/2006/relationships/image" Target="../media/image69.svg"/><Relationship Id="rId4" Type="http://schemas.openxmlformats.org/officeDocument/2006/relationships/image" Target="../media/image39.png"/><Relationship Id="rId9" Type="http://schemas.openxmlformats.org/officeDocument/2006/relationships/image" Target="../media/image68.png"/><Relationship Id="rId1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hyperlink" Target="https://www.hoc10.vn/doc-sach/tieng-viet-5-tap-1/1/678/105/" TargetMode="External"/><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9.gif"/><Relationship Id="rId5" Type="http://schemas.openxmlformats.org/officeDocument/2006/relationships/image" Target="../media/image78.gif"/><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9.gif"/><Relationship Id="rId5" Type="http://schemas.openxmlformats.org/officeDocument/2006/relationships/image" Target="../media/image77.jpeg"/><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gif"/><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gif"/><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gif"/><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gif"/><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5.jpg"/><Relationship Id="rId4" Type="http://schemas.openxmlformats.org/officeDocument/2006/relationships/hyperlink" Target="https://www.youtube.com/@hoc1biet10"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6BF27-0FBF-EB6B-FF1B-4A0BCBEBF91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CDBE08B-1114-1FDF-AED4-EBCA0C02AA3A}"/>
              </a:ext>
            </a:extLst>
          </p:cNvPr>
          <p:cNvSpPr/>
          <p:nvPr/>
        </p:nvSpPr>
        <p:spPr>
          <a:xfrm>
            <a:off x="0" y="-943502"/>
            <a:ext cx="12192000" cy="8745003"/>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en-US" sz="933"/>
          </a:p>
        </p:txBody>
      </p:sp>
      <p:sp>
        <p:nvSpPr>
          <p:cNvPr id="5" name="Freeform 5">
            <a:extLst>
              <a:ext uri="{FF2B5EF4-FFF2-40B4-BE49-F238E27FC236}">
                <a16:creationId xmlns:a16="http://schemas.microsoft.com/office/drawing/2014/main" id="{C7DBB217-7F73-0464-F8B7-9AC3A1D904D0}"/>
              </a:ext>
            </a:extLst>
          </p:cNvPr>
          <p:cNvSpPr/>
          <p:nvPr/>
        </p:nvSpPr>
        <p:spPr>
          <a:xfrm rot="-304889">
            <a:off x="168922" y="161715"/>
            <a:ext cx="1033758" cy="1048170"/>
          </a:xfrm>
          <a:custGeom>
            <a:avLst/>
            <a:gdLst/>
            <a:ahLst/>
            <a:cxnLst/>
            <a:rect l="l" t="t" r="r" b="b"/>
            <a:pathLst>
              <a:path w="1550637" h="1572255">
                <a:moveTo>
                  <a:pt x="0" y="0"/>
                </a:moveTo>
                <a:lnTo>
                  <a:pt x="1550636" y="0"/>
                </a:lnTo>
                <a:lnTo>
                  <a:pt x="1550636" y="1572256"/>
                </a:lnTo>
                <a:lnTo>
                  <a:pt x="0" y="1572256"/>
                </a:lnTo>
                <a:lnTo>
                  <a:pt x="0" y="0"/>
                </a:lnTo>
                <a:close/>
              </a:path>
            </a:pathLst>
          </a:custGeom>
          <a:blipFill>
            <a:blip r:embed="rId4"/>
            <a:stretch>
              <a:fillRect/>
            </a:stretch>
          </a:blipFill>
        </p:spPr>
        <p:txBody>
          <a:bodyPr/>
          <a:lstStyle/>
          <a:p>
            <a:endParaRPr lang="en-US" sz="933"/>
          </a:p>
        </p:txBody>
      </p:sp>
      <p:sp>
        <p:nvSpPr>
          <p:cNvPr id="6" name="Freeform 6">
            <a:extLst>
              <a:ext uri="{FF2B5EF4-FFF2-40B4-BE49-F238E27FC236}">
                <a16:creationId xmlns:a16="http://schemas.microsoft.com/office/drawing/2014/main" id="{F3C54AC0-EAF1-A79F-66F1-F3A253CF7AC5}"/>
              </a:ext>
            </a:extLst>
          </p:cNvPr>
          <p:cNvSpPr/>
          <p:nvPr/>
        </p:nvSpPr>
        <p:spPr>
          <a:xfrm>
            <a:off x="-1814153" y="5124030"/>
            <a:ext cx="4017453" cy="3183832"/>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933"/>
          </a:p>
        </p:txBody>
      </p:sp>
      <p:sp>
        <p:nvSpPr>
          <p:cNvPr id="7" name="Freeform 7">
            <a:extLst>
              <a:ext uri="{FF2B5EF4-FFF2-40B4-BE49-F238E27FC236}">
                <a16:creationId xmlns:a16="http://schemas.microsoft.com/office/drawing/2014/main" id="{A43D3EAD-C6FD-15C4-9C8E-D8BC3E816FF9}"/>
              </a:ext>
            </a:extLst>
          </p:cNvPr>
          <p:cNvSpPr/>
          <p:nvPr/>
        </p:nvSpPr>
        <p:spPr>
          <a:xfrm>
            <a:off x="0" y="4948616"/>
            <a:ext cx="1696479" cy="1431403"/>
          </a:xfrm>
          <a:custGeom>
            <a:avLst/>
            <a:gdLst/>
            <a:ahLst/>
            <a:cxnLst/>
            <a:rect l="l" t="t" r="r" b="b"/>
            <a:pathLst>
              <a:path w="2544718" h="2147105">
                <a:moveTo>
                  <a:pt x="0" y="0"/>
                </a:moveTo>
                <a:lnTo>
                  <a:pt x="2544718" y="0"/>
                </a:lnTo>
                <a:lnTo>
                  <a:pt x="2544718" y="2147106"/>
                </a:lnTo>
                <a:lnTo>
                  <a:pt x="0" y="2147106"/>
                </a:lnTo>
                <a:lnTo>
                  <a:pt x="0" y="0"/>
                </a:lnTo>
                <a:close/>
              </a:path>
            </a:pathLst>
          </a:custGeom>
          <a:blipFill>
            <a:blip r:embed="rId7"/>
            <a:stretch>
              <a:fillRect/>
            </a:stretch>
          </a:blipFill>
        </p:spPr>
        <p:txBody>
          <a:bodyPr/>
          <a:lstStyle/>
          <a:p>
            <a:endParaRPr lang="en-US" sz="933"/>
          </a:p>
        </p:txBody>
      </p:sp>
      <p:sp>
        <p:nvSpPr>
          <p:cNvPr id="8" name="Freeform 8">
            <a:extLst>
              <a:ext uri="{FF2B5EF4-FFF2-40B4-BE49-F238E27FC236}">
                <a16:creationId xmlns:a16="http://schemas.microsoft.com/office/drawing/2014/main" id="{934EA591-3607-6B41-14D8-B4D76D19ED18}"/>
              </a:ext>
            </a:extLst>
          </p:cNvPr>
          <p:cNvSpPr/>
          <p:nvPr/>
        </p:nvSpPr>
        <p:spPr>
          <a:xfrm rot="-332367">
            <a:off x="9934347" y="-128976"/>
            <a:ext cx="2396401" cy="1629553"/>
          </a:xfrm>
          <a:custGeom>
            <a:avLst/>
            <a:gdLst/>
            <a:ahLst/>
            <a:cxnLst/>
            <a:rect l="l" t="t" r="r" b="b"/>
            <a:pathLst>
              <a:path w="3594601" h="2444329">
                <a:moveTo>
                  <a:pt x="0" y="0"/>
                </a:moveTo>
                <a:lnTo>
                  <a:pt x="3594601" y="0"/>
                </a:lnTo>
                <a:lnTo>
                  <a:pt x="3594601" y="2444328"/>
                </a:lnTo>
                <a:lnTo>
                  <a:pt x="0" y="2444328"/>
                </a:lnTo>
                <a:lnTo>
                  <a:pt x="0" y="0"/>
                </a:lnTo>
                <a:close/>
              </a:path>
            </a:pathLst>
          </a:custGeom>
          <a:blipFill>
            <a:blip r:embed="rId8"/>
            <a:stretch>
              <a:fillRect/>
            </a:stretch>
          </a:blipFill>
        </p:spPr>
        <p:txBody>
          <a:bodyPr/>
          <a:lstStyle/>
          <a:p>
            <a:endParaRPr lang="en-US" sz="933"/>
          </a:p>
        </p:txBody>
      </p:sp>
      <p:sp>
        <p:nvSpPr>
          <p:cNvPr id="9" name="Freeform 9">
            <a:extLst>
              <a:ext uri="{FF2B5EF4-FFF2-40B4-BE49-F238E27FC236}">
                <a16:creationId xmlns:a16="http://schemas.microsoft.com/office/drawing/2014/main" id="{3CD044A1-8474-659D-3E78-F7A42B0CC5F5}"/>
              </a:ext>
            </a:extLst>
          </p:cNvPr>
          <p:cNvSpPr/>
          <p:nvPr/>
        </p:nvSpPr>
        <p:spPr>
          <a:xfrm rot="-586403">
            <a:off x="9939385" y="6109182"/>
            <a:ext cx="2807035" cy="1160093"/>
          </a:xfrm>
          <a:custGeom>
            <a:avLst/>
            <a:gdLst/>
            <a:ahLst/>
            <a:cxnLst/>
            <a:rect l="l" t="t" r="r" b="b"/>
            <a:pathLst>
              <a:path w="4210552" h="1740139">
                <a:moveTo>
                  <a:pt x="0" y="0"/>
                </a:moveTo>
                <a:lnTo>
                  <a:pt x="4210552" y="0"/>
                </a:lnTo>
                <a:lnTo>
                  <a:pt x="4210552" y="1740139"/>
                </a:lnTo>
                <a:lnTo>
                  <a:pt x="0" y="17401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933"/>
          </a:p>
        </p:txBody>
      </p:sp>
      <p:sp>
        <p:nvSpPr>
          <p:cNvPr id="10" name="Freeform 10">
            <a:extLst>
              <a:ext uri="{FF2B5EF4-FFF2-40B4-BE49-F238E27FC236}">
                <a16:creationId xmlns:a16="http://schemas.microsoft.com/office/drawing/2014/main" id="{3D0332F1-9624-10D9-5DDE-ECD51ED17148}"/>
              </a:ext>
            </a:extLst>
          </p:cNvPr>
          <p:cNvSpPr/>
          <p:nvPr/>
        </p:nvSpPr>
        <p:spPr>
          <a:xfrm>
            <a:off x="9418225" y="1614381"/>
            <a:ext cx="1570247" cy="1544552"/>
          </a:xfrm>
          <a:custGeom>
            <a:avLst/>
            <a:gdLst/>
            <a:ahLst/>
            <a:cxnLst/>
            <a:rect l="l" t="t" r="r" b="b"/>
            <a:pathLst>
              <a:path w="2355371" h="2316828">
                <a:moveTo>
                  <a:pt x="0" y="0"/>
                </a:moveTo>
                <a:lnTo>
                  <a:pt x="2355370" y="0"/>
                </a:lnTo>
                <a:lnTo>
                  <a:pt x="2355370" y="2316828"/>
                </a:lnTo>
                <a:lnTo>
                  <a:pt x="0" y="23168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933"/>
          </a:p>
        </p:txBody>
      </p:sp>
      <p:sp>
        <p:nvSpPr>
          <p:cNvPr id="15" name="TextBox 14">
            <a:extLst>
              <a:ext uri="{FF2B5EF4-FFF2-40B4-BE49-F238E27FC236}">
                <a16:creationId xmlns:a16="http://schemas.microsoft.com/office/drawing/2014/main" id="{1CE1A932-6D14-9FA2-7B08-0843FDC3A29C}"/>
              </a:ext>
            </a:extLst>
          </p:cNvPr>
          <p:cNvSpPr txBox="1"/>
          <p:nvPr/>
        </p:nvSpPr>
        <p:spPr>
          <a:xfrm>
            <a:off x="2066147" y="-1806"/>
            <a:ext cx="8137200" cy="1200329"/>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Thứ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9 </a:t>
            </a:r>
            <a:r>
              <a:rPr lang="en-US" sz="3600" dirty="0" err="1">
                <a:latin typeface="Times New Roman" panose="02020603050405020304" pitchFamily="18" charset="0"/>
                <a:cs typeface="Times New Roman" panose="02020603050405020304" pitchFamily="18" charset="0"/>
              </a:rPr>
              <a:t>tháng</a:t>
            </a:r>
            <a:r>
              <a:rPr lang="en-US" sz="3600" dirty="0">
                <a:latin typeface="Times New Roman" panose="02020603050405020304" pitchFamily="18" charset="0"/>
                <a:cs typeface="Times New Roman" panose="02020603050405020304" pitchFamily="18" charset="0"/>
              </a:rPr>
              <a:t> 12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2024</a:t>
            </a:r>
          </a:p>
          <a:p>
            <a:pPr algn="ctr"/>
            <a:r>
              <a:rPr lang="en-US" sz="3600" u="sng" dirty="0" err="1">
                <a:latin typeface="Times New Roman" panose="02020603050405020304" pitchFamily="18" charset="0"/>
                <a:cs typeface="Times New Roman" panose="02020603050405020304" pitchFamily="18" charset="0"/>
              </a:rPr>
              <a:t>Tiếng</a:t>
            </a:r>
            <a:r>
              <a:rPr lang="en-US" sz="3600" u="sng" dirty="0">
                <a:latin typeface="Times New Roman" panose="02020603050405020304" pitchFamily="18" charset="0"/>
                <a:cs typeface="Times New Roman" panose="02020603050405020304" pitchFamily="18" charset="0"/>
              </a:rPr>
              <a:t> </a:t>
            </a:r>
            <a:r>
              <a:rPr lang="en-US" sz="3600" u="sng" dirty="0" err="1">
                <a:latin typeface="Times New Roman" panose="02020603050405020304" pitchFamily="18" charset="0"/>
                <a:cs typeface="Times New Roman" panose="02020603050405020304" pitchFamily="18" charset="0"/>
              </a:rPr>
              <a:t>Việt</a:t>
            </a:r>
            <a:endParaRPr lang="en-US" sz="3600" u="sng" dirty="0">
              <a:latin typeface="Times New Roman" panose="02020603050405020304" pitchFamily="18" charset="0"/>
              <a:cs typeface="Times New Roman" panose="02020603050405020304" pitchFamily="18" charset="0"/>
            </a:endParaRPr>
          </a:p>
        </p:txBody>
      </p:sp>
      <p:sp>
        <p:nvSpPr>
          <p:cNvPr id="3" name="TextBox 12">
            <a:extLst>
              <a:ext uri="{FF2B5EF4-FFF2-40B4-BE49-F238E27FC236}">
                <a16:creationId xmlns:a16="http://schemas.microsoft.com/office/drawing/2014/main" id="{0FEE41E0-4099-3BB9-53C8-BA3AEDD30F9C}"/>
              </a:ext>
            </a:extLst>
          </p:cNvPr>
          <p:cNvSpPr txBox="1"/>
          <p:nvPr/>
        </p:nvSpPr>
        <p:spPr>
          <a:xfrm>
            <a:off x="0" y="1173736"/>
            <a:ext cx="11675267" cy="923330"/>
          </a:xfrm>
          <a:prstGeom prst="rect">
            <a:avLst/>
          </a:prstGeom>
        </p:spPr>
        <p:txBody>
          <a:bodyPr wrap="square" lIns="0" tIns="0" rIns="0" bIns="0" rtlCol="0" anchor="t">
            <a:spAutoFit/>
          </a:bodyPr>
          <a:lstStyle/>
          <a:p>
            <a:pPr algn="ctr"/>
            <a:r>
              <a:rPr lang="en-US" sz="6000" b="1" dirty="0" err="1">
                <a:solidFill>
                  <a:srgbClr val="057F44"/>
                </a:solidFill>
                <a:latin typeface="Bungee"/>
                <a:ea typeface="Bungee"/>
                <a:cs typeface="Bungee"/>
                <a:sym typeface="Bungee"/>
              </a:rPr>
              <a:t>Bài</a:t>
            </a:r>
            <a:r>
              <a:rPr lang="en-US" sz="6000" b="1" dirty="0">
                <a:solidFill>
                  <a:srgbClr val="057F44"/>
                </a:solidFill>
                <a:latin typeface="Bungee"/>
                <a:ea typeface="Bungee"/>
                <a:cs typeface="Bungee"/>
                <a:sym typeface="Bungee"/>
              </a:rPr>
              <a:t> 8: </a:t>
            </a:r>
            <a:r>
              <a:rPr lang="en-US" sz="6000" b="1" dirty="0" err="1">
                <a:solidFill>
                  <a:srgbClr val="057F44"/>
                </a:solidFill>
                <a:latin typeface="Bungee"/>
                <a:ea typeface="Bungee"/>
                <a:cs typeface="Bungee"/>
                <a:sym typeface="Bungee"/>
              </a:rPr>
              <a:t>Có</a:t>
            </a:r>
            <a:r>
              <a:rPr lang="en-US" sz="6000" b="1" dirty="0">
                <a:solidFill>
                  <a:srgbClr val="057F44"/>
                </a:solidFill>
                <a:latin typeface="Bungee"/>
                <a:ea typeface="Bungee"/>
                <a:cs typeface="Bungee"/>
                <a:sym typeface="Bungee"/>
              </a:rPr>
              <a:t> </a:t>
            </a:r>
            <a:r>
              <a:rPr lang="en-US" sz="6000" b="1" dirty="0" err="1">
                <a:solidFill>
                  <a:srgbClr val="057F44"/>
                </a:solidFill>
                <a:latin typeface="Bungee"/>
                <a:ea typeface="Bungee"/>
                <a:cs typeface="Bungee"/>
                <a:sym typeface="Bungee"/>
              </a:rPr>
              <a:t>tình</a:t>
            </a:r>
            <a:r>
              <a:rPr lang="en-US" sz="6000" b="1" dirty="0">
                <a:solidFill>
                  <a:srgbClr val="057F44"/>
                </a:solidFill>
                <a:latin typeface="Bungee"/>
                <a:ea typeface="Bungee"/>
                <a:cs typeface="Bungee"/>
                <a:sym typeface="Bungee"/>
              </a:rPr>
              <a:t> </a:t>
            </a:r>
            <a:r>
              <a:rPr lang="en-US" sz="6000" b="1" dirty="0" err="1">
                <a:solidFill>
                  <a:srgbClr val="057F44"/>
                </a:solidFill>
                <a:latin typeface="Bungee"/>
                <a:ea typeface="Bungee"/>
                <a:cs typeface="Bungee"/>
                <a:sym typeface="Bungee"/>
              </a:rPr>
              <a:t>có</a:t>
            </a:r>
            <a:r>
              <a:rPr lang="en-US" sz="6000" b="1" dirty="0">
                <a:solidFill>
                  <a:srgbClr val="057F44"/>
                </a:solidFill>
                <a:latin typeface="Bungee"/>
                <a:ea typeface="Bungee"/>
                <a:cs typeface="Bungee"/>
                <a:sym typeface="Bungee"/>
              </a:rPr>
              <a:t> </a:t>
            </a:r>
            <a:r>
              <a:rPr lang="en-US" sz="6000" b="1" dirty="0" err="1">
                <a:solidFill>
                  <a:srgbClr val="057F44"/>
                </a:solidFill>
                <a:latin typeface="Bungee"/>
                <a:ea typeface="Bungee"/>
                <a:cs typeface="Bungee"/>
                <a:sym typeface="Bungee"/>
              </a:rPr>
              <a:t>lí</a:t>
            </a:r>
            <a:endParaRPr lang="en-US" sz="6000" b="1" dirty="0">
              <a:solidFill>
                <a:srgbClr val="057F44"/>
              </a:solidFill>
              <a:latin typeface="Bungee"/>
              <a:ea typeface="Bungee"/>
              <a:cs typeface="Bungee"/>
              <a:sym typeface="Bungee"/>
            </a:endParaRPr>
          </a:p>
        </p:txBody>
      </p:sp>
    </p:spTree>
    <p:extLst>
      <p:ext uri="{BB962C8B-B14F-4D97-AF65-F5344CB8AC3E}">
        <p14:creationId xmlns:p14="http://schemas.microsoft.com/office/powerpoint/2010/main" val="2451664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981A6F9-CF6A-8032-5CD2-7D84AA4818B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82A9A17-A6B0-E75C-1CFC-FC8F4CFA5EB9}"/>
              </a:ext>
            </a:extLst>
          </p:cNvPr>
          <p:cNvGrpSpPr/>
          <p:nvPr/>
        </p:nvGrpSpPr>
        <p:grpSpPr>
          <a:xfrm>
            <a:off x="0" y="1681634"/>
            <a:ext cx="12192000" cy="693818"/>
            <a:chOff x="-302985" y="280929"/>
            <a:chExt cx="9920515" cy="484387"/>
          </a:xfrm>
        </p:grpSpPr>
        <p:cxnSp>
          <p:nvCxnSpPr>
            <p:cNvPr id="3" name="Straight Connector 2">
              <a:extLst>
                <a:ext uri="{FF2B5EF4-FFF2-40B4-BE49-F238E27FC236}">
                  <a16:creationId xmlns:a16="http://schemas.microsoft.com/office/drawing/2014/main" id="{7BDAF448-3DA0-8324-018E-2641D12CD6FE}"/>
                </a:ext>
              </a:extLst>
            </p:cNvPr>
            <p:cNvCxnSpPr>
              <a:cxnSpLocks/>
            </p:cNvCxnSpPr>
            <p:nvPr/>
          </p:nvCxnSpPr>
          <p:spPr>
            <a:xfrm>
              <a:off x="-302985" y="531591"/>
              <a:ext cx="9920515" cy="0"/>
            </a:xfrm>
            <a:prstGeom prst="line">
              <a:avLst/>
            </a:prstGeom>
            <a:noFill/>
            <a:ln w="19050" cap="flat" cmpd="sng" algn="ctr">
              <a:solidFill>
                <a:srgbClr val="002060"/>
              </a:solidFill>
              <a:prstDash val="solid"/>
            </a:ln>
            <a:effectLst/>
          </p:spPr>
        </p:cxnSp>
        <p:sp>
          <p:nvSpPr>
            <p:cNvPr id="4" name="Rectangle: Rounded Corners 3">
              <a:extLst>
                <a:ext uri="{FF2B5EF4-FFF2-40B4-BE49-F238E27FC236}">
                  <a16:creationId xmlns:a16="http://schemas.microsoft.com/office/drawing/2014/main" id="{3B028DE7-AFE5-01CF-5CB5-885B79E18DCB}"/>
                </a:ext>
              </a:extLst>
            </p:cNvPr>
            <p:cNvSpPr/>
            <p:nvPr/>
          </p:nvSpPr>
          <p:spPr>
            <a:xfrm>
              <a:off x="502594" y="280929"/>
              <a:ext cx="8303657" cy="484387"/>
            </a:xfrm>
            <a:prstGeom prst="roundRect">
              <a:avLst>
                <a:gd name="adj" fmla="val 50000"/>
              </a:avLst>
            </a:prstGeom>
            <a:solidFill>
              <a:srgbClr val="FFFFFF"/>
            </a:solidFill>
            <a:ln w="25400" cap="flat" cmpd="sng" algn="ctr">
              <a:solidFill>
                <a:srgbClr val="002060"/>
              </a:solidFill>
              <a:prstDash val="solid"/>
            </a:ln>
            <a:effectLst/>
          </p:spPr>
          <p:txBody>
            <a:bodyPr rtlCol="0" anchor="ctr"/>
            <a:lstStyle/>
            <a:p>
              <a:pPr algn="ctr" defTabSz="1151961">
                <a:defRPr/>
              </a:pPr>
              <a:r>
                <a:rPr lang="en-US" sz="2300" b="1" kern="0" dirty="0">
                  <a:solidFill>
                    <a:srgbClr val="002060"/>
                  </a:solidFill>
                  <a:latin typeface="+mj-lt"/>
                  <a:cs typeface="Arial" panose="020B0604020202020204" pitchFamily="34" charset="0"/>
                  <a:sym typeface="Arial"/>
                </a:rPr>
                <a:t>b. </a:t>
              </a:r>
              <a:r>
                <a:rPr lang="en-US" sz="2300" b="1" kern="0" dirty="0" err="1">
                  <a:solidFill>
                    <a:srgbClr val="002060"/>
                  </a:solidFill>
                  <a:latin typeface="+mj-lt"/>
                  <a:cs typeface="Arial" panose="020B0604020202020204" pitchFamily="34" charset="0"/>
                  <a:sym typeface="Arial"/>
                </a:rPr>
                <a:t>Cần</a:t>
              </a:r>
              <a:r>
                <a:rPr lang="en-US" sz="2300" b="1" kern="0" dirty="0">
                  <a:solidFill>
                    <a:srgbClr val="002060"/>
                  </a:solidFill>
                  <a:latin typeface="+mj-lt"/>
                  <a:cs typeface="Arial" panose="020B0604020202020204" pitchFamily="34" charset="0"/>
                  <a:sym typeface="Arial"/>
                </a:rPr>
                <a:t> </a:t>
              </a:r>
              <a:r>
                <a:rPr lang="en-US" sz="2300" b="1" kern="0" dirty="0" err="1">
                  <a:solidFill>
                    <a:srgbClr val="002060"/>
                  </a:solidFill>
                  <a:latin typeface="+mj-lt"/>
                  <a:cs typeface="Arial" panose="020B0604020202020204" pitchFamily="34" charset="0"/>
                  <a:sym typeface="Arial"/>
                </a:rPr>
                <a:t>có</a:t>
              </a:r>
              <a:r>
                <a:rPr lang="en-US" sz="2300" b="1" kern="0" dirty="0">
                  <a:solidFill>
                    <a:srgbClr val="002060"/>
                  </a:solidFill>
                  <a:latin typeface="+mj-lt"/>
                  <a:cs typeface="Arial" panose="020B0604020202020204" pitchFamily="34" charset="0"/>
                  <a:sym typeface="Arial"/>
                </a:rPr>
                <a:t> </a:t>
              </a:r>
              <a:r>
                <a:rPr lang="en-US" sz="2300" b="1" kern="0" dirty="0" err="1">
                  <a:solidFill>
                    <a:srgbClr val="002060"/>
                  </a:solidFill>
                  <a:latin typeface="+mj-lt"/>
                  <a:cs typeface="Arial" panose="020B0604020202020204" pitchFamily="34" charset="0"/>
                  <a:sym typeface="Arial"/>
                </a:rPr>
                <a:t>người</a:t>
              </a:r>
              <a:r>
                <a:rPr lang="en-US" sz="2300" b="1" kern="0" dirty="0">
                  <a:solidFill>
                    <a:srgbClr val="002060"/>
                  </a:solidFill>
                  <a:latin typeface="+mj-lt"/>
                  <a:cs typeface="Arial" panose="020B0604020202020204" pitchFamily="34" charset="0"/>
                  <a:sym typeface="Arial"/>
                </a:rPr>
                <a:t> </a:t>
              </a:r>
              <a:r>
                <a:rPr lang="en-US" sz="2300" b="1" kern="0" dirty="0" err="1">
                  <a:solidFill>
                    <a:srgbClr val="002060"/>
                  </a:solidFill>
                  <a:latin typeface="+mj-lt"/>
                  <a:cs typeface="Arial" panose="020B0604020202020204" pitchFamily="34" charset="0"/>
                  <a:sym typeface="Arial"/>
                </a:rPr>
                <a:t>đứng</a:t>
              </a:r>
              <a:r>
                <a:rPr lang="en-US" sz="2300" b="1" kern="0" dirty="0">
                  <a:solidFill>
                    <a:srgbClr val="002060"/>
                  </a:solidFill>
                  <a:latin typeface="+mj-lt"/>
                  <a:cs typeface="Arial" panose="020B0604020202020204" pitchFamily="34" charset="0"/>
                  <a:sym typeface="Arial"/>
                </a:rPr>
                <a:t> </a:t>
              </a:r>
              <a:r>
                <a:rPr lang="en-US" sz="2300" b="1" kern="0" dirty="0" err="1">
                  <a:solidFill>
                    <a:srgbClr val="002060"/>
                  </a:solidFill>
                  <a:latin typeface="+mj-lt"/>
                  <a:cs typeface="Arial" panose="020B0604020202020204" pitchFamily="34" charset="0"/>
                  <a:sym typeface="Arial"/>
                </a:rPr>
                <a:t>ra</a:t>
              </a:r>
              <a:r>
                <a:rPr lang="en-US" sz="2300" b="1" kern="0" dirty="0">
                  <a:solidFill>
                    <a:srgbClr val="002060"/>
                  </a:solidFill>
                  <a:latin typeface="+mj-lt"/>
                  <a:cs typeface="Arial" panose="020B0604020202020204" pitchFamily="34" charset="0"/>
                  <a:sym typeface="Arial"/>
                </a:rPr>
                <a:t> </a:t>
              </a:r>
              <a:r>
                <a:rPr lang="en-US" sz="2300" b="1" kern="0" dirty="0" err="1">
                  <a:solidFill>
                    <a:srgbClr val="002060"/>
                  </a:solidFill>
                  <a:latin typeface="+mj-lt"/>
                  <a:cs typeface="Arial" panose="020B0604020202020204" pitchFamily="34" charset="0"/>
                  <a:sym typeface="Arial"/>
                </a:rPr>
                <a:t>phân</a:t>
              </a:r>
              <a:r>
                <a:rPr lang="en-US" sz="2300" b="1" kern="0" dirty="0">
                  <a:solidFill>
                    <a:srgbClr val="002060"/>
                  </a:solidFill>
                  <a:latin typeface="+mj-lt"/>
                  <a:cs typeface="Arial" panose="020B0604020202020204" pitchFamily="34" charset="0"/>
                  <a:sym typeface="Arial"/>
                </a:rPr>
                <a:t> </a:t>
              </a:r>
              <a:r>
                <a:rPr lang="en-US" sz="2300" b="1" kern="0" dirty="0" err="1">
                  <a:solidFill>
                    <a:srgbClr val="002060"/>
                  </a:solidFill>
                  <a:latin typeface="+mj-lt"/>
                  <a:cs typeface="Arial" panose="020B0604020202020204" pitchFamily="34" charset="0"/>
                  <a:sym typeface="Arial"/>
                </a:rPr>
                <a:t>xử</a:t>
              </a:r>
              <a:r>
                <a:rPr lang="en-US" sz="2300" b="1" kern="0" dirty="0">
                  <a:solidFill>
                    <a:srgbClr val="002060"/>
                  </a:solidFill>
                  <a:latin typeface="+mj-lt"/>
                  <a:cs typeface="Arial" panose="020B0604020202020204" pitchFamily="34" charset="0"/>
                  <a:sym typeface="Arial"/>
                </a:rPr>
                <a:t> </a:t>
              </a:r>
              <a:r>
                <a:rPr lang="en-US" sz="2300" b="1" kern="0" dirty="0" err="1">
                  <a:solidFill>
                    <a:srgbClr val="002060"/>
                  </a:solidFill>
                  <a:latin typeface="+mj-lt"/>
                  <a:cs typeface="Arial" panose="020B0604020202020204" pitchFamily="34" charset="0"/>
                  <a:sym typeface="Arial"/>
                </a:rPr>
                <a:t>đúng</a:t>
              </a:r>
              <a:r>
                <a:rPr lang="en-US" sz="2300" b="1" kern="0" dirty="0">
                  <a:solidFill>
                    <a:srgbClr val="002060"/>
                  </a:solidFill>
                  <a:latin typeface="+mj-lt"/>
                  <a:cs typeface="Arial" panose="020B0604020202020204" pitchFamily="34" charset="0"/>
                  <a:sym typeface="Arial"/>
                </a:rPr>
                <a:t> </a:t>
              </a:r>
              <a:r>
                <a:rPr lang="en-US" sz="2300" b="1" kern="0" dirty="0" err="1">
                  <a:solidFill>
                    <a:srgbClr val="002060"/>
                  </a:solidFill>
                  <a:latin typeface="+mj-lt"/>
                  <a:cs typeface="Arial" panose="020B0604020202020204" pitchFamily="34" charset="0"/>
                  <a:sym typeface="Arial"/>
                </a:rPr>
                <a:t>sai</a:t>
              </a:r>
              <a:endParaRPr lang="vi-VN" sz="2300" b="1" kern="0" dirty="0">
                <a:solidFill>
                  <a:srgbClr val="002060"/>
                </a:solidFill>
                <a:latin typeface="+mj-lt"/>
                <a:cs typeface="Arial" panose="020B0604020202020204" pitchFamily="34" charset="0"/>
                <a:sym typeface="Arial"/>
              </a:endParaRPr>
            </a:p>
          </p:txBody>
        </p:sp>
      </p:grpSp>
      <p:pic>
        <p:nvPicPr>
          <p:cNvPr id="6" name="Picture 5">
            <a:extLst>
              <a:ext uri="{FF2B5EF4-FFF2-40B4-BE49-F238E27FC236}">
                <a16:creationId xmlns:a16="http://schemas.microsoft.com/office/drawing/2014/main" id="{666B26DD-D1E5-FF45-242C-7D405448D0A3}"/>
              </a:ext>
            </a:extLst>
          </p:cNvPr>
          <p:cNvPicPr>
            <a:picLocks noChangeAspect="1"/>
          </p:cNvPicPr>
          <p:nvPr/>
        </p:nvPicPr>
        <p:blipFill>
          <a:blip r:embed="rId3">
            <a:extLst>
              <a:ext uri="{28A0092B-C50C-407E-A947-70E740481C1C}">
                <a14:useLocalDpi xmlns:a14="http://schemas.microsoft.com/office/drawing/2010/main" val="0"/>
              </a:ext>
            </a:extLst>
          </a:blip>
          <a:srcRect r="73754" b="32961"/>
          <a:stretch/>
        </p:blipFill>
        <p:spPr>
          <a:xfrm flipH="1">
            <a:off x="2580375" y="3216934"/>
            <a:ext cx="2352064" cy="3379247"/>
          </a:xfrm>
          <a:prstGeom prst="rect">
            <a:avLst/>
          </a:prstGeom>
        </p:spPr>
      </p:pic>
      <p:grpSp>
        <p:nvGrpSpPr>
          <p:cNvPr id="7" name="Group 6">
            <a:extLst>
              <a:ext uri="{FF2B5EF4-FFF2-40B4-BE49-F238E27FC236}">
                <a16:creationId xmlns:a16="http://schemas.microsoft.com/office/drawing/2014/main" id="{BB0FC770-A64C-CB7B-1D1D-99E963377976}"/>
              </a:ext>
            </a:extLst>
          </p:cNvPr>
          <p:cNvGrpSpPr/>
          <p:nvPr/>
        </p:nvGrpSpPr>
        <p:grpSpPr>
          <a:xfrm>
            <a:off x="467483" y="2941982"/>
            <a:ext cx="2352064" cy="1852911"/>
            <a:chOff x="609600" y="4305300"/>
            <a:chExt cx="4800600" cy="3276600"/>
          </a:xfrm>
        </p:grpSpPr>
        <p:sp>
          <p:nvSpPr>
            <p:cNvPr id="8" name="Speech Bubble: Oval 7">
              <a:extLst>
                <a:ext uri="{FF2B5EF4-FFF2-40B4-BE49-F238E27FC236}">
                  <a16:creationId xmlns:a16="http://schemas.microsoft.com/office/drawing/2014/main" id="{3333EF7E-C5C1-A51F-F301-AEB01F66C35E}"/>
                </a:ext>
              </a:extLst>
            </p:cNvPr>
            <p:cNvSpPr/>
            <p:nvPr/>
          </p:nvSpPr>
          <p:spPr>
            <a:xfrm>
              <a:off x="609600" y="4305300"/>
              <a:ext cx="4800600" cy="3276600"/>
            </a:xfrm>
            <a:prstGeom prst="wedgeEllipseCallout">
              <a:avLst>
                <a:gd name="adj1" fmla="val 64149"/>
                <a:gd name="adj2" fmla="val 1885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00">
                <a:latin typeface="+mj-lt"/>
              </a:endParaRPr>
            </a:p>
          </p:txBody>
        </p:sp>
        <p:pic>
          <p:nvPicPr>
            <p:cNvPr id="9" name="Picture 8">
              <a:extLst>
                <a:ext uri="{FF2B5EF4-FFF2-40B4-BE49-F238E27FC236}">
                  <a16:creationId xmlns:a16="http://schemas.microsoft.com/office/drawing/2014/main" id="{25B7487A-0CD8-9ED0-9FA7-DB62EAD7C229}"/>
                </a:ext>
              </a:extLst>
            </p:cNvPr>
            <p:cNvPicPr>
              <a:picLocks noChangeAspect="1"/>
            </p:cNvPicPr>
            <p:nvPr/>
          </p:nvPicPr>
          <p:blipFill>
            <a:blip r:embed="rId3">
              <a:extLst>
                <a:ext uri="{28A0092B-C50C-407E-A947-70E740481C1C}">
                  <a14:useLocalDpi xmlns:a14="http://schemas.microsoft.com/office/drawing/2010/main" val="0"/>
                </a:ext>
              </a:extLst>
            </a:blip>
            <a:srcRect l="26664" t="-1859" r="44583" b="61113"/>
            <a:stretch/>
          </p:blipFill>
          <p:spPr>
            <a:xfrm>
              <a:off x="1699846" y="4610100"/>
              <a:ext cx="2963488" cy="2362199"/>
            </a:xfrm>
            <a:prstGeom prst="rect">
              <a:avLst/>
            </a:prstGeom>
          </p:spPr>
        </p:pic>
      </p:grpSp>
      <p:sp>
        <p:nvSpPr>
          <p:cNvPr id="10" name="Speech Bubble: Rectangle with Corners Rounded 11">
            <a:extLst>
              <a:ext uri="{FF2B5EF4-FFF2-40B4-BE49-F238E27FC236}">
                <a16:creationId xmlns:a16="http://schemas.microsoft.com/office/drawing/2014/main" id="{D9961862-AD2E-A66D-04DB-E739D31ACA2A}"/>
              </a:ext>
            </a:extLst>
          </p:cNvPr>
          <p:cNvSpPr/>
          <p:nvPr/>
        </p:nvSpPr>
        <p:spPr>
          <a:xfrm>
            <a:off x="5560547" y="3431629"/>
            <a:ext cx="5629802" cy="2350012"/>
          </a:xfrm>
          <a:prstGeom prst="wedgeRoundRectCallout">
            <a:avLst>
              <a:gd name="adj1" fmla="val -66233"/>
              <a:gd name="adj2" fmla="val -14963"/>
              <a:gd name="adj3" fmla="val 16667"/>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300" dirty="0">
                <a:solidFill>
                  <a:schemeClr val="tx1"/>
                </a:solidFill>
                <a:latin typeface="+mj-lt"/>
                <a:cs typeface="Arial" panose="020B0604020202020204" pitchFamily="34" charset="0"/>
              </a:rPr>
              <a:t>Ở tình huống này cần có </a:t>
            </a:r>
            <a:r>
              <a:rPr lang="vi-VN" sz="2300" b="1" dirty="0">
                <a:solidFill>
                  <a:schemeClr val="tx1"/>
                </a:solidFill>
                <a:latin typeface="+mj-lt"/>
                <a:cs typeface="Arial" panose="020B0604020202020204" pitchFamily="34" charset="0"/>
              </a:rPr>
              <a:t>cảnh sát giao thông </a:t>
            </a:r>
            <a:r>
              <a:rPr lang="vi-VN" sz="2300" dirty="0">
                <a:solidFill>
                  <a:schemeClr val="tx1"/>
                </a:solidFill>
                <a:latin typeface="+mj-lt"/>
                <a:cs typeface="Arial" panose="020B0604020202020204" pitchFamily="34" charset="0"/>
              </a:rPr>
              <a:t>tham gia và phân xử xem ai là người đã vi phạm luật an toàn giao thông và ở mức độ nào. </a:t>
            </a:r>
            <a:endParaRPr lang="en-US" sz="2300" dirty="0">
              <a:solidFill>
                <a:schemeClr val="tx1"/>
              </a:solidFill>
              <a:latin typeface="+mj-lt"/>
              <a:cs typeface="Arial" panose="020B0604020202020204" pitchFamily="34" charset="0"/>
            </a:endParaRPr>
          </a:p>
        </p:txBody>
      </p:sp>
      <p:sp>
        <p:nvSpPr>
          <p:cNvPr id="12" name="TextBox 11">
            <a:extLst>
              <a:ext uri="{FF2B5EF4-FFF2-40B4-BE49-F238E27FC236}">
                <a16:creationId xmlns:a16="http://schemas.microsoft.com/office/drawing/2014/main" id="{76408253-FBDF-7D3F-D7E6-892866254417}"/>
              </a:ext>
            </a:extLst>
          </p:cNvPr>
          <p:cNvSpPr txBox="1"/>
          <p:nvPr/>
        </p:nvSpPr>
        <p:spPr>
          <a:xfrm>
            <a:off x="5326620" y="2743023"/>
            <a:ext cx="6097656" cy="446276"/>
          </a:xfrm>
          <a:prstGeom prst="rect">
            <a:avLst/>
          </a:prstGeom>
          <a:noFill/>
        </p:spPr>
        <p:txBody>
          <a:bodyPr wrap="square">
            <a:spAutoFit/>
          </a:bodyPr>
          <a:lstStyle/>
          <a:p>
            <a:pPr algn="ctr"/>
            <a:r>
              <a:rPr lang="vi-VN" sz="2300" dirty="0">
                <a:solidFill>
                  <a:schemeClr val="tx1"/>
                </a:solidFill>
                <a:latin typeface="+mj-lt"/>
              </a:rPr>
              <a:t>VD: </a:t>
            </a:r>
            <a:r>
              <a:rPr lang="vi-VN" sz="2300" i="1" dirty="0">
                <a:solidFill>
                  <a:schemeClr val="tx1"/>
                </a:solidFill>
                <a:latin typeface="+mj-lt"/>
              </a:rPr>
              <a:t>Bác A đi xe gây tai nạn trên đường. </a:t>
            </a:r>
            <a:endParaRPr lang="en-US" sz="2300" i="1" dirty="0">
              <a:solidFill>
                <a:schemeClr val="tx1"/>
              </a:solidFill>
              <a:latin typeface="+mj-lt"/>
            </a:endParaRPr>
          </a:p>
        </p:txBody>
      </p:sp>
    </p:spTree>
    <p:extLst>
      <p:ext uri="{BB962C8B-B14F-4D97-AF65-F5344CB8AC3E}">
        <p14:creationId xmlns:p14="http://schemas.microsoft.com/office/powerpoint/2010/main" val="1434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22" presetClass="entr" presetSubtype="8"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CC235432-3923-A218-D229-6C73B339BF83}"/>
              </a:ext>
            </a:extLst>
          </p:cNvPr>
          <p:cNvPicPr>
            <a:picLocks noChangeAspect="1"/>
          </p:cNvPicPr>
          <p:nvPr/>
        </p:nvPicPr>
        <p:blipFill>
          <a:blip r:embed="rId4"/>
          <a:stretch>
            <a:fillRect/>
          </a:stretch>
        </p:blipFill>
        <p:spPr>
          <a:xfrm>
            <a:off x="9239711" y="0"/>
            <a:ext cx="2952289" cy="1633356"/>
          </a:xfrm>
          <a:prstGeom prst="rect">
            <a:avLst/>
          </a:prstGeom>
        </p:spPr>
      </p:pic>
    </p:spTree>
    <p:extLst>
      <p:ext uri="{BB962C8B-B14F-4D97-AF65-F5344CB8AC3E}">
        <p14:creationId xmlns:p14="http://schemas.microsoft.com/office/powerpoint/2010/main" val="12735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him hoạt hình -Sự công bằng">
            <a:hlinkClick r:id="" action="ppaction://media"/>
            <a:extLst>
              <a:ext uri="{FF2B5EF4-FFF2-40B4-BE49-F238E27FC236}">
                <a16:creationId xmlns:a16="http://schemas.microsoft.com/office/drawing/2014/main" id="{2B0E943E-B828-41C1-B776-CCF65E59D0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15638" y="1405498"/>
            <a:ext cx="6548877" cy="5239101"/>
          </a:xfrm>
          <a:prstGeom prst="rect">
            <a:avLst/>
          </a:prstGeom>
        </p:spPr>
      </p:pic>
      <p:pic>
        <p:nvPicPr>
          <p:cNvPr id="3" name="Picture 2">
            <a:extLst>
              <a:ext uri="{FF2B5EF4-FFF2-40B4-BE49-F238E27FC236}">
                <a16:creationId xmlns:a16="http://schemas.microsoft.com/office/drawing/2014/main" id="{4330D497-8538-8CC2-9FCD-9481BC0FD707}"/>
              </a:ext>
            </a:extLst>
          </p:cNvPr>
          <p:cNvPicPr>
            <a:picLocks noChangeAspect="1"/>
          </p:cNvPicPr>
          <p:nvPr/>
        </p:nvPicPr>
        <p:blipFill>
          <a:blip r:embed="rId6">
            <a:extLst>
              <a:ext uri="{28A0092B-C50C-407E-A947-70E740481C1C}">
                <a14:useLocalDpi xmlns:a14="http://schemas.microsoft.com/office/drawing/2010/main" val="0"/>
              </a:ext>
            </a:extLst>
          </a:blip>
          <a:srcRect l="16663" t="51482" r="64585" b="-7"/>
          <a:stretch/>
        </p:blipFill>
        <p:spPr>
          <a:xfrm>
            <a:off x="1544307" y="3311370"/>
            <a:ext cx="2160059" cy="3144086"/>
          </a:xfrm>
          <a:prstGeom prst="rect">
            <a:avLst/>
          </a:prstGeom>
        </p:spPr>
      </p:pic>
      <p:sp>
        <p:nvSpPr>
          <p:cNvPr id="4" name="Speech Bubble: Rectangle with Corners Rounded 9">
            <a:extLst>
              <a:ext uri="{FF2B5EF4-FFF2-40B4-BE49-F238E27FC236}">
                <a16:creationId xmlns:a16="http://schemas.microsoft.com/office/drawing/2014/main" id="{BCEE683A-6891-5403-CD61-A0110170909D}"/>
              </a:ext>
            </a:extLst>
          </p:cNvPr>
          <p:cNvSpPr/>
          <p:nvPr/>
        </p:nvSpPr>
        <p:spPr>
          <a:xfrm>
            <a:off x="527485" y="1828800"/>
            <a:ext cx="4080110" cy="1212574"/>
          </a:xfrm>
          <a:prstGeom prst="wedgeRoundRectCallout">
            <a:avLst>
              <a:gd name="adj1" fmla="val -37395"/>
              <a:gd name="adj2" fmla="val 89757"/>
              <a:gd name="adj3" fmla="val 1666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kern="0" dirty="0" err="1">
                <a:solidFill>
                  <a:schemeClr val="tx1"/>
                </a:solidFill>
                <a:latin typeface="+mj-lt"/>
                <a:ea typeface="Calibri" panose="020F0502020204030204" pitchFamily="34" charset="0"/>
                <a:cs typeface="Arial" panose="020B0604020202020204" pitchFamily="34" charset="0"/>
              </a:rPr>
              <a:t>Xem</a:t>
            </a:r>
            <a:r>
              <a:rPr lang="en-US" sz="2400" kern="0" dirty="0">
                <a:solidFill>
                  <a:schemeClr val="tx1"/>
                </a:solidFill>
                <a:latin typeface="+mj-lt"/>
                <a:ea typeface="Calibri" panose="020F0502020204030204" pitchFamily="34" charset="0"/>
                <a:cs typeface="Arial" panose="020B0604020202020204" pitchFamily="34" charset="0"/>
              </a:rPr>
              <a:t> video </a:t>
            </a:r>
            <a:r>
              <a:rPr lang="en-US" sz="2400" i="1" kern="0" dirty="0" err="1">
                <a:solidFill>
                  <a:schemeClr val="tx1"/>
                </a:solidFill>
                <a:latin typeface="+mj-lt"/>
                <a:ea typeface="Calibri" panose="020F0502020204030204" pitchFamily="34" charset="0"/>
                <a:cs typeface="Arial" panose="020B0604020202020204" pitchFamily="34" charset="0"/>
              </a:rPr>
              <a:t>Sự</a:t>
            </a:r>
            <a:r>
              <a:rPr lang="en-US" sz="2400" i="1" kern="0" dirty="0">
                <a:solidFill>
                  <a:schemeClr val="tx1"/>
                </a:solidFill>
                <a:latin typeface="+mj-lt"/>
                <a:ea typeface="Calibri" panose="020F0502020204030204" pitchFamily="34" charset="0"/>
                <a:cs typeface="Arial" panose="020B0604020202020204" pitchFamily="34" charset="0"/>
              </a:rPr>
              <a:t> </a:t>
            </a:r>
            <a:r>
              <a:rPr lang="en-US" sz="2400" i="1" kern="0" dirty="0" err="1">
                <a:solidFill>
                  <a:schemeClr val="tx1"/>
                </a:solidFill>
                <a:latin typeface="+mj-lt"/>
                <a:ea typeface="Calibri" panose="020F0502020204030204" pitchFamily="34" charset="0"/>
                <a:cs typeface="Arial" panose="020B0604020202020204" pitchFamily="34" charset="0"/>
              </a:rPr>
              <a:t>công</a:t>
            </a:r>
            <a:r>
              <a:rPr lang="en-US" sz="2400" i="1" kern="0" dirty="0">
                <a:solidFill>
                  <a:schemeClr val="tx1"/>
                </a:solidFill>
                <a:latin typeface="+mj-lt"/>
                <a:ea typeface="Calibri" panose="020F0502020204030204" pitchFamily="34" charset="0"/>
                <a:cs typeface="Arial" panose="020B0604020202020204" pitchFamily="34" charset="0"/>
              </a:rPr>
              <a:t> </a:t>
            </a:r>
            <a:r>
              <a:rPr lang="en-US" sz="2400" i="1" kern="0" dirty="0" err="1">
                <a:solidFill>
                  <a:schemeClr val="tx1"/>
                </a:solidFill>
                <a:latin typeface="+mj-lt"/>
                <a:ea typeface="Calibri" panose="020F0502020204030204" pitchFamily="34" charset="0"/>
                <a:cs typeface="Arial" panose="020B0604020202020204" pitchFamily="34" charset="0"/>
              </a:rPr>
              <a:t>bằng</a:t>
            </a:r>
            <a:r>
              <a:rPr lang="en-US" sz="2400" i="1" kern="0" dirty="0">
                <a:solidFill>
                  <a:schemeClr val="tx1"/>
                </a:solidFill>
                <a:latin typeface="+mj-lt"/>
                <a:ea typeface="Calibri" panose="020F0502020204030204" pitchFamily="34" charset="0"/>
                <a:cs typeface="Arial" panose="020B0604020202020204" pitchFamily="34" charset="0"/>
              </a:rPr>
              <a:t> </a:t>
            </a:r>
            <a:r>
              <a:rPr lang="en-US" sz="2400" kern="0" dirty="0" err="1">
                <a:solidFill>
                  <a:schemeClr val="tx1"/>
                </a:solidFill>
                <a:latin typeface="+mj-lt"/>
                <a:ea typeface="Calibri" panose="020F0502020204030204" pitchFamily="34" charset="0"/>
                <a:cs typeface="Arial" panose="020B0604020202020204" pitchFamily="34" charset="0"/>
              </a:rPr>
              <a:t>sau</a:t>
            </a:r>
            <a:r>
              <a:rPr lang="en-US" sz="2400" kern="0" dirty="0">
                <a:solidFill>
                  <a:schemeClr val="tx1"/>
                </a:solidFill>
                <a:latin typeface="+mj-lt"/>
                <a:ea typeface="Calibri" panose="020F0502020204030204" pitchFamily="34" charset="0"/>
                <a:cs typeface="Arial" panose="020B0604020202020204" pitchFamily="34" charset="0"/>
              </a:rPr>
              <a:t> </a:t>
            </a:r>
            <a:r>
              <a:rPr lang="en-US" sz="2400" kern="0" dirty="0" err="1">
                <a:solidFill>
                  <a:schemeClr val="tx1"/>
                </a:solidFill>
                <a:latin typeface="+mj-lt"/>
                <a:ea typeface="Calibri" panose="020F0502020204030204" pitchFamily="34" charset="0"/>
                <a:cs typeface="Arial" panose="020B0604020202020204" pitchFamily="34" charset="0"/>
              </a:rPr>
              <a:t>đây</a:t>
            </a:r>
            <a:r>
              <a:rPr lang="en-US" sz="2400" kern="0" dirty="0">
                <a:solidFill>
                  <a:schemeClr val="tx1"/>
                </a:solidFill>
                <a:latin typeface="+mj-lt"/>
                <a:ea typeface="Calibri" panose="020F0502020204030204" pitchFamily="34" charset="0"/>
                <a:cs typeface="Arial" panose="020B0604020202020204" pitchFamily="34" charset="0"/>
              </a:rPr>
              <a:t>:</a:t>
            </a:r>
            <a:endParaRPr lang="en-US" sz="2400" dirty="0">
              <a:solidFill>
                <a:schemeClr val="tx1"/>
              </a:solidFill>
              <a:latin typeface="+mj-lt"/>
              <a:cs typeface="Arial" panose="020B0604020202020204" pitchFamily="34" charset="0"/>
            </a:endParaRPr>
          </a:p>
        </p:txBody>
      </p:sp>
      <p:pic>
        <p:nvPicPr>
          <p:cNvPr id="6" name="Picture 5">
            <a:extLst>
              <a:ext uri="{FF2B5EF4-FFF2-40B4-BE49-F238E27FC236}">
                <a16:creationId xmlns:a16="http://schemas.microsoft.com/office/drawing/2014/main" id="{A0BC6F6B-B702-A8DB-990E-847A12E124D3}"/>
              </a:ext>
            </a:extLst>
          </p:cNvPr>
          <p:cNvPicPr>
            <a:picLocks noChangeAspect="1"/>
          </p:cNvPicPr>
          <p:nvPr/>
        </p:nvPicPr>
        <p:blipFill>
          <a:blip r:embed="rId7"/>
          <a:stretch>
            <a:fillRect/>
          </a:stretch>
        </p:blipFill>
        <p:spPr>
          <a:xfrm>
            <a:off x="5115638" y="2127426"/>
            <a:ext cx="6548877" cy="3790347"/>
          </a:xfrm>
          <a:prstGeom prst="rect">
            <a:avLst/>
          </a:prstGeom>
        </p:spPr>
      </p:pic>
    </p:spTree>
    <p:extLst>
      <p:ext uri="{BB962C8B-B14F-4D97-AF65-F5344CB8AC3E}">
        <p14:creationId xmlns:p14="http://schemas.microsoft.com/office/powerpoint/2010/main" val="232815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3502"/>
            <a:ext cx="12192000" cy="8745003"/>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en-US" sz="933"/>
          </a:p>
        </p:txBody>
      </p:sp>
      <p:sp>
        <p:nvSpPr>
          <p:cNvPr id="3" name="Freeform 3"/>
          <p:cNvSpPr/>
          <p:nvPr/>
        </p:nvSpPr>
        <p:spPr>
          <a:xfrm>
            <a:off x="194573" y="-583749"/>
            <a:ext cx="11482868" cy="5956738"/>
          </a:xfrm>
          <a:custGeom>
            <a:avLst/>
            <a:gdLst/>
            <a:ahLst/>
            <a:cxnLst/>
            <a:rect l="l" t="t" r="r" b="b"/>
            <a:pathLst>
              <a:path w="17224302" h="8935107">
                <a:moveTo>
                  <a:pt x="0" y="0"/>
                </a:moveTo>
                <a:lnTo>
                  <a:pt x="17224303" y="0"/>
                </a:lnTo>
                <a:lnTo>
                  <a:pt x="17224303" y="8935107"/>
                </a:lnTo>
                <a:lnTo>
                  <a:pt x="0" y="89351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33"/>
          </a:p>
        </p:txBody>
      </p:sp>
      <p:sp>
        <p:nvSpPr>
          <p:cNvPr id="5" name="Freeform 5"/>
          <p:cNvSpPr/>
          <p:nvPr/>
        </p:nvSpPr>
        <p:spPr>
          <a:xfrm rot="-304889">
            <a:off x="168922" y="161715"/>
            <a:ext cx="1033758" cy="1048170"/>
          </a:xfrm>
          <a:custGeom>
            <a:avLst/>
            <a:gdLst/>
            <a:ahLst/>
            <a:cxnLst/>
            <a:rect l="l" t="t" r="r" b="b"/>
            <a:pathLst>
              <a:path w="1550637" h="1572255">
                <a:moveTo>
                  <a:pt x="0" y="0"/>
                </a:moveTo>
                <a:lnTo>
                  <a:pt x="1550636" y="0"/>
                </a:lnTo>
                <a:lnTo>
                  <a:pt x="1550636" y="1572256"/>
                </a:lnTo>
                <a:lnTo>
                  <a:pt x="0" y="1572256"/>
                </a:lnTo>
                <a:lnTo>
                  <a:pt x="0" y="0"/>
                </a:lnTo>
                <a:close/>
              </a:path>
            </a:pathLst>
          </a:custGeom>
          <a:blipFill>
            <a:blip r:embed="rId6"/>
            <a:stretch>
              <a:fillRect/>
            </a:stretch>
          </a:blipFill>
        </p:spPr>
        <p:txBody>
          <a:bodyPr/>
          <a:lstStyle/>
          <a:p>
            <a:endParaRPr lang="en-US" sz="933"/>
          </a:p>
        </p:txBody>
      </p:sp>
      <p:sp>
        <p:nvSpPr>
          <p:cNvPr id="6" name="Freeform 6"/>
          <p:cNvSpPr/>
          <p:nvPr/>
        </p:nvSpPr>
        <p:spPr>
          <a:xfrm>
            <a:off x="-1814153" y="5124030"/>
            <a:ext cx="4017453" cy="3183832"/>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933"/>
          </a:p>
        </p:txBody>
      </p:sp>
      <p:sp>
        <p:nvSpPr>
          <p:cNvPr id="7" name="Freeform 7"/>
          <p:cNvSpPr/>
          <p:nvPr/>
        </p:nvSpPr>
        <p:spPr>
          <a:xfrm>
            <a:off x="0" y="4948616"/>
            <a:ext cx="1696479" cy="1431403"/>
          </a:xfrm>
          <a:custGeom>
            <a:avLst/>
            <a:gdLst/>
            <a:ahLst/>
            <a:cxnLst/>
            <a:rect l="l" t="t" r="r" b="b"/>
            <a:pathLst>
              <a:path w="2544718" h="2147105">
                <a:moveTo>
                  <a:pt x="0" y="0"/>
                </a:moveTo>
                <a:lnTo>
                  <a:pt x="2544718" y="0"/>
                </a:lnTo>
                <a:lnTo>
                  <a:pt x="2544718" y="2147106"/>
                </a:lnTo>
                <a:lnTo>
                  <a:pt x="0" y="2147106"/>
                </a:lnTo>
                <a:lnTo>
                  <a:pt x="0" y="0"/>
                </a:lnTo>
                <a:close/>
              </a:path>
            </a:pathLst>
          </a:custGeom>
          <a:blipFill>
            <a:blip r:embed="rId9"/>
            <a:stretch>
              <a:fillRect/>
            </a:stretch>
          </a:blipFill>
        </p:spPr>
        <p:txBody>
          <a:bodyPr/>
          <a:lstStyle/>
          <a:p>
            <a:endParaRPr lang="en-US" sz="933"/>
          </a:p>
        </p:txBody>
      </p:sp>
      <p:sp>
        <p:nvSpPr>
          <p:cNvPr id="8" name="Freeform 8"/>
          <p:cNvSpPr/>
          <p:nvPr/>
        </p:nvSpPr>
        <p:spPr>
          <a:xfrm rot="-332367">
            <a:off x="9934347" y="-128976"/>
            <a:ext cx="2396401" cy="1629553"/>
          </a:xfrm>
          <a:custGeom>
            <a:avLst/>
            <a:gdLst/>
            <a:ahLst/>
            <a:cxnLst/>
            <a:rect l="l" t="t" r="r" b="b"/>
            <a:pathLst>
              <a:path w="3594601" h="2444329">
                <a:moveTo>
                  <a:pt x="0" y="0"/>
                </a:moveTo>
                <a:lnTo>
                  <a:pt x="3594601" y="0"/>
                </a:lnTo>
                <a:lnTo>
                  <a:pt x="3594601" y="2444328"/>
                </a:lnTo>
                <a:lnTo>
                  <a:pt x="0" y="2444328"/>
                </a:lnTo>
                <a:lnTo>
                  <a:pt x="0" y="0"/>
                </a:lnTo>
                <a:close/>
              </a:path>
            </a:pathLst>
          </a:custGeom>
          <a:blipFill>
            <a:blip r:embed="rId10"/>
            <a:stretch>
              <a:fillRect/>
            </a:stretch>
          </a:blipFill>
        </p:spPr>
        <p:txBody>
          <a:bodyPr/>
          <a:lstStyle/>
          <a:p>
            <a:endParaRPr lang="en-US" sz="933"/>
          </a:p>
        </p:txBody>
      </p:sp>
      <p:sp>
        <p:nvSpPr>
          <p:cNvPr id="9" name="Freeform 9"/>
          <p:cNvSpPr/>
          <p:nvPr/>
        </p:nvSpPr>
        <p:spPr>
          <a:xfrm rot="-586403">
            <a:off x="9939385" y="6109182"/>
            <a:ext cx="2807035" cy="1160093"/>
          </a:xfrm>
          <a:custGeom>
            <a:avLst/>
            <a:gdLst/>
            <a:ahLst/>
            <a:cxnLst/>
            <a:rect l="l" t="t" r="r" b="b"/>
            <a:pathLst>
              <a:path w="4210552" h="1740139">
                <a:moveTo>
                  <a:pt x="0" y="0"/>
                </a:moveTo>
                <a:lnTo>
                  <a:pt x="4210552" y="0"/>
                </a:lnTo>
                <a:lnTo>
                  <a:pt x="4210552" y="1740139"/>
                </a:lnTo>
                <a:lnTo>
                  <a:pt x="0" y="174013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933"/>
          </a:p>
        </p:txBody>
      </p:sp>
      <p:sp>
        <p:nvSpPr>
          <p:cNvPr id="10" name="Freeform 10"/>
          <p:cNvSpPr/>
          <p:nvPr/>
        </p:nvSpPr>
        <p:spPr>
          <a:xfrm>
            <a:off x="870940" y="395468"/>
            <a:ext cx="1570247" cy="1544552"/>
          </a:xfrm>
          <a:custGeom>
            <a:avLst/>
            <a:gdLst/>
            <a:ahLst/>
            <a:cxnLst/>
            <a:rect l="l" t="t" r="r" b="b"/>
            <a:pathLst>
              <a:path w="2355371" h="2316828">
                <a:moveTo>
                  <a:pt x="0" y="0"/>
                </a:moveTo>
                <a:lnTo>
                  <a:pt x="2355370" y="0"/>
                </a:lnTo>
                <a:lnTo>
                  <a:pt x="2355370" y="2316828"/>
                </a:lnTo>
                <a:lnTo>
                  <a:pt x="0" y="231682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933"/>
          </a:p>
        </p:txBody>
      </p:sp>
      <p:sp>
        <p:nvSpPr>
          <p:cNvPr id="12" name="TextBox 12"/>
          <p:cNvSpPr txBox="1"/>
          <p:nvPr/>
        </p:nvSpPr>
        <p:spPr>
          <a:xfrm>
            <a:off x="730792" y="1136201"/>
            <a:ext cx="10130813" cy="820866"/>
          </a:xfrm>
          <a:prstGeom prst="rect">
            <a:avLst/>
          </a:prstGeom>
        </p:spPr>
        <p:txBody>
          <a:bodyPr wrap="square" lIns="0" tIns="0" rIns="0" bIns="0" rtlCol="0" anchor="t">
            <a:spAutoFit/>
          </a:bodyPr>
          <a:lstStyle/>
          <a:p>
            <a:pPr algn="ctr"/>
            <a:r>
              <a:rPr lang="en-US" sz="5334" b="1" dirty="0" err="1">
                <a:solidFill>
                  <a:srgbClr val="057F44"/>
                </a:solidFill>
                <a:latin typeface="Bungee"/>
                <a:ea typeface="Bungee"/>
                <a:cs typeface="Bungee"/>
                <a:sym typeface="Bungee"/>
              </a:rPr>
              <a:t>Bài</a:t>
            </a:r>
            <a:r>
              <a:rPr lang="en-US" sz="5334" b="1" dirty="0">
                <a:solidFill>
                  <a:srgbClr val="057F44"/>
                </a:solidFill>
                <a:latin typeface="Bungee"/>
                <a:ea typeface="Bungee"/>
                <a:cs typeface="Bungee"/>
                <a:sym typeface="Bungee"/>
              </a:rPr>
              <a:t> 8: </a:t>
            </a:r>
            <a:r>
              <a:rPr lang="en-US" sz="5334" b="1" dirty="0" err="1">
                <a:solidFill>
                  <a:srgbClr val="057F44"/>
                </a:solidFill>
                <a:latin typeface="Bungee"/>
                <a:ea typeface="Bungee"/>
                <a:cs typeface="Bungee"/>
                <a:sym typeface="Bungee"/>
              </a:rPr>
              <a:t>Có</a:t>
            </a:r>
            <a:r>
              <a:rPr lang="en-US" sz="5334" b="1" dirty="0">
                <a:solidFill>
                  <a:srgbClr val="057F44"/>
                </a:solidFill>
                <a:latin typeface="Bungee"/>
                <a:ea typeface="Bungee"/>
                <a:cs typeface="Bungee"/>
                <a:sym typeface="Bungee"/>
              </a:rPr>
              <a:t> </a:t>
            </a:r>
            <a:r>
              <a:rPr lang="en-US" sz="5334" b="1" dirty="0" err="1">
                <a:solidFill>
                  <a:srgbClr val="057F44"/>
                </a:solidFill>
                <a:latin typeface="Bungee"/>
                <a:ea typeface="Bungee"/>
                <a:cs typeface="Bungee"/>
                <a:sym typeface="Bungee"/>
              </a:rPr>
              <a:t>tình</a:t>
            </a:r>
            <a:r>
              <a:rPr lang="en-US" sz="5334" b="1" dirty="0">
                <a:solidFill>
                  <a:srgbClr val="057F44"/>
                </a:solidFill>
                <a:latin typeface="Bungee"/>
                <a:ea typeface="Bungee"/>
                <a:cs typeface="Bungee"/>
                <a:sym typeface="Bungee"/>
              </a:rPr>
              <a:t> </a:t>
            </a:r>
            <a:r>
              <a:rPr lang="en-US" sz="5334" b="1" dirty="0" err="1">
                <a:solidFill>
                  <a:srgbClr val="057F44"/>
                </a:solidFill>
                <a:latin typeface="Bungee"/>
                <a:ea typeface="Bungee"/>
                <a:cs typeface="Bungee"/>
                <a:sym typeface="Bungee"/>
              </a:rPr>
              <a:t>có</a:t>
            </a:r>
            <a:r>
              <a:rPr lang="en-US" sz="5334" b="1" dirty="0">
                <a:solidFill>
                  <a:srgbClr val="057F44"/>
                </a:solidFill>
                <a:latin typeface="Bungee"/>
                <a:ea typeface="Bungee"/>
                <a:cs typeface="Bungee"/>
                <a:sym typeface="Bungee"/>
              </a:rPr>
              <a:t> </a:t>
            </a:r>
            <a:r>
              <a:rPr lang="en-US" sz="5334" b="1" dirty="0" err="1">
                <a:solidFill>
                  <a:srgbClr val="057F44"/>
                </a:solidFill>
                <a:latin typeface="Bungee"/>
                <a:ea typeface="Bungee"/>
                <a:cs typeface="Bungee"/>
                <a:sym typeface="Bungee"/>
              </a:rPr>
              <a:t>lí</a:t>
            </a:r>
            <a:endParaRPr lang="en-US" sz="5334" b="1" dirty="0">
              <a:solidFill>
                <a:srgbClr val="057F44"/>
              </a:solidFill>
              <a:latin typeface="Bungee"/>
              <a:ea typeface="Bungee"/>
              <a:cs typeface="Bungee"/>
              <a:sym typeface="Bungee"/>
            </a:endParaRPr>
          </a:p>
        </p:txBody>
      </p:sp>
      <p:sp>
        <p:nvSpPr>
          <p:cNvPr id="14" name="TextBox 13">
            <a:extLst>
              <a:ext uri="{FF2B5EF4-FFF2-40B4-BE49-F238E27FC236}">
                <a16:creationId xmlns:a16="http://schemas.microsoft.com/office/drawing/2014/main" id="{AF32FBB0-F23D-718B-A4ED-200B1BB8189D}"/>
              </a:ext>
            </a:extLst>
          </p:cNvPr>
          <p:cNvSpPr txBox="1"/>
          <p:nvPr/>
        </p:nvSpPr>
        <p:spPr>
          <a:xfrm>
            <a:off x="730792" y="1879435"/>
            <a:ext cx="10800809" cy="820866"/>
          </a:xfrm>
          <a:prstGeom prst="rect">
            <a:avLst/>
          </a:prstGeom>
        </p:spPr>
        <p:txBody>
          <a:bodyPr wrap="square" lIns="0" tIns="0" rIns="0" bIns="0" rtlCol="0" anchor="t">
            <a:spAutoFit/>
          </a:bodyPr>
          <a:lstStyle/>
          <a:p>
            <a:pPr algn="ctr"/>
            <a:r>
              <a:rPr lang="en-US" sz="5334" b="1" u="sng" dirty="0" err="1">
                <a:solidFill>
                  <a:srgbClr val="FF0000"/>
                </a:solidFill>
                <a:latin typeface="Paytone One"/>
                <a:ea typeface="Paytone One"/>
                <a:cs typeface="Paytone One"/>
                <a:sym typeface="Paytone One"/>
              </a:rPr>
              <a:t>Đọc</a:t>
            </a:r>
            <a:r>
              <a:rPr lang="en-US" sz="5334" b="1" u="sng" dirty="0">
                <a:solidFill>
                  <a:srgbClr val="FF0000"/>
                </a:solidFill>
                <a:latin typeface="Paytone One"/>
                <a:ea typeface="Paytone One"/>
                <a:cs typeface="Paytone One"/>
                <a:sym typeface="Paytone One"/>
              </a:rPr>
              <a:t>:</a:t>
            </a:r>
            <a:r>
              <a:rPr lang="en-US" sz="5334" b="1" dirty="0">
                <a:solidFill>
                  <a:srgbClr val="FF0000"/>
                </a:solidFill>
                <a:latin typeface="Paytone One"/>
                <a:ea typeface="Paytone One"/>
                <a:cs typeface="Paytone One"/>
                <a:sym typeface="Paytone One"/>
              </a:rPr>
              <a:t> </a:t>
            </a:r>
            <a:r>
              <a:rPr lang="en-US" sz="5334" b="1" dirty="0" err="1">
                <a:solidFill>
                  <a:srgbClr val="FF0000"/>
                </a:solidFill>
                <a:latin typeface="Paytone One"/>
                <a:ea typeface="Paytone One"/>
                <a:cs typeface="Paytone One"/>
                <a:sym typeface="Paytone One"/>
              </a:rPr>
              <a:t>Mồ</a:t>
            </a:r>
            <a:r>
              <a:rPr lang="en-US" sz="5334" b="1" dirty="0">
                <a:solidFill>
                  <a:srgbClr val="FF0000"/>
                </a:solidFill>
                <a:latin typeface="Paytone One"/>
                <a:ea typeface="Paytone One"/>
                <a:cs typeface="Paytone One"/>
                <a:sym typeface="Paytone One"/>
              </a:rPr>
              <a:t> </a:t>
            </a:r>
            <a:r>
              <a:rPr lang="en-US" sz="5334" b="1" dirty="0" err="1">
                <a:solidFill>
                  <a:srgbClr val="FF0000"/>
                </a:solidFill>
                <a:latin typeface="Paytone One"/>
                <a:ea typeface="Paytone One"/>
                <a:cs typeface="Paytone One"/>
                <a:sym typeface="Paytone One"/>
              </a:rPr>
              <a:t>côi</a:t>
            </a:r>
            <a:r>
              <a:rPr lang="en-US" sz="5334" b="1" dirty="0">
                <a:solidFill>
                  <a:srgbClr val="FF0000"/>
                </a:solidFill>
                <a:latin typeface="Paytone One"/>
                <a:ea typeface="Paytone One"/>
                <a:cs typeface="Paytone One"/>
                <a:sym typeface="Paytone One"/>
              </a:rPr>
              <a:t> </a:t>
            </a:r>
            <a:r>
              <a:rPr lang="en-US" sz="5334" b="1" dirty="0" err="1">
                <a:solidFill>
                  <a:srgbClr val="FF0000"/>
                </a:solidFill>
                <a:latin typeface="Paytone One"/>
                <a:ea typeface="Paytone One"/>
                <a:cs typeface="Paytone One"/>
                <a:sym typeface="Paytone One"/>
              </a:rPr>
              <a:t>xử</a:t>
            </a:r>
            <a:r>
              <a:rPr lang="en-US" sz="5334" b="1" dirty="0">
                <a:solidFill>
                  <a:srgbClr val="FF0000"/>
                </a:solidFill>
                <a:latin typeface="Paytone One"/>
                <a:ea typeface="Paytone One"/>
                <a:cs typeface="Paytone One"/>
                <a:sym typeface="Paytone One"/>
              </a:rPr>
              <a:t> </a:t>
            </a:r>
            <a:r>
              <a:rPr lang="en-US" sz="5334" b="1" dirty="0" err="1">
                <a:solidFill>
                  <a:srgbClr val="FF0000"/>
                </a:solidFill>
                <a:latin typeface="Paytone One"/>
                <a:ea typeface="Paytone One"/>
                <a:cs typeface="Paytone One"/>
                <a:sym typeface="Paytone One"/>
              </a:rPr>
              <a:t>kiện</a:t>
            </a:r>
            <a:r>
              <a:rPr lang="en-US" sz="5334" b="1" dirty="0">
                <a:solidFill>
                  <a:srgbClr val="FF0000"/>
                </a:solidFill>
                <a:latin typeface="Paytone One"/>
                <a:ea typeface="Paytone One"/>
                <a:cs typeface="Paytone One"/>
                <a:sym typeface="Paytone One"/>
              </a:rPr>
              <a:t> (2 </a:t>
            </a:r>
            <a:r>
              <a:rPr lang="en-US" sz="5334" b="1" dirty="0" err="1">
                <a:solidFill>
                  <a:srgbClr val="FF0000"/>
                </a:solidFill>
                <a:latin typeface="Paytone One"/>
                <a:ea typeface="Paytone One"/>
                <a:cs typeface="Paytone One"/>
                <a:sym typeface="Paytone One"/>
              </a:rPr>
              <a:t>tiết</a:t>
            </a:r>
            <a:r>
              <a:rPr lang="en-US" sz="5334" b="1" dirty="0">
                <a:solidFill>
                  <a:srgbClr val="FF0000"/>
                </a:solidFill>
                <a:latin typeface="Paytone One"/>
                <a:ea typeface="Paytone One"/>
                <a:cs typeface="Paytone One"/>
                <a:sym typeface="Paytone One"/>
              </a:rPr>
              <a:t>)</a:t>
            </a:r>
          </a:p>
        </p:txBody>
      </p:sp>
      <p:sp>
        <p:nvSpPr>
          <p:cNvPr id="15" name="TextBox 14">
            <a:extLst>
              <a:ext uri="{FF2B5EF4-FFF2-40B4-BE49-F238E27FC236}">
                <a16:creationId xmlns:a16="http://schemas.microsoft.com/office/drawing/2014/main" id="{F453E98E-0387-3C9F-08F1-CA9899E626AF}"/>
              </a:ext>
            </a:extLst>
          </p:cNvPr>
          <p:cNvSpPr txBox="1"/>
          <p:nvPr/>
        </p:nvSpPr>
        <p:spPr>
          <a:xfrm>
            <a:off x="2027400" y="-20342"/>
            <a:ext cx="8137200" cy="1200329"/>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Thứ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9 </a:t>
            </a:r>
            <a:r>
              <a:rPr lang="en-US" sz="3600" dirty="0" err="1">
                <a:latin typeface="Times New Roman" panose="02020603050405020304" pitchFamily="18" charset="0"/>
                <a:cs typeface="Times New Roman" panose="02020603050405020304" pitchFamily="18" charset="0"/>
              </a:rPr>
              <a:t>tháng</a:t>
            </a:r>
            <a:r>
              <a:rPr lang="en-US" sz="3600" dirty="0">
                <a:latin typeface="Times New Roman" panose="02020603050405020304" pitchFamily="18" charset="0"/>
                <a:cs typeface="Times New Roman" panose="02020603050405020304" pitchFamily="18" charset="0"/>
              </a:rPr>
              <a:t> 12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2024</a:t>
            </a:r>
          </a:p>
          <a:p>
            <a:pPr algn="ctr"/>
            <a:r>
              <a:rPr lang="en-US" sz="3600" u="sng" dirty="0" err="1">
                <a:latin typeface="Times New Roman" panose="02020603050405020304" pitchFamily="18" charset="0"/>
                <a:cs typeface="Times New Roman" panose="02020603050405020304" pitchFamily="18" charset="0"/>
              </a:rPr>
              <a:t>Tiếng</a:t>
            </a:r>
            <a:r>
              <a:rPr lang="en-US" sz="3600" u="sng" dirty="0">
                <a:latin typeface="Times New Roman" panose="02020603050405020304" pitchFamily="18" charset="0"/>
                <a:cs typeface="Times New Roman" panose="02020603050405020304" pitchFamily="18" charset="0"/>
              </a:rPr>
              <a:t> </a:t>
            </a:r>
            <a:r>
              <a:rPr lang="en-US" sz="3600" u="sng" dirty="0" err="1">
                <a:latin typeface="Times New Roman" panose="02020603050405020304" pitchFamily="18" charset="0"/>
                <a:cs typeface="Times New Roman" panose="02020603050405020304" pitchFamily="18" charset="0"/>
              </a:rPr>
              <a:t>Việt</a:t>
            </a:r>
            <a:endParaRPr lang="en-US" sz="3600" u="sng"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55AC51AD-8D98-2E87-61F2-13E7C0902531}"/>
              </a:ext>
            </a:extLst>
          </p:cNvPr>
          <p:cNvPicPr>
            <a:picLocks noChangeAspect="1"/>
          </p:cNvPicPr>
          <p:nvPr/>
        </p:nvPicPr>
        <p:blipFill>
          <a:blip r:embed="rId4"/>
          <a:stretch>
            <a:fillRect/>
          </a:stretch>
        </p:blipFill>
        <p:spPr>
          <a:xfrm>
            <a:off x="9239711" y="0"/>
            <a:ext cx="2952289" cy="1633356"/>
          </a:xfrm>
          <a:prstGeom prst="rect">
            <a:avLst/>
          </a:prstGeom>
        </p:spPr>
      </p:pic>
    </p:spTree>
    <p:extLst>
      <p:ext uri="{BB962C8B-B14F-4D97-AF65-F5344CB8AC3E}">
        <p14:creationId xmlns:p14="http://schemas.microsoft.com/office/powerpoint/2010/main" val="356689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9CD3DD0-4FFC-7026-A96E-B00DB4048EA0}"/>
              </a:ext>
            </a:extLst>
          </p:cNvPr>
          <p:cNvSpPr/>
          <p:nvPr/>
        </p:nvSpPr>
        <p:spPr>
          <a:xfrm>
            <a:off x="7181405" y="3549368"/>
            <a:ext cx="8156259" cy="3306992"/>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4587E486-9840-1AAC-141D-B5B5A89978BB}"/>
              </a:ext>
            </a:extLst>
          </p:cNvPr>
          <p:cNvSpPr/>
          <p:nvPr/>
        </p:nvSpPr>
        <p:spPr>
          <a:xfrm>
            <a:off x="7674223" y="4264290"/>
            <a:ext cx="2210329" cy="2592070"/>
          </a:xfrm>
          <a:custGeom>
            <a:avLst/>
            <a:gdLst/>
            <a:ahLst/>
            <a:cxnLst/>
            <a:rect l="l" t="t" r="r" b="b"/>
            <a:pathLst>
              <a:path w="3508802" h="4114800">
                <a:moveTo>
                  <a:pt x="0" y="0"/>
                </a:moveTo>
                <a:lnTo>
                  <a:pt x="3508802" y="0"/>
                </a:lnTo>
                <a:lnTo>
                  <a:pt x="350880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a:extLst>
              <a:ext uri="{FF2B5EF4-FFF2-40B4-BE49-F238E27FC236}">
                <a16:creationId xmlns:a16="http://schemas.microsoft.com/office/drawing/2014/main" id="{7868D4A6-4EB4-6DB2-69E1-5B89E6840989}"/>
              </a:ext>
            </a:extLst>
          </p:cNvPr>
          <p:cNvSpPr/>
          <p:nvPr/>
        </p:nvSpPr>
        <p:spPr>
          <a:xfrm>
            <a:off x="9913615" y="2830395"/>
            <a:ext cx="2276309" cy="2592070"/>
          </a:xfrm>
          <a:custGeom>
            <a:avLst/>
            <a:gdLst/>
            <a:ahLst/>
            <a:cxnLst/>
            <a:rect l="l" t="t" r="r" b="b"/>
            <a:pathLst>
              <a:path w="3613543" h="4114800">
                <a:moveTo>
                  <a:pt x="0" y="0"/>
                </a:moveTo>
                <a:lnTo>
                  <a:pt x="3613542" y="0"/>
                </a:lnTo>
                <a:lnTo>
                  <a:pt x="361354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a:extLst>
              <a:ext uri="{FF2B5EF4-FFF2-40B4-BE49-F238E27FC236}">
                <a16:creationId xmlns:a16="http://schemas.microsoft.com/office/drawing/2014/main" id="{434101E6-3DAE-B6CB-7ADF-B5905B78973C}"/>
              </a:ext>
            </a:extLst>
          </p:cNvPr>
          <p:cNvSpPr/>
          <p:nvPr/>
        </p:nvSpPr>
        <p:spPr>
          <a:xfrm>
            <a:off x="7674223" y="819628"/>
            <a:ext cx="4608124" cy="1865790"/>
          </a:xfrm>
          <a:custGeom>
            <a:avLst/>
            <a:gdLst/>
            <a:ahLst/>
            <a:cxnLst/>
            <a:rect l="l" t="t" r="r" b="b"/>
            <a:pathLst>
              <a:path w="7315200" h="2961861">
                <a:moveTo>
                  <a:pt x="0" y="0"/>
                </a:moveTo>
                <a:lnTo>
                  <a:pt x="7315200" y="0"/>
                </a:lnTo>
                <a:lnTo>
                  <a:pt x="7315200" y="2961861"/>
                </a:lnTo>
                <a:lnTo>
                  <a:pt x="0" y="29618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10">
            <a:extLst>
              <a:ext uri="{FF2B5EF4-FFF2-40B4-BE49-F238E27FC236}">
                <a16:creationId xmlns:a16="http://schemas.microsoft.com/office/drawing/2014/main" id="{EE749D09-D33F-A057-0ABD-C1FC0E94C015}"/>
              </a:ext>
            </a:extLst>
          </p:cNvPr>
          <p:cNvSpPr/>
          <p:nvPr/>
        </p:nvSpPr>
        <p:spPr>
          <a:xfrm>
            <a:off x="125214" y="4975326"/>
            <a:ext cx="1491147" cy="1881034"/>
          </a:xfrm>
          <a:custGeom>
            <a:avLst/>
            <a:gdLst/>
            <a:ahLst/>
            <a:cxnLst/>
            <a:rect l="l" t="t" r="r" b="b"/>
            <a:pathLst>
              <a:path w="2367132" h="2986061">
                <a:moveTo>
                  <a:pt x="0" y="0"/>
                </a:moveTo>
                <a:lnTo>
                  <a:pt x="2367132" y="0"/>
                </a:lnTo>
                <a:lnTo>
                  <a:pt x="2367132" y="2986060"/>
                </a:lnTo>
                <a:lnTo>
                  <a:pt x="0" y="29860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7" name="Group 6">
            <a:extLst>
              <a:ext uri="{FF2B5EF4-FFF2-40B4-BE49-F238E27FC236}">
                <a16:creationId xmlns:a16="http://schemas.microsoft.com/office/drawing/2014/main" id="{675C3433-6C1A-99B7-6F7D-331FFA0138BA}"/>
              </a:ext>
            </a:extLst>
          </p:cNvPr>
          <p:cNvGrpSpPr/>
          <p:nvPr/>
        </p:nvGrpSpPr>
        <p:grpSpPr>
          <a:xfrm>
            <a:off x="774785" y="1917324"/>
            <a:ext cx="6502622" cy="2880078"/>
            <a:chOff x="945029" y="2552700"/>
            <a:chExt cx="10322634" cy="4572000"/>
          </a:xfrm>
        </p:grpSpPr>
        <p:sp>
          <p:nvSpPr>
            <p:cNvPr id="8" name="Rectangle 7">
              <a:extLst>
                <a:ext uri="{FF2B5EF4-FFF2-40B4-BE49-F238E27FC236}">
                  <a16:creationId xmlns:a16="http://schemas.microsoft.com/office/drawing/2014/main" id="{B65D7E15-A577-0B18-CA2A-C33525B6C199}"/>
                </a:ext>
              </a:extLst>
            </p:cNvPr>
            <p:cNvSpPr/>
            <p:nvPr/>
          </p:nvSpPr>
          <p:spPr>
            <a:xfrm>
              <a:off x="1097429" y="2705100"/>
              <a:ext cx="10170234" cy="4419600"/>
            </a:xfrm>
            <a:prstGeom prst="rect">
              <a:avLst/>
            </a:prstGeom>
            <a:solidFill>
              <a:schemeClr val="accent2">
                <a:lumMod val="60000"/>
                <a:lumOff val="4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9">
                <a:latin typeface="UTM Avo" panose="02040603050506020204" pitchFamily="18"/>
              </a:endParaRPr>
            </a:p>
          </p:txBody>
        </p:sp>
        <p:sp>
          <p:nvSpPr>
            <p:cNvPr id="9" name="Rectangle 8">
              <a:extLst>
                <a:ext uri="{FF2B5EF4-FFF2-40B4-BE49-F238E27FC236}">
                  <a16:creationId xmlns:a16="http://schemas.microsoft.com/office/drawing/2014/main" id="{A697879A-4351-9FC6-0668-C8EBB341B765}"/>
                </a:ext>
              </a:extLst>
            </p:cNvPr>
            <p:cNvSpPr/>
            <p:nvPr/>
          </p:nvSpPr>
          <p:spPr>
            <a:xfrm>
              <a:off x="945029" y="2552700"/>
              <a:ext cx="10170234" cy="4419600"/>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9">
                <a:latin typeface="UTM Avo" panose="02040603050506020204" pitchFamily="18"/>
              </a:endParaRPr>
            </a:p>
          </p:txBody>
        </p:sp>
        <p:sp>
          <p:nvSpPr>
            <p:cNvPr id="12" name="TextBox 12">
              <a:extLst>
                <a:ext uri="{FF2B5EF4-FFF2-40B4-BE49-F238E27FC236}">
                  <a16:creationId xmlns:a16="http://schemas.microsoft.com/office/drawing/2014/main" id="{D435F7B8-FA38-CF4F-3978-FF882EFA6D4D}"/>
                </a:ext>
              </a:extLst>
            </p:cNvPr>
            <p:cNvSpPr txBox="1"/>
            <p:nvPr/>
          </p:nvSpPr>
          <p:spPr>
            <a:xfrm>
              <a:off x="1644198" y="3099485"/>
              <a:ext cx="8948326" cy="2945131"/>
            </a:xfrm>
            <a:prstGeom prst="rect">
              <a:avLst/>
            </a:prstGeom>
          </p:spPr>
          <p:txBody>
            <a:bodyPr wrap="square" lIns="0" tIns="0" rIns="0" bIns="0" rtlCol="0" anchor="t">
              <a:spAutoFit/>
            </a:bodyPr>
            <a:lstStyle/>
            <a:p>
              <a:pPr lvl="0" algn="ctr">
                <a:lnSpc>
                  <a:spcPct val="150000"/>
                </a:lnSpc>
                <a:spcBef>
                  <a:spcPct val="0"/>
                </a:spcBef>
              </a:pPr>
              <a:r>
                <a:rPr lang="vi-VN" sz="4283" b="1" dirty="0">
                  <a:solidFill>
                    <a:srgbClr val="C00000"/>
                  </a:solidFill>
                  <a:latin typeface="UTM Avo" panose="02040603050506020204" pitchFamily="18"/>
                  <a:cs typeface="Arial" panose="020B0604020202020204" pitchFamily="34" charset="0"/>
                </a:rPr>
                <a:t>HOẠT ĐỘNG 1: </a:t>
              </a:r>
              <a:endParaRPr lang="en-US" sz="4283" b="1" dirty="0">
                <a:solidFill>
                  <a:srgbClr val="C00000"/>
                </a:solidFill>
                <a:latin typeface="UTM Avo" panose="02040603050506020204" pitchFamily="18"/>
                <a:cs typeface="Arial" panose="020B0604020202020204" pitchFamily="34" charset="0"/>
              </a:endParaRPr>
            </a:p>
            <a:p>
              <a:pPr lvl="0" algn="ctr">
                <a:lnSpc>
                  <a:spcPct val="150000"/>
                </a:lnSpc>
                <a:spcBef>
                  <a:spcPct val="0"/>
                </a:spcBef>
              </a:pPr>
              <a:r>
                <a:rPr lang="vi-VN" sz="4283" b="1" dirty="0">
                  <a:latin typeface="UTM Avo" panose="02040603050506020204" pitchFamily="18"/>
                  <a:cs typeface="Arial" panose="020B0604020202020204" pitchFamily="34" charset="0"/>
                </a:rPr>
                <a:t>ĐỌC </a:t>
              </a:r>
              <a:r>
                <a:rPr lang="en-US" sz="4283" b="1" dirty="0">
                  <a:latin typeface="UTM Avo" panose="02040603050506020204" pitchFamily="18"/>
                  <a:cs typeface="Arial" panose="020B0604020202020204" pitchFamily="34" charset="0"/>
                </a:rPr>
                <a:t>THÀNH TIẾNG</a:t>
              </a:r>
              <a:endParaRPr lang="vi-VN" sz="4283" b="1" dirty="0">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181394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3502"/>
            <a:ext cx="12192000" cy="8745003"/>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en-US" sz="933"/>
          </a:p>
        </p:txBody>
      </p:sp>
      <p:sp>
        <p:nvSpPr>
          <p:cNvPr id="3" name="Freeform 3"/>
          <p:cNvSpPr/>
          <p:nvPr/>
        </p:nvSpPr>
        <p:spPr>
          <a:xfrm>
            <a:off x="-904931" y="5144497"/>
            <a:ext cx="2436037" cy="2055407"/>
          </a:xfrm>
          <a:custGeom>
            <a:avLst/>
            <a:gdLst/>
            <a:ahLst/>
            <a:cxnLst/>
            <a:rect l="l" t="t" r="r" b="b"/>
            <a:pathLst>
              <a:path w="3654056" h="3083110">
                <a:moveTo>
                  <a:pt x="0" y="0"/>
                </a:moveTo>
                <a:lnTo>
                  <a:pt x="3654056" y="0"/>
                </a:lnTo>
                <a:lnTo>
                  <a:pt x="3654056" y="3083110"/>
                </a:lnTo>
                <a:lnTo>
                  <a:pt x="0" y="3083110"/>
                </a:lnTo>
                <a:lnTo>
                  <a:pt x="0" y="0"/>
                </a:lnTo>
                <a:close/>
              </a:path>
            </a:pathLst>
          </a:custGeom>
          <a:blipFill>
            <a:blip r:embed="rId4"/>
            <a:stretch>
              <a:fillRect/>
            </a:stretch>
          </a:blipFill>
        </p:spPr>
        <p:txBody>
          <a:bodyPr/>
          <a:lstStyle/>
          <a:p>
            <a:endParaRPr lang="en-US" sz="933"/>
          </a:p>
        </p:txBody>
      </p:sp>
      <p:sp>
        <p:nvSpPr>
          <p:cNvPr id="4" name="Freeform 4"/>
          <p:cNvSpPr/>
          <p:nvPr/>
        </p:nvSpPr>
        <p:spPr>
          <a:xfrm rot="907983">
            <a:off x="10794070" y="5002416"/>
            <a:ext cx="2044198" cy="2339568"/>
          </a:xfrm>
          <a:custGeom>
            <a:avLst/>
            <a:gdLst/>
            <a:ahLst/>
            <a:cxnLst/>
            <a:rect l="l" t="t" r="r" b="b"/>
            <a:pathLst>
              <a:path w="3066297" h="3509352">
                <a:moveTo>
                  <a:pt x="0" y="0"/>
                </a:moveTo>
                <a:lnTo>
                  <a:pt x="3066296" y="0"/>
                </a:lnTo>
                <a:lnTo>
                  <a:pt x="3066296" y="3509352"/>
                </a:lnTo>
                <a:lnTo>
                  <a:pt x="0" y="3509352"/>
                </a:lnTo>
                <a:lnTo>
                  <a:pt x="0" y="0"/>
                </a:lnTo>
                <a:close/>
              </a:path>
            </a:pathLst>
          </a:custGeom>
          <a:blipFill>
            <a:blip r:embed="rId5"/>
            <a:stretch>
              <a:fillRect/>
            </a:stretch>
          </a:blipFill>
        </p:spPr>
        <p:txBody>
          <a:bodyPr/>
          <a:lstStyle/>
          <a:p>
            <a:endParaRPr lang="en-US" sz="933"/>
          </a:p>
        </p:txBody>
      </p:sp>
      <p:sp>
        <p:nvSpPr>
          <p:cNvPr id="5" name="Freeform 5"/>
          <p:cNvSpPr/>
          <p:nvPr/>
        </p:nvSpPr>
        <p:spPr>
          <a:xfrm rot="-8589232">
            <a:off x="9332113" y="59014"/>
            <a:ext cx="3470473" cy="1434279"/>
          </a:xfrm>
          <a:custGeom>
            <a:avLst/>
            <a:gdLst/>
            <a:ahLst/>
            <a:cxnLst/>
            <a:rect l="l" t="t" r="r" b="b"/>
            <a:pathLst>
              <a:path w="5205710" h="2151418">
                <a:moveTo>
                  <a:pt x="0" y="0"/>
                </a:moveTo>
                <a:lnTo>
                  <a:pt x="5205710" y="0"/>
                </a:lnTo>
                <a:lnTo>
                  <a:pt x="5205710" y="2151419"/>
                </a:lnTo>
                <a:lnTo>
                  <a:pt x="0" y="21514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33"/>
          </a:p>
        </p:txBody>
      </p:sp>
      <p:sp>
        <p:nvSpPr>
          <p:cNvPr id="6" name="Freeform 6"/>
          <p:cNvSpPr/>
          <p:nvPr/>
        </p:nvSpPr>
        <p:spPr>
          <a:xfrm>
            <a:off x="10188665" y="214058"/>
            <a:ext cx="1757370" cy="1632157"/>
          </a:xfrm>
          <a:custGeom>
            <a:avLst/>
            <a:gdLst/>
            <a:ahLst/>
            <a:cxnLst/>
            <a:rect l="l" t="t" r="r" b="b"/>
            <a:pathLst>
              <a:path w="2636055" h="2448236">
                <a:moveTo>
                  <a:pt x="0" y="0"/>
                </a:moveTo>
                <a:lnTo>
                  <a:pt x="2636055" y="0"/>
                </a:lnTo>
                <a:lnTo>
                  <a:pt x="2636055" y="2448236"/>
                </a:lnTo>
                <a:lnTo>
                  <a:pt x="0" y="2448236"/>
                </a:lnTo>
                <a:lnTo>
                  <a:pt x="0" y="0"/>
                </a:lnTo>
                <a:close/>
              </a:path>
            </a:pathLst>
          </a:custGeom>
          <a:blipFill>
            <a:blip r:embed="rId8"/>
            <a:stretch>
              <a:fillRect/>
            </a:stretch>
          </a:blipFill>
        </p:spPr>
        <p:txBody>
          <a:bodyPr/>
          <a:lstStyle/>
          <a:p>
            <a:endParaRPr lang="en-US" sz="933"/>
          </a:p>
        </p:txBody>
      </p:sp>
      <p:sp>
        <p:nvSpPr>
          <p:cNvPr id="7" name="Freeform 7"/>
          <p:cNvSpPr/>
          <p:nvPr/>
        </p:nvSpPr>
        <p:spPr>
          <a:xfrm rot="-1529147">
            <a:off x="-1067542" y="-818313"/>
            <a:ext cx="3506685" cy="2279345"/>
          </a:xfrm>
          <a:custGeom>
            <a:avLst/>
            <a:gdLst/>
            <a:ahLst/>
            <a:cxnLst/>
            <a:rect l="l" t="t" r="r" b="b"/>
            <a:pathLst>
              <a:path w="5260027" h="3419017">
                <a:moveTo>
                  <a:pt x="0" y="0"/>
                </a:moveTo>
                <a:lnTo>
                  <a:pt x="5260026" y="0"/>
                </a:lnTo>
                <a:lnTo>
                  <a:pt x="5260026" y="3419017"/>
                </a:lnTo>
                <a:lnTo>
                  <a:pt x="0" y="34190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933"/>
          </a:p>
        </p:txBody>
      </p:sp>
      <p:sp>
        <p:nvSpPr>
          <p:cNvPr id="8" name="Freeform 8"/>
          <p:cNvSpPr/>
          <p:nvPr/>
        </p:nvSpPr>
        <p:spPr>
          <a:xfrm>
            <a:off x="542664" y="-249401"/>
            <a:ext cx="1976885" cy="2559075"/>
          </a:xfrm>
          <a:custGeom>
            <a:avLst/>
            <a:gdLst/>
            <a:ahLst/>
            <a:cxnLst/>
            <a:rect l="l" t="t" r="r" b="b"/>
            <a:pathLst>
              <a:path w="2965328" h="3838613">
                <a:moveTo>
                  <a:pt x="0" y="0"/>
                </a:moveTo>
                <a:lnTo>
                  <a:pt x="2965328" y="0"/>
                </a:lnTo>
                <a:lnTo>
                  <a:pt x="2965328" y="3838612"/>
                </a:lnTo>
                <a:lnTo>
                  <a:pt x="0" y="3838612"/>
                </a:lnTo>
                <a:lnTo>
                  <a:pt x="0" y="0"/>
                </a:lnTo>
                <a:close/>
              </a:path>
            </a:pathLst>
          </a:custGeom>
          <a:blipFill>
            <a:blip r:embed="rId11"/>
            <a:stretch>
              <a:fillRect/>
            </a:stretch>
          </a:blipFill>
        </p:spPr>
        <p:txBody>
          <a:bodyPr/>
          <a:lstStyle/>
          <a:p>
            <a:endParaRPr lang="en-US" sz="933"/>
          </a:p>
        </p:txBody>
      </p:sp>
      <p:grpSp>
        <p:nvGrpSpPr>
          <p:cNvPr id="9" name="Group 9"/>
          <p:cNvGrpSpPr/>
          <p:nvPr/>
        </p:nvGrpSpPr>
        <p:grpSpPr>
          <a:xfrm>
            <a:off x="0" y="123233"/>
            <a:ext cx="12192000" cy="6414819"/>
            <a:chOff x="0" y="0"/>
            <a:chExt cx="4383959" cy="2402276"/>
          </a:xfrm>
        </p:grpSpPr>
        <p:sp>
          <p:nvSpPr>
            <p:cNvPr id="10" name="Freeform 10"/>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sz="933"/>
            </a:p>
          </p:txBody>
        </p:sp>
        <p:sp>
          <p:nvSpPr>
            <p:cNvPr id="11" name="TextBox 11"/>
            <p:cNvSpPr txBox="1"/>
            <p:nvPr/>
          </p:nvSpPr>
          <p:spPr>
            <a:xfrm>
              <a:off x="0" y="-76200"/>
              <a:ext cx="4383959" cy="2478476"/>
            </a:xfrm>
            <a:prstGeom prst="rect">
              <a:avLst/>
            </a:prstGeom>
          </p:spPr>
          <p:txBody>
            <a:bodyPr lIns="33867" tIns="33867" rIns="33867" bIns="33867" rtlCol="0" anchor="ctr"/>
            <a:lstStyle/>
            <a:p>
              <a:pPr algn="ctr">
                <a:lnSpc>
                  <a:spcPts val="3733"/>
                </a:lnSpc>
              </a:pPr>
              <a:endParaRPr sz="933"/>
            </a:p>
          </p:txBody>
        </p:sp>
      </p:grpSp>
      <p:sp>
        <p:nvSpPr>
          <p:cNvPr id="12" name="Freeform 12"/>
          <p:cNvSpPr/>
          <p:nvPr/>
        </p:nvSpPr>
        <p:spPr>
          <a:xfrm>
            <a:off x="94022" y="167358"/>
            <a:ext cx="6023802" cy="6174447"/>
          </a:xfrm>
          <a:custGeom>
            <a:avLst/>
            <a:gdLst/>
            <a:ahLst/>
            <a:cxnLst/>
            <a:rect l="l" t="t" r="r" b="b"/>
            <a:pathLst>
              <a:path w="7900926" h="6722233">
                <a:moveTo>
                  <a:pt x="0" y="0"/>
                </a:moveTo>
                <a:lnTo>
                  <a:pt x="7900927" y="0"/>
                </a:lnTo>
                <a:lnTo>
                  <a:pt x="7900927" y="6722234"/>
                </a:lnTo>
                <a:lnTo>
                  <a:pt x="0" y="6722234"/>
                </a:lnTo>
                <a:lnTo>
                  <a:pt x="0" y="0"/>
                </a:lnTo>
                <a:close/>
              </a:path>
            </a:pathLst>
          </a:custGeom>
          <a:blipFill>
            <a:blip r:embed="rId12"/>
            <a:stretch>
              <a:fillRect/>
            </a:stretch>
          </a:blipFill>
        </p:spPr>
        <p:txBody>
          <a:bodyPr/>
          <a:lstStyle/>
          <a:p>
            <a:endParaRPr lang="en-US" sz="933"/>
          </a:p>
        </p:txBody>
      </p:sp>
      <p:sp>
        <p:nvSpPr>
          <p:cNvPr id="13" name="Freeform 13"/>
          <p:cNvSpPr/>
          <p:nvPr/>
        </p:nvSpPr>
        <p:spPr>
          <a:xfrm>
            <a:off x="6068009" y="214058"/>
            <a:ext cx="5878025" cy="6323994"/>
          </a:xfrm>
          <a:custGeom>
            <a:avLst/>
            <a:gdLst/>
            <a:ahLst/>
            <a:cxnLst/>
            <a:rect l="l" t="t" r="r" b="b"/>
            <a:pathLst>
              <a:path w="8157285" h="6777139">
                <a:moveTo>
                  <a:pt x="0" y="0"/>
                </a:moveTo>
                <a:lnTo>
                  <a:pt x="8157285" y="0"/>
                </a:lnTo>
                <a:lnTo>
                  <a:pt x="8157285" y="6777139"/>
                </a:lnTo>
                <a:lnTo>
                  <a:pt x="0" y="6777139"/>
                </a:lnTo>
                <a:lnTo>
                  <a:pt x="0" y="0"/>
                </a:lnTo>
                <a:close/>
              </a:path>
            </a:pathLst>
          </a:custGeom>
          <a:blipFill>
            <a:blip r:embed="rId13"/>
            <a:stretch>
              <a:fillRect/>
            </a:stretch>
          </a:blipFill>
        </p:spPr>
        <p:txBody>
          <a:bodyPr/>
          <a:lstStyle/>
          <a:p>
            <a:endParaRPr lang="en-US" sz="933"/>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F6F67-4745-9AD4-C8AC-6307579BF35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2ED418B-6D11-75E6-AEB2-61451D03544A}"/>
              </a:ext>
            </a:extLst>
          </p:cNvPr>
          <p:cNvSpPr/>
          <p:nvPr/>
        </p:nvSpPr>
        <p:spPr>
          <a:xfrm>
            <a:off x="0" y="-943502"/>
            <a:ext cx="12192000" cy="8745003"/>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en-US" sz="933"/>
          </a:p>
        </p:txBody>
      </p:sp>
      <p:sp>
        <p:nvSpPr>
          <p:cNvPr id="8" name="Freeform 8">
            <a:extLst>
              <a:ext uri="{FF2B5EF4-FFF2-40B4-BE49-F238E27FC236}">
                <a16:creationId xmlns:a16="http://schemas.microsoft.com/office/drawing/2014/main" id="{8EB5245C-7138-35A5-5601-C98983819873}"/>
              </a:ext>
            </a:extLst>
          </p:cNvPr>
          <p:cNvSpPr/>
          <p:nvPr/>
        </p:nvSpPr>
        <p:spPr>
          <a:xfrm rot="-332367">
            <a:off x="10952578" y="-605210"/>
            <a:ext cx="2396401" cy="1629553"/>
          </a:xfrm>
          <a:custGeom>
            <a:avLst/>
            <a:gdLst/>
            <a:ahLst/>
            <a:cxnLst/>
            <a:rect l="l" t="t" r="r" b="b"/>
            <a:pathLst>
              <a:path w="3594601" h="2444329">
                <a:moveTo>
                  <a:pt x="0" y="0"/>
                </a:moveTo>
                <a:lnTo>
                  <a:pt x="3594601" y="0"/>
                </a:lnTo>
                <a:lnTo>
                  <a:pt x="3594601" y="2444328"/>
                </a:lnTo>
                <a:lnTo>
                  <a:pt x="0" y="2444328"/>
                </a:lnTo>
                <a:lnTo>
                  <a:pt x="0" y="0"/>
                </a:lnTo>
                <a:close/>
              </a:path>
            </a:pathLst>
          </a:custGeom>
          <a:blipFill>
            <a:blip r:embed="rId4"/>
            <a:stretch>
              <a:fillRect/>
            </a:stretch>
          </a:blipFill>
        </p:spPr>
        <p:txBody>
          <a:bodyPr/>
          <a:lstStyle/>
          <a:p>
            <a:endParaRPr lang="en-US" sz="933"/>
          </a:p>
        </p:txBody>
      </p:sp>
      <p:sp>
        <p:nvSpPr>
          <p:cNvPr id="10" name="Freeform 10">
            <a:extLst>
              <a:ext uri="{FF2B5EF4-FFF2-40B4-BE49-F238E27FC236}">
                <a16:creationId xmlns:a16="http://schemas.microsoft.com/office/drawing/2014/main" id="{E7501DAE-757C-6F7C-86D8-2536014918C2}"/>
              </a:ext>
            </a:extLst>
          </p:cNvPr>
          <p:cNvSpPr/>
          <p:nvPr/>
        </p:nvSpPr>
        <p:spPr>
          <a:xfrm>
            <a:off x="-54332" y="-240835"/>
            <a:ext cx="1570247" cy="1544552"/>
          </a:xfrm>
          <a:custGeom>
            <a:avLst/>
            <a:gdLst/>
            <a:ahLst/>
            <a:cxnLst/>
            <a:rect l="l" t="t" r="r" b="b"/>
            <a:pathLst>
              <a:path w="2355371" h="2316828">
                <a:moveTo>
                  <a:pt x="0" y="0"/>
                </a:moveTo>
                <a:lnTo>
                  <a:pt x="2355370" y="0"/>
                </a:lnTo>
                <a:lnTo>
                  <a:pt x="2355370" y="2316828"/>
                </a:lnTo>
                <a:lnTo>
                  <a:pt x="0" y="23168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933"/>
          </a:p>
        </p:txBody>
      </p:sp>
      <p:sp>
        <p:nvSpPr>
          <p:cNvPr id="14" name="TextBox 13">
            <a:extLst>
              <a:ext uri="{FF2B5EF4-FFF2-40B4-BE49-F238E27FC236}">
                <a16:creationId xmlns:a16="http://schemas.microsoft.com/office/drawing/2014/main" id="{43F19CA5-EED8-E895-66A5-080C6F9A9111}"/>
              </a:ext>
            </a:extLst>
          </p:cNvPr>
          <p:cNvSpPr txBox="1"/>
          <p:nvPr/>
        </p:nvSpPr>
        <p:spPr>
          <a:xfrm>
            <a:off x="695595" y="979623"/>
            <a:ext cx="10800809" cy="553998"/>
          </a:xfrm>
          <a:prstGeom prst="rect">
            <a:avLst/>
          </a:prstGeom>
        </p:spPr>
        <p:txBody>
          <a:bodyPr wrap="square" lIns="0" tIns="0" rIns="0" bIns="0" rtlCol="0" anchor="t">
            <a:spAutoFit/>
          </a:bodyPr>
          <a:lstStyle/>
          <a:p>
            <a:pPr algn="ctr"/>
            <a:r>
              <a:rPr lang="en-US" sz="3600" b="1" u="sng" dirty="0" err="1">
                <a:solidFill>
                  <a:srgbClr val="FF0000"/>
                </a:solidFill>
                <a:latin typeface="Paytone One"/>
                <a:ea typeface="Paytone One"/>
                <a:cs typeface="Paytone One"/>
                <a:sym typeface="Paytone One"/>
              </a:rPr>
              <a:t>Đọc</a:t>
            </a:r>
            <a:r>
              <a:rPr lang="en-US" sz="3600" b="1" u="sng" dirty="0">
                <a:solidFill>
                  <a:srgbClr val="FF0000"/>
                </a:solidFill>
                <a:latin typeface="Paytone One"/>
                <a:ea typeface="Paytone One"/>
                <a:cs typeface="Paytone One"/>
                <a:sym typeface="Paytone One"/>
              </a:rPr>
              <a:t>:</a:t>
            </a:r>
            <a:r>
              <a:rPr lang="en-US" sz="3600" b="1" dirty="0">
                <a:solidFill>
                  <a:srgbClr val="FF0000"/>
                </a:solidFill>
                <a:latin typeface="Paytone One"/>
                <a:ea typeface="Paytone One"/>
                <a:cs typeface="Paytone One"/>
                <a:sym typeface="Paytone One"/>
              </a:rPr>
              <a:t> </a:t>
            </a:r>
            <a:r>
              <a:rPr lang="en-US" sz="3600" b="1" dirty="0" err="1">
                <a:solidFill>
                  <a:srgbClr val="FF0000"/>
                </a:solidFill>
                <a:latin typeface="Paytone One"/>
                <a:ea typeface="Paytone One"/>
                <a:cs typeface="Paytone One"/>
                <a:sym typeface="Paytone One"/>
              </a:rPr>
              <a:t>Mồ</a:t>
            </a:r>
            <a:r>
              <a:rPr lang="en-US" sz="3600" b="1" dirty="0">
                <a:solidFill>
                  <a:srgbClr val="FF0000"/>
                </a:solidFill>
                <a:latin typeface="Paytone One"/>
                <a:ea typeface="Paytone One"/>
                <a:cs typeface="Paytone One"/>
                <a:sym typeface="Paytone One"/>
              </a:rPr>
              <a:t> </a:t>
            </a:r>
            <a:r>
              <a:rPr lang="en-US" sz="3600" b="1" dirty="0" err="1">
                <a:solidFill>
                  <a:srgbClr val="FF0000"/>
                </a:solidFill>
                <a:latin typeface="Paytone One"/>
                <a:ea typeface="Paytone One"/>
                <a:cs typeface="Paytone One"/>
                <a:sym typeface="Paytone One"/>
              </a:rPr>
              <a:t>côi</a:t>
            </a:r>
            <a:r>
              <a:rPr lang="en-US" sz="3600" b="1" dirty="0">
                <a:solidFill>
                  <a:srgbClr val="FF0000"/>
                </a:solidFill>
                <a:latin typeface="Paytone One"/>
                <a:ea typeface="Paytone One"/>
                <a:cs typeface="Paytone One"/>
                <a:sym typeface="Paytone One"/>
              </a:rPr>
              <a:t> </a:t>
            </a:r>
            <a:r>
              <a:rPr lang="en-US" sz="3600" b="1" dirty="0" err="1">
                <a:solidFill>
                  <a:srgbClr val="FF0000"/>
                </a:solidFill>
                <a:latin typeface="Paytone One"/>
                <a:ea typeface="Paytone One"/>
                <a:cs typeface="Paytone One"/>
                <a:sym typeface="Paytone One"/>
              </a:rPr>
              <a:t>xử</a:t>
            </a:r>
            <a:r>
              <a:rPr lang="en-US" sz="3600" b="1" dirty="0">
                <a:solidFill>
                  <a:srgbClr val="FF0000"/>
                </a:solidFill>
                <a:latin typeface="Paytone One"/>
                <a:ea typeface="Paytone One"/>
                <a:cs typeface="Paytone One"/>
                <a:sym typeface="Paytone One"/>
              </a:rPr>
              <a:t> </a:t>
            </a:r>
            <a:r>
              <a:rPr lang="en-US" sz="3600" b="1" dirty="0" err="1">
                <a:solidFill>
                  <a:srgbClr val="FF0000"/>
                </a:solidFill>
                <a:latin typeface="Paytone One"/>
                <a:ea typeface="Paytone One"/>
                <a:cs typeface="Paytone One"/>
                <a:sym typeface="Paytone One"/>
              </a:rPr>
              <a:t>kiện</a:t>
            </a:r>
            <a:r>
              <a:rPr lang="en-US" sz="3600" b="1" dirty="0">
                <a:solidFill>
                  <a:srgbClr val="FF0000"/>
                </a:solidFill>
                <a:latin typeface="Paytone One"/>
                <a:ea typeface="Paytone One"/>
                <a:cs typeface="Paytone One"/>
                <a:sym typeface="Paytone One"/>
              </a:rPr>
              <a:t> (2 </a:t>
            </a:r>
            <a:r>
              <a:rPr lang="en-US" sz="3600" b="1" dirty="0" err="1">
                <a:solidFill>
                  <a:srgbClr val="FF0000"/>
                </a:solidFill>
                <a:latin typeface="Paytone One"/>
                <a:ea typeface="Paytone One"/>
                <a:cs typeface="Paytone One"/>
                <a:sym typeface="Paytone One"/>
              </a:rPr>
              <a:t>tiết</a:t>
            </a:r>
            <a:r>
              <a:rPr lang="en-US" sz="3600" b="1" dirty="0">
                <a:solidFill>
                  <a:srgbClr val="FF0000"/>
                </a:solidFill>
                <a:latin typeface="Paytone One"/>
                <a:ea typeface="Paytone One"/>
                <a:cs typeface="Paytone One"/>
                <a:sym typeface="Paytone One"/>
              </a:rPr>
              <a:t>)</a:t>
            </a:r>
          </a:p>
        </p:txBody>
      </p:sp>
      <p:sp>
        <p:nvSpPr>
          <p:cNvPr id="15" name="TextBox 14">
            <a:extLst>
              <a:ext uri="{FF2B5EF4-FFF2-40B4-BE49-F238E27FC236}">
                <a16:creationId xmlns:a16="http://schemas.microsoft.com/office/drawing/2014/main" id="{ADF554F1-694D-2306-F5E5-62164C725713}"/>
              </a:ext>
            </a:extLst>
          </p:cNvPr>
          <p:cNvSpPr txBox="1"/>
          <p:nvPr/>
        </p:nvSpPr>
        <p:spPr>
          <a:xfrm>
            <a:off x="2027400" y="-20342"/>
            <a:ext cx="8137200"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9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12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2024</a:t>
            </a:r>
          </a:p>
          <a:p>
            <a:pPr algn="ctr"/>
            <a:r>
              <a:rPr lang="en-US" sz="2800" u="sng" dirty="0" err="1">
                <a:latin typeface="Times New Roman" panose="02020603050405020304" pitchFamily="18" charset="0"/>
                <a:cs typeface="Times New Roman" panose="02020603050405020304" pitchFamily="18" charset="0"/>
              </a:rPr>
              <a:t>Tiếng</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Việt</a:t>
            </a:r>
            <a:endParaRPr lang="en-US" sz="2800" u="sng"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DC5FCC9-7B94-107E-612D-554EE761778B}"/>
              </a:ext>
            </a:extLst>
          </p:cNvPr>
          <p:cNvSpPr txBox="1"/>
          <p:nvPr/>
        </p:nvSpPr>
        <p:spPr>
          <a:xfrm>
            <a:off x="365111" y="1602580"/>
            <a:ext cx="11107052" cy="589072"/>
          </a:xfrm>
          <a:prstGeom prst="rect">
            <a:avLst/>
          </a:prstGeom>
          <a:noFill/>
        </p:spPr>
        <p:txBody>
          <a:bodyPr wrap="square" rtlCol="0">
            <a:spAutoFit/>
          </a:bodyPr>
          <a:lstStyle/>
          <a:p>
            <a:pPr algn="just" defTabSz="1151961">
              <a:lnSpc>
                <a:spcPct val="150000"/>
              </a:lnSpc>
              <a:defRPr/>
            </a:pPr>
            <a:r>
              <a:rPr lang="en-US" sz="2400" b="1" kern="0" dirty="0">
                <a:solidFill>
                  <a:schemeClr val="tx1"/>
                </a:solidFill>
                <a:latin typeface="+mj-lt"/>
                <a:cs typeface="Arial" panose="020B0604020202020204" pitchFamily="34" charset="0"/>
                <a:sym typeface="Arial"/>
              </a:rPr>
              <a:t>      </a:t>
            </a:r>
            <a:r>
              <a:rPr lang="vi-VN" sz="2400" b="1" kern="0" dirty="0">
                <a:solidFill>
                  <a:schemeClr val="tx1"/>
                </a:solidFill>
                <a:latin typeface="+mj-lt"/>
                <a:cs typeface="Arial" panose="020B0604020202020204" pitchFamily="34" charset="0"/>
                <a:sym typeface="Arial"/>
              </a:rPr>
              <a:t>Bài đọc có thể chia thành </a:t>
            </a:r>
            <a:r>
              <a:rPr lang="en-US" sz="2400" b="1" kern="0" dirty="0">
                <a:solidFill>
                  <a:schemeClr val="tx1"/>
                </a:solidFill>
                <a:latin typeface="+mj-lt"/>
                <a:cs typeface="Arial" panose="020B0604020202020204" pitchFamily="34" charset="0"/>
                <a:sym typeface="Arial"/>
              </a:rPr>
              <a:t>3</a:t>
            </a:r>
            <a:r>
              <a:rPr lang="vi-VN" sz="2400" b="1" kern="0" dirty="0">
                <a:solidFill>
                  <a:schemeClr val="tx1"/>
                </a:solidFill>
                <a:latin typeface="+mj-lt"/>
                <a:cs typeface="Arial" panose="020B0604020202020204" pitchFamily="34" charset="0"/>
                <a:sym typeface="Arial"/>
              </a:rPr>
              <a:t> đoạn như sau :</a:t>
            </a:r>
          </a:p>
        </p:txBody>
      </p:sp>
      <p:sp>
        <p:nvSpPr>
          <p:cNvPr id="11" name="Rectangle 10">
            <a:extLst>
              <a:ext uri="{FF2B5EF4-FFF2-40B4-BE49-F238E27FC236}">
                <a16:creationId xmlns:a16="http://schemas.microsoft.com/office/drawing/2014/main" id="{68F85717-13ED-9FDE-BF93-8967ED37C923}"/>
              </a:ext>
            </a:extLst>
          </p:cNvPr>
          <p:cNvSpPr/>
          <p:nvPr/>
        </p:nvSpPr>
        <p:spPr>
          <a:xfrm>
            <a:off x="646387" y="3820567"/>
            <a:ext cx="3415223" cy="2765794"/>
          </a:xfrm>
          <a:prstGeom prst="rect">
            <a:avLst/>
          </a:prstGeom>
          <a:solidFill>
            <a:schemeClr val="accent1">
              <a:lumMod val="20000"/>
              <a:lumOff val="80000"/>
            </a:schemeClr>
          </a:solidFill>
          <a:ln w="28575" cap="flat" cmpd="sng" algn="ctr">
            <a:noFill/>
            <a:prstDash val="solid"/>
          </a:ln>
          <a:effectLst/>
        </p:spPr>
        <p:txBody>
          <a:bodyPr rtlCol="0" anchor="ctr"/>
          <a:lstStyle/>
          <a:p>
            <a:pPr algn="ctr">
              <a:lnSpc>
                <a:spcPct val="150000"/>
              </a:lnSpc>
            </a:pPr>
            <a:r>
              <a:rPr lang="vi-VN" sz="2400" b="1" dirty="0">
                <a:solidFill>
                  <a:srgbClr val="000000"/>
                </a:solidFill>
                <a:latin typeface="+mj-lt"/>
                <a:cs typeface="Arial" panose="020B0604020202020204" pitchFamily="34" charset="0"/>
                <a:sym typeface="Arial"/>
              </a:rPr>
              <a:t>Đoạn 1: </a:t>
            </a:r>
            <a:r>
              <a:rPr lang="en-US" sz="2400" dirty="0">
                <a:solidFill>
                  <a:srgbClr val="000000"/>
                </a:solidFill>
                <a:latin typeface="+mj-lt"/>
                <a:cs typeface="Arial" panose="020B0604020202020204" pitchFamily="34" charset="0"/>
                <a:sym typeface="Arial"/>
              </a:rPr>
              <a:t>T</a:t>
            </a:r>
            <a:r>
              <a:rPr lang="vi-VN" sz="2400" dirty="0">
                <a:solidFill>
                  <a:srgbClr val="000000"/>
                </a:solidFill>
                <a:latin typeface="+mj-lt"/>
                <a:cs typeface="Arial" panose="020B0604020202020204" pitchFamily="34" charset="0"/>
                <a:sym typeface="Arial"/>
              </a:rPr>
              <a:t>ừ đầu đến</a:t>
            </a:r>
            <a:r>
              <a:rPr lang="en-US" sz="2400" dirty="0">
                <a:solidFill>
                  <a:srgbClr val="000000"/>
                </a:solidFill>
                <a:latin typeface="+mj-lt"/>
                <a:cs typeface="Arial" panose="020B0604020202020204" pitchFamily="34" charset="0"/>
                <a:sym typeface="Arial"/>
              </a:rPr>
              <a:t> </a:t>
            </a:r>
          </a:p>
          <a:p>
            <a:pPr algn="ctr">
              <a:lnSpc>
                <a:spcPct val="150000"/>
              </a:lnSpc>
            </a:pPr>
            <a:r>
              <a:rPr lang="en-US" sz="2400" dirty="0">
                <a:solidFill>
                  <a:srgbClr val="000000"/>
                </a:solidFill>
                <a:latin typeface="+mj-lt"/>
                <a:cs typeface="Arial" panose="020B0604020202020204" pitchFamily="34" charset="0"/>
                <a:sym typeface="Arial"/>
              </a:rPr>
              <a:t>– </a:t>
            </a:r>
            <a:r>
              <a:rPr lang="en-US" sz="2400" i="1" dirty="0" err="1">
                <a:latin typeface="+mj-lt"/>
                <a:cs typeface="Arial" panose="020B0604020202020204" pitchFamily="34" charset="0"/>
              </a:rPr>
              <a:t>T</a:t>
            </a:r>
            <a:r>
              <a:rPr lang="en-US" sz="2400" i="1" dirty="0" err="1">
                <a:solidFill>
                  <a:srgbClr val="000000"/>
                </a:solidFill>
                <a:latin typeface="+mj-lt"/>
                <a:cs typeface="Arial" panose="020B0604020202020204" pitchFamily="34" charset="0"/>
                <a:sym typeface="Arial"/>
              </a:rPr>
              <a:t>hưa</a:t>
            </a:r>
            <a:r>
              <a:rPr lang="en-US" sz="2400" i="1" dirty="0">
                <a:solidFill>
                  <a:srgbClr val="000000"/>
                </a:solidFill>
                <a:latin typeface="+mj-lt"/>
                <a:cs typeface="Arial" panose="020B0604020202020204" pitchFamily="34" charset="0"/>
                <a:sym typeface="Arial"/>
              </a:rPr>
              <a:t> </a:t>
            </a:r>
            <a:r>
              <a:rPr lang="en-US" sz="2400" i="1" dirty="0" err="1">
                <a:solidFill>
                  <a:srgbClr val="000000"/>
                </a:solidFill>
                <a:latin typeface="+mj-lt"/>
                <a:cs typeface="Arial" panose="020B0604020202020204" pitchFamily="34" charset="0"/>
                <a:sym typeface="Arial"/>
              </a:rPr>
              <a:t>có</a:t>
            </a:r>
            <a:r>
              <a:rPr lang="en-US" sz="2400" i="1" dirty="0">
                <a:latin typeface="+mj-lt"/>
                <a:cs typeface="Arial" panose="020B0604020202020204" pitchFamily="34" charset="0"/>
              </a:rPr>
              <a:t>.</a:t>
            </a:r>
            <a:endParaRPr lang="en-US" sz="2400" i="1" dirty="0">
              <a:solidFill>
                <a:srgbClr val="000000"/>
              </a:solidFill>
              <a:latin typeface="+mj-lt"/>
              <a:cs typeface="Arial" panose="020B0604020202020204" pitchFamily="34" charset="0"/>
              <a:sym typeface="Arial"/>
            </a:endParaRPr>
          </a:p>
        </p:txBody>
      </p:sp>
      <p:sp>
        <p:nvSpPr>
          <p:cNvPr id="13" name="Rectangle 12">
            <a:extLst>
              <a:ext uri="{FF2B5EF4-FFF2-40B4-BE49-F238E27FC236}">
                <a16:creationId xmlns:a16="http://schemas.microsoft.com/office/drawing/2014/main" id="{F29ACC51-B7D0-C2C2-5CCB-1DE09AA506E5}"/>
              </a:ext>
            </a:extLst>
          </p:cNvPr>
          <p:cNvSpPr/>
          <p:nvPr/>
        </p:nvSpPr>
        <p:spPr>
          <a:xfrm>
            <a:off x="4253614" y="3820567"/>
            <a:ext cx="3648099" cy="2765794"/>
          </a:xfrm>
          <a:prstGeom prst="rect">
            <a:avLst/>
          </a:prstGeom>
          <a:solidFill>
            <a:schemeClr val="accent1">
              <a:lumMod val="20000"/>
              <a:lumOff val="80000"/>
            </a:schemeClr>
          </a:solidFill>
          <a:ln w="28575" cap="flat" cmpd="sng" algn="ctr">
            <a:noFill/>
            <a:prstDash val="solid"/>
          </a:ln>
          <a:effectLst/>
        </p:spPr>
        <p:txBody>
          <a:bodyPr rtlCol="0" anchor="ctr"/>
          <a:lstStyle/>
          <a:p>
            <a:pPr algn="ctr">
              <a:lnSpc>
                <a:spcPct val="150000"/>
              </a:lnSpc>
            </a:pPr>
            <a:r>
              <a:rPr lang="vi-VN" sz="2400" b="1" dirty="0">
                <a:solidFill>
                  <a:srgbClr val="000000"/>
                </a:solidFill>
                <a:latin typeface="+mj-lt"/>
                <a:cs typeface="Arial" panose="020B0604020202020204" pitchFamily="34" charset="0"/>
                <a:sym typeface="Arial"/>
              </a:rPr>
              <a:t>Đoạn 2: </a:t>
            </a:r>
            <a:r>
              <a:rPr lang="en-US" sz="2400" dirty="0" err="1">
                <a:solidFill>
                  <a:srgbClr val="000000"/>
                </a:solidFill>
                <a:latin typeface="+mj-lt"/>
                <a:cs typeface="Arial" panose="020B0604020202020204" pitchFamily="34" charset="0"/>
                <a:sym typeface="Arial"/>
              </a:rPr>
              <a:t>Tiếp</a:t>
            </a:r>
            <a:r>
              <a:rPr lang="en-US" sz="2400" dirty="0">
                <a:solidFill>
                  <a:srgbClr val="000000"/>
                </a:solidFill>
                <a:latin typeface="+mj-lt"/>
                <a:cs typeface="Arial" panose="020B0604020202020204" pitchFamily="34" charset="0"/>
                <a:sym typeface="Arial"/>
              </a:rPr>
              <a:t> </a:t>
            </a:r>
            <a:r>
              <a:rPr lang="en-US" sz="2400" dirty="0" err="1">
                <a:solidFill>
                  <a:srgbClr val="000000"/>
                </a:solidFill>
                <a:latin typeface="+mj-lt"/>
                <a:cs typeface="Arial" panose="020B0604020202020204" pitchFamily="34" charset="0"/>
                <a:sym typeface="Arial"/>
              </a:rPr>
              <a:t>theo</a:t>
            </a:r>
            <a:r>
              <a:rPr lang="en-US" sz="2400" dirty="0">
                <a:solidFill>
                  <a:srgbClr val="000000"/>
                </a:solidFill>
                <a:latin typeface="+mj-lt"/>
                <a:cs typeface="Arial" panose="020B0604020202020204" pitchFamily="34" charset="0"/>
                <a:sym typeface="Arial"/>
              </a:rPr>
              <a:t> </a:t>
            </a:r>
            <a:r>
              <a:rPr lang="en-US" sz="2400" dirty="0" err="1">
                <a:solidFill>
                  <a:srgbClr val="000000"/>
                </a:solidFill>
                <a:latin typeface="+mj-lt"/>
                <a:cs typeface="Arial" panose="020B0604020202020204" pitchFamily="34" charset="0"/>
                <a:sym typeface="Arial"/>
              </a:rPr>
              <a:t>đến</a:t>
            </a:r>
            <a:endParaRPr lang="en-US" sz="2400" dirty="0">
              <a:solidFill>
                <a:srgbClr val="000000"/>
              </a:solidFill>
              <a:latin typeface="+mj-lt"/>
              <a:cs typeface="Arial" panose="020B0604020202020204" pitchFamily="34" charset="0"/>
              <a:sym typeface="Arial"/>
            </a:endParaRPr>
          </a:p>
          <a:p>
            <a:pPr algn="ctr">
              <a:lnSpc>
                <a:spcPct val="150000"/>
              </a:lnSpc>
            </a:pPr>
            <a:r>
              <a:rPr lang="en-US" sz="2400" i="1" dirty="0">
                <a:cs typeface="Arial" panose="020B0604020202020204" pitchFamily="34" charset="0"/>
              </a:rPr>
              <a:t>–</a:t>
            </a:r>
            <a:r>
              <a:rPr lang="en-US" sz="2400" i="1" dirty="0">
                <a:solidFill>
                  <a:srgbClr val="000000"/>
                </a:solidFill>
                <a:latin typeface="+mj-lt"/>
                <a:cs typeface="Arial" panose="020B0604020202020204" pitchFamily="34" charset="0"/>
                <a:sym typeface="Arial"/>
              </a:rPr>
              <a:t> </a:t>
            </a:r>
            <a:r>
              <a:rPr lang="en-US" sz="2400" i="1" dirty="0" err="1">
                <a:latin typeface="+mj-lt"/>
                <a:cs typeface="Arial" panose="020B0604020202020204" pitchFamily="34" charset="0"/>
              </a:rPr>
              <a:t>C</a:t>
            </a:r>
            <a:r>
              <a:rPr lang="en-US" sz="2400" i="1" dirty="0" err="1">
                <a:solidFill>
                  <a:srgbClr val="000000"/>
                </a:solidFill>
                <a:latin typeface="+mj-lt"/>
                <a:cs typeface="Arial" panose="020B0604020202020204" pitchFamily="34" charset="0"/>
                <a:sym typeface="Arial"/>
              </a:rPr>
              <a:t>ũng</a:t>
            </a:r>
            <a:r>
              <a:rPr lang="en-US" sz="2400" i="1" dirty="0">
                <a:solidFill>
                  <a:srgbClr val="000000"/>
                </a:solidFill>
                <a:latin typeface="+mj-lt"/>
                <a:cs typeface="Arial" panose="020B0604020202020204" pitchFamily="34" charset="0"/>
                <a:sym typeface="Arial"/>
              </a:rPr>
              <a:t> </a:t>
            </a:r>
            <a:r>
              <a:rPr lang="en-US" sz="2400" i="1" dirty="0" err="1">
                <a:solidFill>
                  <a:srgbClr val="000000"/>
                </a:solidFill>
                <a:latin typeface="+mj-lt"/>
                <a:cs typeface="Arial" panose="020B0604020202020204" pitchFamily="34" charset="0"/>
                <a:sym typeface="Arial"/>
              </a:rPr>
              <a:t>được</a:t>
            </a:r>
            <a:r>
              <a:rPr lang="en-US" sz="2400" i="1" dirty="0">
                <a:solidFill>
                  <a:srgbClr val="000000"/>
                </a:solidFill>
                <a:latin typeface="+mj-lt"/>
                <a:cs typeface="Arial" panose="020B0604020202020204" pitchFamily="34" charset="0"/>
                <a:sym typeface="Arial"/>
              </a:rPr>
              <a:t>.</a:t>
            </a:r>
            <a:endParaRPr lang="en-US" sz="2400" i="1" dirty="0">
              <a:solidFill>
                <a:srgbClr val="FF0000"/>
              </a:solidFill>
              <a:latin typeface="+mj-lt"/>
              <a:cs typeface="Arial" panose="020B0604020202020204" pitchFamily="34" charset="0"/>
              <a:sym typeface="Arial"/>
            </a:endParaRPr>
          </a:p>
        </p:txBody>
      </p:sp>
      <p:sp>
        <p:nvSpPr>
          <p:cNvPr id="16" name="Rectangle 15">
            <a:extLst>
              <a:ext uri="{FF2B5EF4-FFF2-40B4-BE49-F238E27FC236}">
                <a16:creationId xmlns:a16="http://schemas.microsoft.com/office/drawing/2014/main" id="{643DF88B-0400-C910-4935-25D9F1AFFEBA}"/>
              </a:ext>
            </a:extLst>
          </p:cNvPr>
          <p:cNvSpPr/>
          <p:nvPr/>
        </p:nvSpPr>
        <p:spPr>
          <a:xfrm>
            <a:off x="8093717" y="3811336"/>
            <a:ext cx="3496964" cy="2765794"/>
          </a:xfrm>
          <a:prstGeom prst="rect">
            <a:avLst/>
          </a:prstGeom>
          <a:solidFill>
            <a:schemeClr val="accent1">
              <a:lumMod val="20000"/>
              <a:lumOff val="80000"/>
            </a:schemeClr>
          </a:solidFill>
          <a:ln w="28575" cap="flat" cmpd="sng" algn="ctr">
            <a:noFill/>
            <a:prstDash val="solid"/>
          </a:ln>
          <a:effectLst/>
        </p:spPr>
        <p:txBody>
          <a:bodyPr rtlCol="0" anchor="ctr"/>
          <a:lstStyle/>
          <a:p>
            <a:pPr algn="ctr">
              <a:lnSpc>
                <a:spcPct val="150000"/>
              </a:lnSpc>
            </a:pPr>
            <a:r>
              <a:rPr lang="vi-VN" sz="2400" b="1" dirty="0">
                <a:solidFill>
                  <a:srgbClr val="000000"/>
                </a:solidFill>
                <a:latin typeface="+mj-lt"/>
                <a:cs typeface="Arial" panose="020B0604020202020204" pitchFamily="34" charset="0"/>
                <a:sym typeface="Arial"/>
              </a:rPr>
              <a:t>Đoạn 3: </a:t>
            </a:r>
            <a:r>
              <a:rPr lang="vi-VN" sz="2400" dirty="0">
                <a:solidFill>
                  <a:srgbClr val="000000"/>
                </a:solidFill>
                <a:latin typeface="+mj-lt"/>
                <a:cs typeface="Arial" panose="020B0604020202020204" pitchFamily="34" charset="0"/>
                <a:sym typeface="Arial"/>
              </a:rPr>
              <a:t>Còn lại</a:t>
            </a:r>
            <a:r>
              <a:rPr lang="en-US" sz="2400" dirty="0">
                <a:solidFill>
                  <a:srgbClr val="000000"/>
                </a:solidFill>
                <a:latin typeface="+mj-lt"/>
                <a:cs typeface="Arial" panose="020B0604020202020204" pitchFamily="34" charset="0"/>
                <a:sym typeface="Arial"/>
              </a:rPr>
              <a:t>.</a:t>
            </a:r>
            <a:r>
              <a:rPr lang="vi-VN" sz="2400" dirty="0">
                <a:solidFill>
                  <a:srgbClr val="000000"/>
                </a:solidFill>
                <a:latin typeface="+mj-lt"/>
                <a:cs typeface="Arial" panose="020B0604020202020204" pitchFamily="34" charset="0"/>
                <a:sym typeface="Arial"/>
              </a:rPr>
              <a:t> </a:t>
            </a:r>
            <a:endParaRPr lang="en-US" sz="2400" dirty="0">
              <a:solidFill>
                <a:srgbClr val="000000"/>
              </a:solidFill>
              <a:latin typeface="+mj-lt"/>
              <a:cs typeface="Arial" panose="020B0604020202020204" pitchFamily="34" charset="0"/>
              <a:sym typeface="Arial"/>
            </a:endParaRPr>
          </a:p>
        </p:txBody>
      </p:sp>
      <p:sp>
        <p:nvSpPr>
          <p:cNvPr id="17" name="Rectangle: Rounded Corners 21">
            <a:extLst>
              <a:ext uri="{FF2B5EF4-FFF2-40B4-BE49-F238E27FC236}">
                <a16:creationId xmlns:a16="http://schemas.microsoft.com/office/drawing/2014/main" id="{C3166016-EF19-8A02-D166-B6A49884CF4F}"/>
              </a:ext>
            </a:extLst>
          </p:cNvPr>
          <p:cNvSpPr/>
          <p:nvPr/>
        </p:nvSpPr>
        <p:spPr>
          <a:xfrm>
            <a:off x="4183245" y="2354404"/>
            <a:ext cx="3788839" cy="698141"/>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mj-lt"/>
                <a:cs typeface="Arial" panose="020B0604020202020204" pitchFamily="34" charset="0"/>
              </a:rPr>
              <a:t>Bố</a:t>
            </a:r>
            <a:r>
              <a:rPr lang="en-US" sz="2400" b="1" dirty="0">
                <a:solidFill>
                  <a:schemeClr val="tx1"/>
                </a:solidFill>
                <a:latin typeface="+mj-lt"/>
                <a:cs typeface="Arial" panose="020B0604020202020204" pitchFamily="34" charset="0"/>
              </a:rPr>
              <a:t> </a:t>
            </a:r>
            <a:r>
              <a:rPr lang="en-US" sz="2400" b="1" dirty="0" err="1">
                <a:solidFill>
                  <a:schemeClr val="tx1"/>
                </a:solidFill>
                <a:latin typeface="+mj-lt"/>
                <a:cs typeface="Arial" panose="020B0604020202020204" pitchFamily="34" charset="0"/>
              </a:rPr>
              <a:t>cục</a:t>
            </a:r>
            <a:endParaRPr lang="en-US" sz="2400" b="1" dirty="0">
              <a:solidFill>
                <a:schemeClr val="tx1"/>
              </a:solidFill>
              <a:latin typeface="+mj-lt"/>
              <a:cs typeface="Arial" panose="020B0604020202020204" pitchFamily="34" charset="0"/>
            </a:endParaRPr>
          </a:p>
        </p:txBody>
      </p:sp>
      <p:cxnSp>
        <p:nvCxnSpPr>
          <p:cNvPr id="18" name="Connector: Elbow 23">
            <a:extLst>
              <a:ext uri="{FF2B5EF4-FFF2-40B4-BE49-F238E27FC236}">
                <a16:creationId xmlns:a16="http://schemas.microsoft.com/office/drawing/2014/main" id="{F75C0C4D-08D8-5546-4BF1-3D835F9DE5EC}"/>
              </a:ext>
            </a:extLst>
          </p:cNvPr>
          <p:cNvCxnSpPr>
            <a:cxnSpLocks/>
            <a:stCxn id="17" idx="1"/>
            <a:endCxn id="11" idx="0"/>
          </p:cNvCxnSpPr>
          <p:nvPr/>
        </p:nvCxnSpPr>
        <p:spPr>
          <a:xfrm rot="10800000" flipV="1">
            <a:off x="2353999" y="2703475"/>
            <a:ext cx="1829246" cy="1117092"/>
          </a:xfrm>
          <a:prstGeom prst="bentConnector2">
            <a:avLst/>
          </a:prstGeom>
          <a:ln w="38100">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9" name="Connector: Elbow 25">
            <a:extLst>
              <a:ext uri="{FF2B5EF4-FFF2-40B4-BE49-F238E27FC236}">
                <a16:creationId xmlns:a16="http://schemas.microsoft.com/office/drawing/2014/main" id="{094AF6D6-5391-921E-4362-4046993C5886}"/>
              </a:ext>
            </a:extLst>
          </p:cNvPr>
          <p:cNvCxnSpPr>
            <a:cxnSpLocks/>
            <a:stCxn id="17" idx="3"/>
            <a:endCxn id="16" idx="0"/>
          </p:cNvCxnSpPr>
          <p:nvPr/>
        </p:nvCxnSpPr>
        <p:spPr>
          <a:xfrm>
            <a:off x="7972084" y="2703475"/>
            <a:ext cx="1870115" cy="1107861"/>
          </a:xfrm>
          <a:prstGeom prst="bentConnector2">
            <a:avLst/>
          </a:prstGeom>
          <a:ln w="38100">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BC3DE0D0-0DF7-1F20-B1B2-D5E3ACC4544A}"/>
              </a:ext>
            </a:extLst>
          </p:cNvPr>
          <p:cNvCxnSpPr>
            <a:cxnSpLocks/>
            <a:stCxn id="17" idx="2"/>
            <a:endCxn id="13" idx="0"/>
          </p:cNvCxnSpPr>
          <p:nvPr/>
        </p:nvCxnSpPr>
        <p:spPr>
          <a:xfrm flipH="1">
            <a:off x="6077664" y="3052545"/>
            <a:ext cx="1" cy="768022"/>
          </a:xfrm>
          <a:prstGeom prst="straightConnector1">
            <a:avLst/>
          </a:prstGeom>
          <a:ln w="38100">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06189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up)">
                                      <p:cBhvr>
                                        <p:cTn id="24" dur="500"/>
                                        <p:tgtEl>
                                          <p:spTgt spid="20"/>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3"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FBB3025-617F-51AD-9249-E03D62DD4A8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DC75D04-0C2F-569D-A992-6B19EC8B94A1}"/>
              </a:ext>
            </a:extLst>
          </p:cNvPr>
          <p:cNvGrpSpPr/>
          <p:nvPr/>
        </p:nvGrpSpPr>
        <p:grpSpPr>
          <a:xfrm>
            <a:off x="1650553" y="2380131"/>
            <a:ext cx="9499227" cy="3751729"/>
            <a:chOff x="3810000" y="2019301"/>
            <a:chExt cx="14097000" cy="7315204"/>
          </a:xfrm>
          <a:noFill/>
        </p:grpSpPr>
        <p:sp>
          <p:nvSpPr>
            <p:cNvPr id="3" name="Rectangle: Rounded Corners 12">
              <a:extLst>
                <a:ext uri="{FF2B5EF4-FFF2-40B4-BE49-F238E27FC236}">
                  <a16:creationId xmlns:a16="http://schemas.microsoft.com/office/drawing/2014/main" id="{9281287E-5956-2836-E31C-670B307BA3C7}"/>
                </a:ext>
              </a:extLst>
            </p:cNvPr>
            <p:cNvSpPr/>
            <p:nvPr/>
          </p:nvSpPr>
          <p:spPr>
            <a:xfrm>
              <a:off x="3810000" y="2019301"/>
              <a:ext cx="14097000" cy="7315204"/>
            </a:xfrm>
            <a:prstGeom prst="roundRect">
              <a:avLst>
                <a:gd name="adj" fmla="val 10257"/>
              </a:avLst>
            </a:prstGeom>
            <a:grp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00">
                <a:latin typeface="+mj-lt"/>
              </a:endParaRPr>
            </a:p>
          </p:txBody>
        </p:sp>
        <p:sp>
          <p:nvSpPr>
            <p:cNvPr id="4" name="TextBox 3">
              <a:extLst>
                <a:ext uri="{FF2B5EF4-FFF2-40B4-BE49-F238E27FC236}">
                  <a16:creationId xmlns:a16="http://schemas.microsoft.com/office/drawing/2014/main" id="{081ACF52-C66A-7A3A-5937-1658AF550A7C}"/>
                </a:ext>
              </a:extLst>
            </p:cNvPr>
            <p:cNvSpPr txBox="1"/>
            <p:nvPr/>
          </p:nvSpPr>
          <p:spPr>
            <a:xfrm>
              <a:off x="4114800" y="2578295"/>
              <a:ext cx="13487401" cy="5469374"/>
            </a:xfrm>
            <a:prstGeom prst="rect">
              <a:avLst/>
            </a:prstGeom>
            <a:grpFill/>
            <a:ln>
              <a:noFill/>
            </a:ln>
          </p:spPr>
          <p:txBody>
            <a:bodyPr wrap="square">
              <a:spAutoFit/>
            </a:bodyPr>
            <a:lstStyle/>
            <a:p>
              <a:pPr marL="359988" indent="-359988" algn="just">
                <a:lnSpc>
                  <a:spcPct val="150000"/>
                </a:lnSpc>
                <a:buFont typeface="Arial" panose="020B0604020202020204" pitchFamily="34" charset="0"/>
                <a:buChar char="•"/>
              </a:pPr>
              <a:r>
                <a:rPr lang="nl-NL" sz="2400" dirty="0" err="1">
                  <a:solidFill>
                    <a:srgbClr val="000000"/>
                  </a:solidFill>
                  <a:latin typeface="+mj-lt"/>
                  <a:ea typeface="Calibri" panose="020F0502020204030204" pitchFamily="34" charset="0"/>
                  <a:cs typeface="Arial" panose="020B0604020202020204" pitchFamily="34" charset="0"/>
                </a:rPr>
                <a:t>Đọc</a:t>
              </a:r>
              <a:r>
                <a:rPr lang="nl-NL" sz="2400" dirty="0">
                  <a:solidFill>
                    <a:srgbClr val="000000"/>
                  </a:solidFill>
                  <a:latin typeface="+mj-lt"/>
                  <a:ea typeface="Calibri" panose="020F0502020204030204" pitchFamily="34" charset="0"/>
                  <a:cs typeface="Arial" panose="020B0604020202020204" pitchFamily="34" charset="0"/>
                </a:rPr>
                <a:t> </a:t>
              </a:r>
              <a:r>
                <a:rPr lang="nl-NL" sz="2400" dirty="0" err="1">
                  <a:solidFill>
                    <a:srgbClr val="000000"/>
                  </a:solidFill>
                  <a:latin typeface="+mj-lt"/>
                  <a:ea typeface="Calibri" panose="020F0502020204030204" pitchFamily="34" charset="0"/>
                  <a:cs typeface="Arial" panose="020B0604020202020204" pitchFamily="34" charset="0"/>
                </a:rPr>
                <a:t>diễn</a:t>
              </a:r>
              <a:r>
                <a:rPr lang="nl-NL" sz="2400" dirty="0">
                  <a:solidFill>
                    <a:srgbClr val="000000"/>
                  </a:solidFill>
                  <a:latin typeface="+mj-lt"/>
                  <a:ea typeface="Calibri" panose="020F0502020204030204" pitchFamily="34" charset="0"/>
                  <a:cs typeface="Arial" panose="020B0604020202020204" pitchFamily="34" charset="0"/>
                </a:rPr>
                <a:t> </a:t>
              </a:r>
              <a:r>
                <a:rPr lang="nl-NL" sz="2400" dirty="0" err="1">
                  <a:solidFill>
                    <a:srgbClr val="000000"/>
                  </a:solidFill>
                  <a:latin typeface="+mj-lt"/>
                  <a:ea typeface="Calibri" panose="020F0502020204030204" pitchFamily="34" charset="0"/>
                  <a:cs typeface="Arial" panose="020B0604020202020204" pitchFamily="34" charset="0"/>
                </a:rPr>
                <a:t>cảm</a:t>
              </a:r>
              <a:r>
                <a:rPr lang="nl-NL" sz="2400" dirty="0">
                  <a:solidFill>
                    <a:srgbClr val="000000"/>
                  </a:solidFill>
                  <a:latin typeface="+mj-lt"/>
                  <a:ea typeface="Calibri" panose="020F0502020204030204" pitchFamily="34" charset="0"/>
                  <a:cs typeface="Arial" panose="020B0604020202020204" pitchFamily="34" charset="0"/>
                </a:rPr>
                <a:t>, </a:t>
              </a:r>
              <a:r>
                <a:rPr lang="nl-NL" sz="2400" dirty="0" err="1">
                  <a:solidFill>
                    <a:srgbClr val="000000"/>
                  </a:solidFill>
                  <a:latin typeface="+mj-lt"/>
                  <a:ea typeface="Calibri" panose="020F0502020204030204" pitchFamily="34" charset="0"/>
                  <a:cs typeface="Arial" panose="020B0604020202020204" pitchFamily="34" charset="0"/>
                </a:rPr>
                <a:t>đọc</a:t>
              </a:r>
              <a:r>
                <a:rPr lang="nl-NL" sz="2400" dirty="0">
                  <a:solidFill>
                    <a:srgbClr val="000000"/>
                  </a:solidFill>
                  <a:latin typeface="+mj-lt"/>
                  <a:ea typeface="Calibri" panose="020F0502020204030204" pitchFamily="34" charset="0"/>
                  <a:cs typeface="Arial" panose="020B0604020202020204" pitchFamily="34" charset="0"/>
                </a:rPr>
                <a:t> </a:t>
              </a:r>
              <a:r>
                <a:rPr lang="nl-NL" sz="2400" dirty="0" err="1">
                  <a:solidFill>
                    <a:srgbClr val="000000"/>
                  </a:solidFill>
                  <a:latin typeface="+mj-lt"/>
                  <a:ea typeface="Calibri" panose="020F0502020204030204" pitchFamily="34" charset="0"/>
                  <a:cs typeface="Arial" panose="020B0604020202020204" pitchFamily="34" charset="0"/>
                </a:rPr>
                <a:t>với</a:t>
              </a:r>
              <a:r>
                <a:rPr lang="nl-NL" sz="2400" dirty="0">
                  <a:solidFill>
                    <a:srgbClr val="000000"/>
                  </a:solidFill>
                  <a:latin typeface="+mj-lt"/>
                  <a:ea typeface="Calibri" panose="020F0502020204030204" pitchFamily="34" charset="0"/>
                  <a:cs typeface="Arial" panose="020B0604020202020204" pitchFamily="34" charset="0"/>
                </a:rPr>
                <a:t> </a:t>
              </a:r>
              <a:r>
                <a:rPr lang="nl-NL" sz="2400" dirty="0" err="1">
                  <a:solidFill>
                    <a:srgbClr val="000000"/>
                  </a:solidFill>
                  <a:latin typeface="+mj-lt"/>
                  <a:ea typeface="Calibri" panose="020F0502020204030204" pitchFamily="34" charset="0"/>
                  <a:cs typeface="Arial" panose="020B0604020202020204" pitchFamily="34" charset="0"/>
                </a:rPr>
                <a:t>giọng</a:t>
              </a:r>
              <a:r>
                <a:rPr lang="nl-NL" sz="2400" dirty="0">
                  <a:solidFill>
                    <a:srgbClr val="000000"/>
                  </a:solidFill>
                  <a:latin typeface="+mj-lt"/>
                  <a:ea typeface="Calibri" panose="020F0502020204030204" pitchFamily="34" charset="0"/>
                  <a:cs typeface="Arial" panose="020B0604020202020204" pitchFamily="34" charset="0"/>
                </a:rPr>
                <a:t> </a:t>
              </a:r>
              <a:r>
                <a:rPr lang="nl-NL" sz="2400" dirty="0" err="1">
                  <a:solidFill>
                    <a:srgbClr val="000000"/>
                  </a:solidFill>
                  <a:latin typeface="+mj-lt"/>
                  <a:ea typeface="Calibri" panose="020F0502020204030204" pitchFamily="34" charset="0"/>
                  <a:cs typeface="Arial" panose="020B0604020202020204" pitchFamily="34" charset="0"/>
                </a:rPr>
                <a:t>kể</a:t>
              </a:r>
              <a:r>
                <a:rPr lang="nl-NL" sz="2400" dirty="0">
                  <a:solidFill>
                    <a:srgbClr val="000000"/>
                  </a:solidFill>
                  <a:latin typeface="+mj-lt"/>
                  <a:ea typeface="Calibri" panose="020F0502020204030204" pitchFamily="34" charset="0"/>
                  <a:cs typeface="Arial" panose="020B0604020202020204" pitchFamily="34" charset="0"/>
                </a:rPr>
                <a:t> </a:t>
              </a:r>
              <a:r>
                <a:rPr lang="nl-NL" sz="2400" dirty="0" err="1">
                  <a:solidFill>
                    <a:srgbClr val="000000"/>
                  </a:solidFill>
                  <a:latin typeface="+mj-lt"/>
                  <a:ea typeface="Calibri" panose="020F0502020204030204" pitchFamily="34" charset="0"/>
                  <a:cs typeface="Arial" panose="020B0604020202020204" pitchFamily="34" charset="0"/>
                </a:rPr>
                <a:t>chuyện</a:t>
              </a:r>
              <a:r>
                <a:rPr lang="nl-NL" sz="2400" dirty="0">
                  <a:solidFill>
                    <a:srgbClr val="000000"/>
                  </a:solidFill>
                  <a:latin typeface="+mj-lt"/>
                  <a:ea typeface="Calibri" panose="020F0502020204030204" pitchFamily="34" charset="0"/>
                  <a:cs typeface="Arial" panose="020B0604020202020204" pitchFamily="34" charset="0"/>
                </a:rPr>
                <a:t> </a:t>
              </a:r>
              <a:r>
                <a:rPr lang="nl-NL" sz="2400" dirty="0" err="1">
                  <a:solidFill>
                    <a:srgbClr val="000000"/>
                  </a:solidFill>
                  <a:latin typeface="+mj-lt"/>
                  <a:ea typeface="Calibri" panose="020F0502020204030204" pitchFamily="34" charset="0"/>
                  <a:cs typeface="Arial" panose="020B0604020202020204" pitchFamily="34" charset="0"/>
                </a:rPr>
                <a:t>khoan</a:t>
              </a:r>
              <a:r>
                <a:rPr lang="nl-NL" sz="2400" dirty="0">
                  <a:solidFill>
                    <a:srgbClr val="000000"/>
                  </a:solidFill>
                  <a:latin typeface="+mj-lt"/>
                  <a:ea typeface="Calibri" panose="020F0502020204030204" pitchFamily="34" charset="0"/>
                  <a:cs typeface="Arial" panose="020B0604020202020204" pitchFamily="34" charset="0"/>
                </a:rPr>
                <a:t> </a:t>
              </a:r>
              <a:r>
                <a:rPr lang="nl-NL" sz="2400" dirty="0" err="1">
                  <a:solidFill>
                    <a:srgbClr val="000000"/>
                  </a:solidFill>
                  <a:latin typeface="+mj-lt"/>
                  <a:ea typeface="Calibri" panose="020F0502020204030204" pitchFamily="34" charset="0"/>
                  <a:cs typeface="Arial" panose="020B0604020202020204" pitchFamily="34" charset="0"/>
                </a:rPr>
                <a:t>thai</a:t>
              </a:r>
              <a:r>
                <a:rPr lang="nl-NL" sz="2400" dirty="0">
                  <a:solidFill>
                    <a:srgbClr val="000000"/>
                  </a:solidFill>
                  <a:latin typeface="+mj-lt"/>
                  <a:ea typeface="Calibri" panose="020F0502020204030204" pitchFamily="34" charset="0"/>
                  <a:cs typeface="Arial" panose="020B0604020202020204" pitchFamily="34" charset="0"/>
                </a:rPr>
                <a:t>, </a:t>
              </a:r>
              <a:r>
                <a:rPr lang="nl-NL" sz="2400" dirty="0" err="1">
                  <a:solidFill>
                    <a:srgbClr val="000000"/>
                  </a:solidFill>
                  <a:latin typeface="+mj-lt"/>
                  <a:ea typeface="Calibri" panose="020F0502020204030204" pitchFamily="34" charset="0"/>
                  <a:cs typeface="Arial" panose="020B0604020202020204" pitchFamily="34" charset="0"/>
                </a:rPr>
                <a:t>dõng</a:t>
              </a:r>
              <a:r>
                <a:rPr lang="nl-NL" sz="2400" dirty="0">
                  <a:solidFill>
                    <a:srgbClr val="000000"/>
                  </a:solidFill>
                  <a:latin typeface="+mj-lt"/>
                  <a:ea typeface="Calibri" panose="020F0502020204030204" pitchFamily="34" charset="0"/>
                  <a:cs typeface="Arial" panose="020B0604020202020204" pitchFamily="34" charset="0"/>
                </a:rPr>
                <a:t> </a:t>
              </a:r>
              <a:r>
                <a:rPr lang="nl-NL" sz="2400" dirty="0" err="1">
                  <a:solidFill>
                    <a:srgbClr val="000000"/>
                  </a:solidFill>
                  <a:latin typeface="+mj-lt"/>
                  <a:ea typeface="Calibri" panose="020F0502020204030204" pitchFamily="34" charset="0"/>
                  <a:cs typeface="Arial" panose="020B0604020202020204" pitchFamily="34" charset="0"/>
                </a:rPr>
                <a:t>dạc</a:t>
              </a:r>
              <a:r>
                <a:rPr lang="nl-NL" sz="2400" dirty="0">
                  <a:solidFill>
                    <a:srgbClr val="000000"/>
                  </a:solidFill>
                  <a:latin typeface="+mj-lt"/>
                  <a:ea typeface="Calibri" panose="020F0502020204030204" pitchFamily="34" charset="0"/>
                  <a:cs typeface="Arial" panose="020B0604020202020204" pitchFamily="34" charset="0"/>
                </a:rPr>
                <a:t>. </a:t>
              </a:r>
            </a:p>
            <a:p>
              <a:pPr marL="359988" indent="-359988" algn="just">
                <a:lnSpc>
                  <a:spcPct val="150000"/>
                </a:lnSpc>
                <a:buFont typeface="Arial" panose="020B0604020202020204" pitchFamily="34" charset="0"/>
                <a:buChar char="•"/>
              </a:pPr>
              <a:r>
                <a:rPr lang="nl-NL" sz="2400" dirty="0">
                  <a:solidFill>
                    <a:srgbClr val="000000"/>
                  </a:solidFill>
                  <a:latin typeface="+mj-lt"/>
                  <a:ea typeface="Calibri" panose="020F0502020204030204" pitchFamily="34" charset="0"/>
                  <a:cs typeface="Arial" panose="020B0604020202020204" pitchFamily="34" charset="0"/>
                </a:rPr>
                <a:t>Lời chủ quán đọc với giọng bức tức, tự tin, đắc chí.</a:t>
              </a:r>
            </a:p>
            <a:p>
              <a:pPr marL="359988" indent="-359988" algn="just">
                <a:lnSpc>
                  <a:spcPct val="150000"/>
                </a:lnSpc>
                <a:buFont typeface="Arial" panose="020B0604020202020204" pitchFamily="34" charset="0"/>
                <a:buChar char="•"/>
              </a:pPr>
              <a:r>
                <a:rPr lang="nl-NL" sz="2400" dirty="0">
                  <a:solidFill>
                    <a:srgbClr val="000000"/>
                  </a:solidFill>
                  <a:latin typeface="+mj-lt"/>
                  <a:ea typeface="Calibri" panose="020F0502020204030204" pitchFamily="34" charset="0"/>
                  <a:cs typeface="Arial" panose="020B0604020202020204" pitchFamily="34" charset="0"/>
                </a:rPr>
                <a:t>Lời của người nông dân đọc với giọng ngạc nhiên, lo lắng, ấm ức.</a:t>
              </a:r>
            </a:p>
            <a:p>
              <a:pPr marL="359988" indent="-359988" algn="just">
                <a:lnSpc>
                  <a:spcPct val="150000"/>
                </a:lnSpc>
                <a:buFont typeface="Arial" panose="020B0604020202020204" pitchFamily="34" charset="0"/>
                <a:buChar char="•"/>
              </a:pPr>
              <a:r>
                <a:rPr lang="nl-NL" sz="2400" dirty="0" err="1">
                  <a:solidFill>
                    <a:srgbClr val="000000"/>
                  </a:solidFill>
                  <a:latin typeface="+mj-lt"/>
                  <a:ea typeface="Calibri" panose="020F0502020204030204" pitchFamily="34" charset="0"/>
                  <a:cs typeface="Arial" panose="020B0604020202020204" pitchFamily="34" charset="0"/>
                </a:rPr>
                <a:t>Lời</a:t>
              </a:r>
              <a:r>
                <a:rPr lang="nl-NL" sz="2400" dirty="0">
                  <a:solidFill>
                    <a:srgbClr val="000000"/>
                  </a:solidFill>
                  <a:latin typeface="+mj-lt"/>
                  <a:ea typeface="Calibri" panose="020F0502020204030204" pitchFamily="34" charset="0"/>
                  <a:cs typeface="Arial" panose="020B0604020202020204" pitchFamily="34" charset="0"/>
                </a:rPr>
                <a:t> </a:t>
              </a:r>
              <a:r>
                <a:rPr lang="nl-NL" sz="2400" dirty="0" err="1">
                  <a:solidFill>
                    <a:srgbClr val="000000"/>
                  </a:solidFill>
                  <a:latin typeface="+mj-lt"/>
                  <a:ea typeface="Calibri" panose="020F0502020204030204" pitchFamily="34" charset="0"/>
                  <a:cs typeface="Arial" panose="020B0604020202020204" pitchFamily="34" charset="0"/>
                </a:rPr>
                <a:t>của</a:t>
              </a:r>
              <a:r>
                <a:rPr lang="nl-NL" sz="2400" dirty="0">
                  <a:solidFill>
                    <a:srgbClr val="000000"/>
                  </a:solidFill>
                  <a:latin typeface="+mj-lt"/>
                  <a:ea typeface="Calibri" panose="020F0502020204030204" pitchFamily="34" charset="0"/>
                  <a:cs typeface="Arial" panose="020B0604020202020204" pitchFamily="34" charset="0"/>
                </a:rPr>
                <a:t> </a:t>
              </a:r>
              <a:r>
                <a:rPr lang="nl-NL" sz="2400" dirty="0" err="1">
                  <a:solidFill>
                    <a:srgbClr val="000000"/>
                  </a:solidFill>
                  <a:latin typeface="+mj-lt"/>
                  <a:ea typeface="Calibri" panose="020F0502020204030204" pitchFamily="34" charset="0"/>
                  <a:cs typeface="Arial" panose="020B0604020202020204" pitchFamily="34" charset="0"/>
                </a:rPr>
                <a:t>Mồ</a:t>
              </a:r>
              <a:r>
                <a:rPr lang="nl-NL" sz="2400" dirty="0">
                  <a:solidFill>
                    <a:srgbClr val="000000"/>
                  </a:solidFill>
                  <a:latin typeface="+mj-lt"/>
                  <a:ea typeface="Calibri" panose="020F0502020204030204" pitchFamily="34" charset="0"/>
                  <a:cs typeface="Arial" panose="020B0604020202020204" pitchFamily="34" charset="0"/>
                </a:rPr>
                <a:t> </a:t>
              </a:r>
              <a:r>
                <a:rPr lang="nl-NL" sz="2400" dirty="0" err="1">
                  <a:solidFill>
                    <a:srgbClr val="000000"/>
                  </a:solidFill>
                  <a:latin typeface="+mj-lt"/>
                  <a:ea typeface="Calibri" panose="020F0502020204030204" pitchFamily="34" charset="0"/>
                  <a:cs typeface="Arial" panose="020B0604020202020204" pitchFamily="34" charset="0"/>
                </a:rPr>
                <a:t>Côi</a:t>
              </a:r>
              <a:r>
                <a:rPr lang="nl-NL" sz="2400" dirty="0">
                  <a:solidFill>
                    <a:srgbClr val="000000"/>
                  </a:solidFill>
                  <a:latin typeface="+mj-lt"/>
                  <a:ea typeface="Calibri" panose="020F0502020204030204" pitchFamily="34" charset="0"/>
                  <a:cs typeface="Arial" panose="020B0604020202020204" pitchFamily="34" charset="0"/>
                </a:rPr>
                <a:t> </a:t>
              </a:r>
              <a:r>
                <a:rPr lang="nl-NL" sz="2400" dirty="0" err="1">
                  <a:solidFill>
                    <a:srgbClr val="000000"/>
                  </a:solidFill>
                  <a:latin typeface="+mj-lt"/>
                  <a:ea typeface="Calibri" panose="020F0502020204030204" pitchFamily="34" charset="0"/>
                  <a:cs typeface="Arial" panose="020B0604020202020204" pitchFamily="34" charset="0"/>
                </a:rPr>
                <a:t>rõ</a:t>
              </a:r>
              <a:r>
                <a:rPr lang="nl-NL" sz="2400" dirty="0">
                  <a:solidFill>
                    <a:srgbClr val="000000"/>
                  </a:solidFill>
                  <a:latin typeface="+mj-lt"/>
                  <a:ea typeface="Calibri" panose="020F0502020204030204" pitchFamily="34" charset="0"/>
                  <a:cs typeface="Arial" panose="020B0604020202020204" pitchFamily="34" charset="0"/>
                </a:rPr>
                <a:t> </a:t>
              </a:r>
              <a:r>
                <a:rPr lang="nl-NL" sz="2400" dirty="0" err="1">
                  <a:solidFill>
                    <a:srgbClr val="000000"/>
                  </a:solidFill>
                  <a:latin typeface="+mj-lt"/>
                  <a:ea typeface="Calibri" panose="020F0502020204030204" pitchFamily="34" charset="0"/>
                  <a:cs typeface="Arial" panose="020B0604020202020204" pitchFamily="34" charset="0"/>
                </a:rPr>
                <a:t>ràng</a:t>
              </a:r>
              <a:r>
                <a:rPr lang="nl-NL" sz="2400" dirty="0">
                  <a:solidFill>
                    <a:srgbClr val="000000"/>
                  </a:solidFill>
                  <a:latin typeface="+mj-lt"/>
                  <a:ea typeface="Calibri" panose="020F0502020204030204" pitchFamily="34" charset="0"/>
                  <a:cs typeface="Arial" panose="020B0604020202020204" pitchFamily="34" charset="0"/>
                </a:rPr>
                <a:t>, </a:t>
              </a:r>
              <a:r>
                <a:rPr lang="nl-NL" sz="2400" dirty="0" err="1">
                  <a:solidFill>
                    <a:srgbClr val="000000"/>
                  </a:solidFill>
                  <a:latin typeface="+mj-lt"/>
                  <a:ea typeface="Calibri" panose="020F0502020204030204" pitchFamily="34" charset="0"/>
                  <a:cs typeface="Arial" panose="020B0604020202020204" pitchFamily="34" charset="0"/>
                </a:rPr>
                <a:t>rành</a:t>
              </a:r>
              <a:r>
                <a:rPr lang="nl-NL" sz="2400" dirty="0">
                  <a:solidFill>
                    <a:srgbClr val="000000"/>
                  </a:solidFill>
                  <a:latin typeface="+mj-lt"/>
                  <a:ea typeface="Calibri" panose="020F0502020204030204" pitchFamily="34" charset="0"/>
                  <a:cs typeface="Arial" panose="020B0604020202020204" pitchFamily="34" charset="0"/>
                </a:rPr>
                <a:t> </a:t>
              </a:r>
              <a:r>
                <a:rPr lang="nl-NL" sz="2400" dirty="0" err="1">
                  <a:solidFill>
                    <a:srgbClr val="000000"/>
                  </a:solidFill>
                  <a:latin typeface="+mj-lt"/>
                  <a:ea typeface="Calibri" panose="020F0502020204030204" pitchFamily="34" charset="0"/>
                  <a:cs typeface="Arial" panose="020B0604020202020204" pitchFamily="34" charset="0"/>
                </a:rPr>
                <a:t>mạch</a:t>
              </a:r>
              <a:r>
                <a:rPr lang="nl-NL" sz="2400" dirty="0">
                  <a:solidFill>
                    <a:srgbClr val="000000"/>
                  </a:solidFill>
                  <a:latin typeface="+mj-lt"/>
                  <a:ea typeface="Calibri" panose="020F0502020204030204" pitchFamily="34" charset="0"/>
                  <a:cs typeface="Arial" panose="020B0604020202020204" pitchFamily="34" charset="0"/>
                </a:rPr>
                <a:t>, </a:t>
              </a:r>
              <a:r>
                <a:rPr lang="nl-NL" sz="2400" dirty="0" err="1">
                  <a:solidFill>
                    <a:srgbClr val="000000"/>
                  </a:solidFill>
                  <a:latin typeface="+mj-lt"/>
                  <a:ea typeface="Calibri" panose="020F0502020204030204" pitchFamily="34" charset="0"/>
                  <a:cs typeface="Arial" panose="020B0604020202020204" pitchFamily="34" charset="0"/>
                </a:rPr>
                <a:t>từ</a:t>
              </a:r>
              <a:r>
                <a:rPr lang="nl-NL" sz="2400" dirty="0">
                  <a:solidFill>
                    <a:srgbClr val="000000"/>
                  </a:solidFill>
                  <a:latin typeface="+mj-lt"/>
                  <a:ea typeface="Calibri" panose="020F0502020204030204" pitchFamily="34" charset="0"/>
                  <a:cs typeface="Arial" panose="020B0604020202020204" pitchFamily="34" charset="0"/>
                </a:rPr>
                <a:t> </a:t>
              </a:r>
              <a:r>
                <a:rPr lang="nl-NL" sz="2400" dirty="0" err="1">
                  <a:solidFill>
                    <a:srgbClr val="000000"/>
                  </a:solidFill>
                  <a:latin typeface="+mj-lt"/>
                  <a:ea typeface="Calibri" panose="020F0502020204030204" pitchFamily="34" charset="0"/>
                  <a:cs typeface="Arial" panose="020B0604020202020204" pitchFamily="34" charset="0"/>
                </a:rPr>
                <a:t>tốn</a:t>
              </a:r>
              <a:r>
                <a:rPr lang="nl-NL" sz="2400" dirty="0">
                  <a:solidFill>
                    <a:srgbClr val="000000"/>
                  </a:solidFill>
                  <a:latin typeface="+mj-lt"/>
                  <a:ea typeface="Calibri" panose="020F0502020204030204" pitchFamily="34" charset="0"/>
                  <a:cs typeface="Arial" panose="020B0604020202020204" pitchFamily="34" charset="0"/>
                </a:rPr>
                <a:t>, </a:t>
              </a:r>
              <a:r>
                <a:rPr lang="nl-NL" sz="2400" dirty="0" err="1">
                  <a:solidFill>
                    <a:srgbClr val="000000"/>
                  </a:solidFill>
                  <a:latin typeface="+mj-lt"/>
                  <a:ea typeface="Calibri" panose="020F0502020204030204" pitchFamily="34" charset="0"/>
                  <a:cs typeface="Arial" panose="020B0604020202020204" pitchFamily="34" charset="0"/>
                </a:rPr>
                <a:t>khoan</a:t>
              </a:r>
              <a:r>
                <a:rPr lang="nl-NL" sz="2400" dirty="0">
                  <a:solidFill>
                    <a:srgbClr val="000000"/>
                  </a:solidFill>
                  <a:latin typeface="+mj-lt"/>
                  <a:ea typeface="Calibri" panose="020F0502020204030204" pitchFamily="34" charset="0"/>
                  <a:cs typeface="Arial" panose="020B0604020202020204" pitchFamily="34" charset="0"/>
                </a:rPr>
                <a:t> </a:t>
              </a:r>
              <a:r>
                <a:rPr lang="nl-NL" sz="2400" dirty="0" err="1">
                  <a:solidFill>
                    <a:srgbClr val="000000"/>
                  </a:solidFill>
                  <a:latin typeface="+mj-lt"/>
                  <a:ea typeface="Calibri" panose="020F0502020204030204" pitchFamily="34" charset="0"/>
                  <a:cs typeface="Arial" panose="020B0604020202020204" pitchFamily="34" charset="0"/>
                </a:rPr>
                <a:t>thai</a:t>
              </a:r>
              <a:r>
                <a:rPr lang="nl-NL" sz="2400" dirty="0">
                  <a:solidFill>
                    <a:srgbClr val="000000"/>
                  </a:solidFill>
                  <a:latin typeface="+mj-lt"/>
                  <a:ea typeface="Calibri" panose="020F0502020204030204" pitchFamily="34" charset="0"/>
                  <a:cs typeface="Arial" panose="020B0604020202020204" pitchFamily="34" charset="0"/>
                </a:rPr>
                <a:t>.    </a:t>
              </a:r>
              <a:endParaRPr lang="en-US" sz="2400" dirty="0">
                <a:latin typeface="+mj-lt"/>
                <a:ea typeface="Calibri" panose="020F050202020403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0D54D8AC-0F6F-A28F-9439-43F314B8B5C9}"/>
              </a:ext>
            </a:extLst>
          </p:cNvPr>
          <p:cNvSpPr txBox="1"/>
          <p:nvPr/>
        </p:nvSpPr>
        <p:spPr>
          <a:xfrm>
            <a:off x="3041846" y="1748227"/>
            <a:ext cx="6097656" cy="461665"/>
          </a:xfrm>
          <a:prstGeom prst="rect">
            <a:avLst/>
          </a:prstGeom>
          <a:noFill/>
        </p:spPr>
        <p:txBody>
          <a:bodyPr wrap="square">
            <a:spAutoFit/>
          </a:bodyPr>
          <a:lstStyle/>
          <a:p>
            <a:pPr algn="ctr" defTabSz="575981">
              <a:defRPr/>
            </a:pPr>
            <a:r>
              <a:rPr lang="en-US" sz="2300" b="1" dirty="0">
                <a:solidFill>
                  <a:schemeClr val="tx1"/>
                </a:solidFill>
                <a:latin typeface="+mj-lt"/>
                <a:cs typeface="Arial" panose="020B0604020202020204" pitchFamily="34" charset="0"/>
              </a:rPr>
              <a:t>GIỌNG ĐỌC TRONG BÀI</a:t>
            </a:r>
          </a:p>
        </p:txBody>
      </p:sp>
    </p:spTree>
    <p:extLst>
      <p:ext uri="{BB962C8B-B14F-4D97-AF65-F5344CB8AC3E}">
        <p14:creationId xmlns:p14="http://schemas.microsoft.com/office/powerpoint/2010/main" val="387409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F169E6E-27B6-0F12-748E-3446B16BE7FA}"/>
            </a:ext>
          </a:extLst>
        </p:cNvPr>
        <p:cNvGrpSpPr/>
        <p:nvPr/>
      </p:nvGrpSpPr>
      <p:grpSpPr>
        <a:xfrm>
          <a:off x="0" y="0"/>
          <a:ext cx="0" cy="0"/>
          <a:chOff x="0" y="0"/>
          <a:chExt cx="0" cy="0"/>
        </a:xfrm>
      </p:grpSpPr>
      <p:sp>
        <p:nvSpPr>
          <p:cNvPr id="2" name="Line Callout 1 (Border and Accent Bar) 3">
            <a:extLst>
              <a:ext uri="{FF2B5EF4-FFF2-40B4-BE49-F238E27FC236}">
                <a16:creationId xmlns:a16="http://schemas.microsoft.com/office/drawing/2014/main" id="{29BFE1C0-D64E-9E4F-CFA5-63F66DDB4504}"/>
              </a:ext>
            </a:extLst>
          </p:cNvPr>
          <p:cNvSpPr/>
          <p:nvPr/>
        </p:nvSpPr>
        <p:spPr>
          <a:xfrm>
            <a:off x="4401231" y="1069102"/>
            <a:ext cx="6221227" cy="596269"/>
          </a:xfrm>
          <a:prstGeom prst="roundRect">
            <a:avLst/>
          </a:prstGeom>
          <a:solidFill>
            <a:schemeClr val="bg1"/>
          </a:solidFill>
          <a:ln>
            <a:solidFill>
              <a:srgbClr val="C0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5981">
              <a:defRPr/>
            </a:pPr>
            <a:r>
              <a:rPr lang="en-US" sz="2400" b="1" dirty="0">
                <a:solidFill>
                  <a:schemeClr val="tx1"/>
                </a:solidFill>
                <a:latin typeface="+mj-lt"/>
                <a:cs typeface="Arial" panose="020B0604020202020204" pitchFamily="34" charset="0"/>
              </a:rPr>
              <a:t>GIỌNG ĐỌC CÁC ĐOẠN</a:t>
            </a:r>
          </a:p>
        </p:txBody>
      </p:sp>
      <p:grpSp>
        <p:nvGrpSpPr>
          <p:cNvPr id="3" name="Group 2">
            <a:extLst>
              <a:ext uri="{FF2B5EF4-FFF2-40B4-BE49-F238E27FC236}">
                <a16:creationId xmlns:a16="http://schemas.microsoft.com/office/drawing/2014/main" id="{E15DC376-75A4-F92D-BB9C-437373DBB7EA}"/>
              </a:ext>
            </a:extLst>
          </p:cNvPr>
          <p:cNvGrpSpPr/>
          <p:nvPr/>
        </p:nvGrpSpPr>
        <p:grpSpPr>
          <a:xfrm>
            <a:off x="926725" y="1976918"/>
            <a:ext cx="10672844" cy="1569660"/>
            <a:chOff x="672658" y="3162298"/>
            <a:chExt cx="16942682" cy="5964734"/>
          </a:xfrm>
        </p:grpSpPr>
        <p:grpSp>
          <p:nvGrpSpPr>
            <p:cNvPr id="4" name="Group 3">
              <a:extLst>
                <a:ext uri="{FF2B5EF4-FFF2-40B4-BE49-F238E27FC236}">
                  <a16:creationId xmlns:a16="http://schemas.microsoft.com/office/drawing/2014/main" id="{045E806D-B01F-B912-6A85-631C9FB997EB}"/>
                </a:ext>
              </a:extLst>
            </p:cNvPr>
            <p:cNvGrpSpPr/>
            <p:nvPr/>
          </p:nvGrpSpPr>
          <p:grpSpPr>
            <a:xfrm>
              <a:off x="672658" y="3162300"/>
              <a:ext cx="16942682" cy="5715000"/>
              <a:chOff x="946824" y="3826746"/>
              <a:chExt cx="17109856" cy="5715000"/>
            </a:xfrm>
          </p:grpSpPr>
          <p:sp>
            <p:nvSpPr>
              <p:cNvPr id="6" name="Rectangle 5">
                <a:extLst>
                  <a:ext uri="{FF2B5EF4-FFF2-40B4-BE49-F238E27FC236}">
                    <a16:creationId xmlns:a16="http://schemas.microsoft.com/office/drawing/2014/main" id="{58A6D09D-9540-7763-9C4E-A6B067EBBC1F}"/>
                  </a:ext>
                </a:extLst>
              </p:cNvPr>
              <p:cNvSpPr/>
              <p:nvPr/>
            </p:nvSpPr>
            <p:spPr>
              <a:xfrm>
                <a:off x="3931766" y="3826746"/>
                <a:ext cx="14124914" cy="5715000"/>
              </a:xfrm>
              <a:prstGeom prst="rect">
                <a:avLst/>
              </a:prstGeom>
              <a:solidFill>
                <a:schemeClr val="accent5">
                  <a:lumMod val="20000"/>
                  <a:lumOff val="80000"/>
                </a:schemeClr>
              </a:solidFill>
              <a:ln>
                <a:solidFill>
                  <a:schemeClr val="accent5">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400" dirty="0">
                  <a:latin typeface="+mj-lt"/>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220D6C8-C128-F859-ED26-ACB03166D73E}"/>
                  </a:ext>
                </a:extLst>
              </p:cNvPr>
              <p:cNvSpPr/>
              <p:nvPr/>
            </p:nvSpPr>
            <p:spPr>
              <a:xfrm>
                <a:off x="946824" y="3826746"/>
                <a:ext cx="2984942" cy="5715000"/>
              </a:xfrm>
              <a:prstGeom prst="rect">
                <a:avLst/>
              </a:prstGeom>
              <a:solidFill>
                <a:schemeClr val="accent5">
                  <a:lumMod val="60000"/>
                  <a:lumOff val="4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chemeClr val="tx1"/>
                    </a:solidFill>
                    <a:latin typeface="+mj-lt"/>
                    <a:cs typeface="Arial" panose="020B0604020202020204" pitchFamily="34" charset="0"/>
                  </a:rPr>
                  <a:t>Đoạn</a:t>
                </a:r>
                <a:r>
                  <a:rPr lang="en-US" sz="2000" b="1" dirty="0">
                    <a:solidFill>
                      <a:schemeClr val="tx1"/>
                    </a:solidFill>
                    <a:latin typeface="+mj-lt"/>
                    <a:cs typeface="Arial" panose="020B0604020202020204" pitchFamily="34" charset="0"/>
                  </a:rPr>
                  <a:t> 1</a:t>
                </a:r>
              </a:p>
            </p:txBody>
          </p:sp>
        </p:grpSp>
        <p:sp>
          <p:nvSpPr>
            <p:cNvPr id="5" name="TextBox 4">
              <a:extLst>
                <a:ext uri="{FF2B5EF4-FFF2-40B4-BE49-F238E27FC236}">
                  <a16:creationId xmlns:a16="http://schemas.microsoft.com/office/drawing/2014/main" id="{DBC187C1-C63E-3F82-A6FF-AFD3B3A9A7EF}"/>
                </a:ext>
              </a:extLst>
            </p:cNvPr>
            <p:cNvSpPr txBox="1"/>
            <p:nvPr/>
          </p:nvSpPr>
          <p:spPr>
            <a:xfrm>
              <a:off x="4076204" y="3162298"/>
              <a:ext cx="13539136" cy="5964734"/>
            </a:xfrm>
            <a:prstGeom prst="rect">
              <a:avLst/>
            </a:prstGeom>
            <a:noFill/>
          </p:spPr>
          <p:txBody>
            <a:bodyPr wrap="square">
              <a:spAutoFit/>
            </a:bodyPr>
            <a:lstStyle/>
            <a:p>
              <a:pPr algn="just"/>
              <a:r>
                <a:rPr lang="en-US" sz="2400" b="1" i="1" dirty="0" err="1">
                  <a:solidFill>
                    <a:srgbClr val="000000"/>
                  </a:solidFill>
                  <a:latin typeface="Arial Unicode"/>
                  <a:ea typeface="Arial Unicode"/>
                  <a:cs typeface="Arial Unicode"/>
                  <a:sym typeface="Arial Unicode"/>
                </a:rPr>
                <a:t>Các</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câu</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kể</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đọc</a:t>
              </a:r>
              <a:r>
                <a:rPr lang="en-US" sz="2400" b="1" i="1"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với</a:t>
              </a:r>
              <a:r>
                <a:rPr lang="en-US" sz="2400"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giọng</a:t>
              </a:r>
              <a:r>
                <a:rPr lang="en-US" sz="2400"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kể</a:t>
              </a:r>
              <a:r>
                <a:rPr lang="en-US" sz="2400"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chuyện</a:t>
              </a:r>
              <a:r>
                <a:rPr lang="en-US" sz="2400" dirty="0">
                  <a:solidFill>
                    <a:srgbClr val="000000"/>
                  </a:solidFill>
                  <a:latin typeface="Arial Unicode"/>
                  <a:ea typeface="Arial Unicode"/>
                  <a:cs typeface="Arial Unicode"/>
                  <a:sym typeface="Arial Unicode"/>
                </a:rPr>
                <a:t> </a:t>
              </a:r>
              <a:r>
                <a:rPr lang="en-US" sz="2400" b="1" dirty="0" err="1">
                  <a:solidFill>
                    <a:srgbClr val="FF0000"/>
                  </a:solidFill>
                  <a:latin typeface="Arial Unicode Bold"/>
                  <a:ea typeface="Arial Unicode Bold"/>
                  <a:cs typeface="Arial Unicode Bold"/>
                  <a:sym typeface="Arial Unicode Bold"/>
                </a:rPr>
                <a:t>khoan</a:t>
              </a:r>
              <a:r>
                <a:rPr lang="en-US" sz="2400" b="1" dirty="0">
                  <a:solidFill>
                    <a:srgbClr val="FF0000"/>
                  </a:solidFill>
                  <a:latin typeface="Arial Unicode Bold"/>
                  <a:ea typeface="Arial Unicode Bold"/>
                  <a:cs typeface="Arial Unicode Bold"/>
                  <a:sym typeface="Arial Unicode Bold"/>
                </a:rPr>
                <a:t> </a:t>
              </a:r>
              <a:r>
                <a:rPr lang="en-US" sz="2400" b="1" dirty="0" err="1">
                  <a:solidFill>
                    <a:srgbClr val="FF0000"/>
                  </a:solidFill>
                  <a:latin typeface="Arial Unicode Bold"/>
                  <a:ea typeface="Arial Unicode Bold"/>
                  <a:cs typeface="Arial Unicode Bold"/>
                  <a:sym typeface="Arial Unicode Bold"/>
                </a:rPr>
                <a:t>thai</a:t>
              </a:r>
              <a:r>
                <a:rPr lang="en-US" sz="2400" dirty="0" err="1">
                  <a:solidFill>
                    <a:srgbClr val="FF0000"/>
                  </a:solidFill>
                  <a:latin typeface="Arial Unicode"/>
                  <a:ea typeface="Arial Unicode"/>
                  <a:cs typeface="Arial Unicode"/>
                  <a:sym typeface="Arial Unicode"/>
                </a:rPr>
                <a:t>.</a:t>
              </a:r>
              <a:r>
                <a:rPr lang="en-US" sz="2400" dirty="0">
                  <a:solidFill>
                    <a:srgbClr val="000000"/>
                  </a:solidFill>
                  <a:latin typeface="Arial Unicode"/>
                  <a:ea typeface="Arial Unicode"/>
                  <a:cs typeface="Arial Unicode"/>
                  <a:sym typeface="Arial Unicode"/>
                </a:rPr>
                <a:t> </a:t>
              </a:r>
            </a:p>
            <a:p>
              <a:pPr algn="just"/>
              <a:r>
                <a:rPr lang="en-US" sz="2400" b="1" i="1" dirty="0" err="1">
                  <a:solidFill>
                    <a:srgbClr val="000000"/>
                  </a:solidFill>
                  <a:latin typeface="Arial Unicode"/>
                  <a:ea typeface="Arial Unicode"/>
                  <a:cs typeface="Arial Unicode"/>
                  <a:sym typeface="Arial Unicode"/>
                </a:rPr>
                <a:t>Lời</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của</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chủ</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quán</a:t>
              </a:r>
              <a:r>
                <a:rPr lang="en-US" sz="2400" b="1" i="1"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đọc</a:t>
              </a:r>
              <a:r>
                <a:rPr lang="en-US" sz="2400"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với</a:t>
              </a:r>
              <a:r>
                <a:rPr lang="en-US" sz="2400"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giọng</a:t>
              </a:r>
              <a:r>
                <a:rPr lang="en-US" sz="2400" dirty="0">
                  <a:solidFill>
                    <a:srgbClr val="000000"/>
                  </a:solidFill>
                  <a:latin typeface="Arial Unicode"/>
                  <a:ea typeface="Arial Unicode"/>
                  <a:cs typeface="Arial Unicode"/>
                  <a:sym typeface="Arial Unicode"/>
                </a:rPr>
                <a:t> </a:t>
              </a:r>
              <a:r>
                <a:rPr lang="en-US" sz="2400" b="1" dirty="0" err="1">
                  <a:solidFill>
                    <a:srgbClr val="FF0000"/>
                  </a:solidFill>
                  <a:latin typeface="Arial Unicode Bold"/>
                  <a:ea typeface="Arial Unicode Bold"/>
                  <a:cs typeface="Arial Unicode Bold"/>
                  <a:sym typeface="Arial Unicode Bold"/>
                </a:rPr>
                <a:t>bực</a:t>
              </a:r>
              <a:r>
                <a:rPr lang="en-US" sz="2400" b="1" dirty="0">
                  <a:solidFill>
                    <a:srgbClr val="FF0000"/>
                  </a:solidFill>
                  <a:latin typeface="Arial Unicode Bold"/>
                  <a:ea typeface="Arial Unicode Bold"/>
                  <a:cs typeface="Arial Unicode Bold"/>
                  <a:sym typeface="Arial Unicode Bold"/>
                </a:rPr>
                <a:t> </a:t>
              </a:r>
              <a:r>
                <a:rPr lang="en-US" sz="2400" b="1" dirty="0" err="1">
                  <a:solidFill>
                    <a:srgbClr val="FF0000"/>
                  </a:solidFill>
                  <a:latin typeface="Arial Unicode Bold"/>
                  <a:ea typeface="Arial Unicode Bold"/>
                  <a:cs typeface="Arial Unicode Bold"/>
                  <a:sym typeface="Arial Unicode Bold"/>
                </a:rPr>
                <a:t>tức</a:t>
              </a:r>
              <a:r>
                <a:rPr lang="en-US" sz="2400" dirty="0">
                  <a:solidFill>
                    <a:srgbClr val="FF0000"/>
                  </a:solidFill>
                  <a:latin typeface="Arial Unicode"/>
                  <a:ea typeface="Arial Unicode"/>
                  <a:cs typeface="Arial Unicode"/>
                  <a:sym typeface="Arial Unicode"/>
                </a:rPr>
                <a:t>. </a:t>
              </a:r>
            </a:p>
            <a:p>
              <a:pPr algn="just"/>
              <a:r>
                <a:rPr lang="en-US" sz="2400" b="1" i="1" dirty="0" err="1">
                  <a:solidFill>
                    <a:srgbClr val="000000"/>
                  </a:solidFill>
                  <a:latin typeface="Arial Unicode"/>
                  <a:ea typeface="Arial Unicode"/>
                  <a:cs typeface="Arial Unicode"/>
                  <a:sym typeface="Arial Unicode"/>
                </a:rPr>
                <a:t>Lời</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của</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người</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nông</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dân</a:t>
              </a:r>
              <a:r>
                <a:rPr lang="en-US" sz="2400" b="1" i="1"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đọc</a:t>
              </a:r>
              <a:r>
                <a:rPr lang="en-US" sz="2400"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với</a:t>
              </a:r>
              <a:r>
                <a:rPr lang="en-US" sz="2400"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giọng</a:t>
              </a:r>
              <a:r>
                <a:rPr lang="en-US" sz="2400" dirty="0">
                  <a:solidFill>
                    <a:srgbClr val="000000"/>
                  </a:solidFill>
                  <a:latin typeface="Arial Unicode"/>
                  <a:ea typeface="Arial Unicode"/>
                  <a:cs typeface="Arial Unicode"/>
                  <a:sym typeface="Arial Unicode"/>
                </a:rPr>
                <a:t> </a:t>
              </a:r>
              <a:r>
                <a:rPr lang="en-US" sz="2400" b="1" dirty="0" err="1">
                  <a:solidFill>
                    <a:srgbClr val="FF0000"/>
                  </a:solidFill>
                  <a:latin typeface="Arial Unicode Bold"/>
                  <a:ea typeface="Arial Unicode Bold"/>
                  <a:cs typeface="Arial Unicode Bold"/>
                  <a:sym typeface="Arial Unicode Bold"/>
                </a:rPr>
                <a:t>ngạc</a:t>
              </a:r>
              <a:r>
                <a:rPr lang="en-US" sz="2400" b="1" dirty="0">
                  <a:solidFill>
                    <a:srgbClr val="FF0000"/>
                  </a:solidFill>
                  <a:latin typeface="Arial Unicode Bold"/>
                  <a:ea typeface="Arial Unicode Bold"/>
                  <a:cs typeface="Arial Unicode Bold"/>
                  <a:sym typeface="Arial Unicode Bold"/>
                </a:rPr>
                <a:t> </a:t>
              </a:r>
              <a:r>
                <a:rPr lang="en-US" sz="2400" b="1" dirty="0" err="1">
                  <a:solidFill>
                    <a:srgbClr val="FF0000"/>
                  </a:solidFill>
                  <a:latin typeface="Arial Unicode Bold"/>
                  <a:ea typeface="Arial Unicode Bold"/>
                  <a:cs typeface="Arial Unicode Bold"/>
                  <a:sym typeface="Arial Unicode Bold"/>
                </a:rPr>
                <a:t>nhiên</a:t>
              </a:r>
              <a:r>
                <a:rPr lang="en-US" sz="2400" b="1" dirty="0">
                  <a:solidFill>
                    <a:srgbClr val="FF0000"/>
                  </a:solidFill>
                  <a:latin typeface="Arial Unicode Bold"/>
                  <a:ea typeface="Arial Unicode Bold"/>
                  <a:cs typeface="Arial Unicode Bold"/>
                  <a:sym typeface="Arial Unicode Bold"/>
                </a:rPr>
                <a:t>, lo </a:t>
              </a:r>
              <a:r>
                <a:rPr lang="en-US" sz="2400" b="1" dirty="0" err="1">
                  <a:solidFill>
                    <a:srgbClr val="FF0000"/>
                  </a:solidFill>
                  <a:latin typeface="Arial Unicode Bold"/>
                  <a:ea typeface="Arial Unicode Bold"/>
                  <a:cs typeface="Arial Unicode Bold"/>
                  <a:sym typeface="Arial Unicode Bold"/>
                </a:rPr>
                <a:t>lắng</a:t>
              </a:r>
              <a:r>
                <a:rPr lang="en-US" sz="2400" dirty="0">
                  <a:solidFill>
                    <a:srgbClr val="FF0000"/>
                  </a:solidFill>
                  <a:latin typeface="Arial Unicode"/>
                  <a:ea typeface="Arial Unicode"/>
                  <a:cs typeface="Arial Unicode"/>
                  <a:sym typeface="Arial Unicode"/>
                </a:rPr>
                <a:t>. </a:t>
              </a:r>
            </a:p>
            <a:p>
              <a:pPr algn="just"/>
              <a:r>
                <a:rPr lang="en-US" sz="2400" b="1" i="1" dirty="0" err="1">
                  <a:solidFill>
                    <a:srgbClr val="000000"/>
                  </a:solidFill>
                  <a:latin typeface="Arial Unicode"/>
                  <a:ea typeface="Arial Unicode"/>
                  <a:cs typeface="Arial Unicode"/>
                  <a:sym typeface="Arial Unicode"/>
                </a:rPr>
                <a:t>Lời</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của</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Mồ</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Côi</a:t>
              </a:r>
              <a:r>
                <a:rPr lang="en-US" sz="2400" b="1" i="1"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đọc</a:t>
              </a:r>
              <a:r>
                <a:rPr lang="en-US" sz="2400"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với</a:t>
              </a:r>
              <a:r>
                <a:rPr lang="en-US" sz="2400"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giọng</a:t>
              </a:r>
              <a:r>
                <a:rPr lang="en-US" sz="2400" dirty="0">
                  <a:solidFill>
                    <a:srgbClr val="000000"/>
                  </a:solidFill>
                  <a:latin typeface="Arial Unicode"/>
                  <a:ea typeface="Arial Unicode"/>
                  <a:cs typeface="Arial Unicode"/>
                  <a:sym typeface="Arial Unicode"/>
                </a:rPr>
                <a:t> </a:t>
              </a:r>
              <a:r>
                <a:rPr lang="en-US" sz="2400" b="1" dirty="0" err="1">
                  <a:solidFill>
                    <a:srgbClr val="FF0000"/>
                  </a:solidFill>
                  <a:latin typeface="Arial Unicode Bold"/>
                  <a:ea typeface="Arial Unicode Bold"/>
                  <a:cs typeface="Arial Unicode Bold"/>
                  <a:sym typeface="Arial Unicode Bold"/>
                </a:rPr>
                <a:t>chậm</a:t>
              </a:r>
              <a:r>
                <a:rPr lang="en-US" sz="2400" b="1" dirty="0">
                  <a:solidFill>
                    <a:srgbClr val="FF0000"/>
                  </a:solidFill>
                  <a:latin typeface="Arial Unicode Bold"/>
                  <a:ea typeface="Arial Unicode Bold"/>
                  <a:cs typeface="Arial Unicode Bold"/>
                  <a:sym typeface="Arial Unicode Bold"/>
                </a:rPr>
                <a:t> </a:t>
              </a:r>
              <a:r>
                <a:rPr lang="en-US" sz="2400" b="1" dirty="0" err="1">
                  <a:solidFill>
                    <a:srgbClr val="FF0000"/>
                  </a:solidFill>
                  <a:latin typeface="Arial Unicode Bold"/>
                  <a:ea typeface="Arial Unicode Bold"/>
                  <a:cs typeface="Arial Unicode Bold"/>
                  <a:sym typeface="Arial Unicode Bold"/>
                </a:rPr>
                <a:t>rãi</a:t>
              </a:r>
              <a:r>
                <a:rPr lang="en-US" sz="2400" b="1" dirty="0">
                  <a:solidFill>
                    <a:srgbClr val="FF0000"/>
                  </a:solidFill>
                  <a:latin typeface="Arial Unicode Bold"/>
                  <a:ea typeface="Arial Unicode Bold"/>
                  <a:cs typeface="Arial Unicode Bold"/>
                  <a:sym typeface="Arial Unicode Bold"/>
                </a:rPr>
                <a:t>, </a:t>
              </a:r>
              <a:r>
                <a:rPr lang="en-US" sz="2400" b="1" dirty="0" err="1">
                  <a:solidFill>
                    <a:srgbClr val="FF0000"/>
                  </a:solidFill>
                  <a:latin typeface="Arial Unicode Bold"/>
                  <a:ea typeface="Arial Unicode Bold"/>
                  <a:cs typeface="Arial Unicode Bold"/>
                  <a:sym typeface="Arial Unicode Bold"/>
                </a:rPr>
                <a:t>rành</a:t>
              </a:r>
              <a:r>
                <a:rPr lang="en-US" sz="2400" b="1" dirty="0">
                  <a:solidFill>
                    <a:srgbClr val="FF0000"/>
                  </a:solidFill>
                  <a:latin typeface="Arial Unicode Bold"/>
                  <a:ea typeface="Arial Unicode Bold"/>
                  <a:cs typeface="Arial Unicode Bold"/>
                  <a:sym typeface="Arial Unicode Bold"/>
                </a:rPr>
                <a:t> </a:t>
              </a:r>
              <a:r>
                <a:rPr lang="en-US" sz="2400" b="1" dirty="0" err="1">
                  <a:solidFill>
                    <a:srgbClr val="FF0000"/>
                  </a:solidFill>
                  <a:latin typeface="Arial Unicode Bold"/>
                  <a:ea typeface="Arial Unicode Bold"/>
                  <a:cs typeface="Arial Unicode Bold"/>
                  <a:sym typeface="Arial Unicode Bold"/>
                </a:rPr>
                <a:t>mạch</a:t>
              </a:r>
              <a:r>
                <a:rPr lang="en-US" sz="2400" b="1" dirty="0">
                  <a:solidFill>
                    <a:srgbClr val="FF0000"/>
                  </a:solidFill>
                  <a:latin typeface="Arial Unicode Bold"/>
                  <a:ea typeface="Arial Unicode Bold"/>
                  <a:cs typeface="Arial Unicode Bold"/>
                  <a:sym typeface="Arial Unicode Bold"/>
                </a:rPr>
                <a:t>.</a:t>
              </a:r>
            </a:p>
          </p:txBody>
        </p:sp>
      </p:grpSp>
      <p:grpSp>
        <p:nvGrpSpPr>
          <p:cNvPr id="10" name="Group 9">
            <a:extLst>
              <a:ext uri="{FF2B5EF4-FFF2-40B4-BE49-F238E27FC236}">
                <a16:creationId xmlns:a16="http://schemas.microsoft.com/office/drawing/2014/main" id="{08941EB0-C0EA-7746-B6FF-E858123968FA}"/>
              </a:ext>
            </a:extLst>
          </p:cNvPr>
          <p:cNvGrpSpPr/>
          <p:nvPr/>
        </p:nvGrpSpPr>
        <p:grpSpPr>
          <a:xfrm>
            <a:off x="926725" y="3863486"/>
            <a:ext cx="10672844" cy="1228522"/>
            <a:chOff x="672658" y="3162300"/>
            <a:chExt cx="16942682" cy="4163871"/>
          </a:xfrm>
        </p:grpSpPr>
        <p:grpSp>
          <p:nvGrpSpPr>
            <p:cNvPr id="11" name="Group 10">
              <a:extLst>
                <a:ext uri="{FF2B5EF4-FFF2-40B4-BE49-F238E27FC236}">
                  <a16:creationId xmlns:a16="http://schemas.microsoft.com/office/drawing/2014/main" id="{F05283BC-C538-0BA9-B1B0-3C85AD9900FF}"/>
                </a:ext>
              </a:extLst>
            </p:cNvPr>
            <p:cNvGrpSpPr/>
            <p:nvPr/>
          </p:nvGrpSpPr>
          <p:grpSpPr>
            <a:xfrm>
              <a:off x="672658" y="3162300"/>
              <a:ext cx="16942682" cy="3994639"/>
              <a:chOff x="946824" y="3826746"/>
              <a:chExt cx="17109856" cy="3994639"/>
            </a:xfrm>
          </p:grpSpPr>
          <p:sp>
            <p:nvSpPr>
              <p:cNvPr id="13" name="Rectangle 12">
                <a:extLst>
                  <a:ext uri="{FF2B5EF4-FFF2-40B4-BE49-F238E27FC236}">
                    <a16:creationId xmlns:a16="http://schemas.microsoft.com/office/drawing/2014/main" id="{D1BEAC54-CE94-EB4F-7A42-C59CDCAFFCDC}"/>
                  </a:ext>
                </a:extLst>
              </p:cNvPr>
              <p:cNvSpPr/>
              <p:nvPr/>
            </p:nvSpPr>
            <p:spPr>
              <a:xfrm>
                <a:off x="3931766" y="3826747"/>
                <a:ext cx="14124914" cy="3994638"/>
              </a:xfrm>
              <a:prstGeom prst="rect">
                <a:avLst/>
              </a:prstGeom>
              <a:solidFill>
                <a:schemeClr val="accent5">
                  <a:lumMod val="20000"/>
                  <a:lumOff val="80000"/>
                </a:schemeClr>
              </a:solidFill>
              <a:ln>
                <a:solidFill>
                  <a:schemeClr val="accent5">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400" dirty="0">
                  <a:latin typeface="+mj-lt"/>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AD8D0DB-E46F-C46D-D2ED-FC9F748E5ACB}"/>
                  </a:ext>
                </a:extLst>
              </p:cNvPr>
              <p:cNvSpPr/>
              <p:nvPr/>
            </p:nvSpPr>
            <p:spPr>
              <a:xfrm>
                <a:off x="946824" y="3826746"/>
                <a:ext cx="2984942" cy="3994637"/>
              </a:xfrm>
              <a:prstGeom prst="rect">
                <a:avLst/>
              </a:prstGeom>
              <a:solidFill>
                <a:schemeClr val="accent5">
                  <a:lumMod val="60000"/>
                  <a:lumOff val="4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chemeClr val="tx1"/>
                    </a:solidFill>
                    <a:latin typeface="+mj-lt"/>
                    <a:cs typeface="Arial" panose="020B0604020202020204" pitchFamily="34" charset="0"/>
                  </a:rPr>
                  <a:t>Đoạn</a:t>
                </a:r>
                <a:r>
                  <a:rPr lang="en-US" sz="2000" b="1" dirty="0">
                    <a:solidFill>
                      <a:schemeClr val="tx1"/>
                    </a:solidFill>
                    <a:latin typeface="+mj-lt"/>
                    <a:cs typeface="Arial" panose="020B0604020202020204" pitchFamily="34" charset="0"/>
                  </a:rPr>
                  <a:t> 2</a:t>
                </a:r>
              </a:p>
            </p:txBody>
          </p:sp>
        </p:grpSp>
        <p:sp>
          <p:nvSpPr>
            <p:cNvPr id="12" name="TextBox 11">
              <a:extLst>
                <a:ext uri="{FF2B5EF4-FFF2-40B4-BE49-F238E27FC236}">
                  <a16:creationId xmlns:a16="http://schemas.microsoft.com/office/drawing/2014/main" id="{0AF5C834-3276-0B4B-07B9-6D487EE18BCA}"/>
                </a:ext>
              </a:extLst>
            </p:cNvPr>
            <p:cNvSpPr txBox="1"/>
            <p:nvPr/>
          </p:nvSpPr>
          <p:spPr>
            <a:xfrm>
              <a:off x="3857687" y="3257855"/>
              <a:ext cx="13091367" cy="4068316"/>
            </a:xfrm>
            <a:prstGeom prst="rect">
              <a:avLst/>
            </a:prstGeom>
            <a:noFill/>
          </p:spPr>
          <p:txBody>
            <a:bodyPr wrap="square">
              <a:spAutoFit/>
            </a:bodyPr>
            <a:lstStyle/>
            <a:p>
              <a:pPr algn="just"/>
              <a:r>
                <a:rPr lang="en-US" sz="2400" b="1" i="1" dirty="0" err="1">
                  <a:solidFill>
                    <a:srgbClr val="000000"/>
                  </a:solidFill>
                  <a:latin typeface="Arial Unicode"/>
                  <a:ea typeface="Arial Unicode"/>
                  <a:cs typeface="Arial Unicode"/>
                  <a:sym typeface="Arial Unicode"/>
                </a:rPr>
                <a:t>Lời</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của</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chủ</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quán</a:t>
              </a:r>
              <a:r>
                <a:rPr lang="en-US" sz="2400" b="1" i="1"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đọc</a:t>
              </a:r>
              <a:r>
                <a:rPr lang="en-US" sz="2400"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với</a:t>
              </a:r>
              <a:r>
                <a:rPr lang="en-US" sz="2400"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giọng</a:t>
              </a:r>
              <a:r>
                <a:rPr lang="en-US" sz="2400" dirty="0">
                  <a:solidFill>
                    <a:srgbClr val="000000"/>
                  </a:solidFill>
                  <a:latin typeface="Arial Unicode"/>
                  <a:ea typeface="Arial Unicode"/>
                  <a:cs typeface="Arial Unicode"/>
                  <a:sym typeface="Arial Unicode"/>
                </a:rPr>
                <a:t> </a:t>
              </a:r>
              <a:r>
                <a:rPr lang="en-US" sz="2400" b="1" dirty="0" err="1">
                  <a:solidFill>
                    <a:srgbClr val="FF0000"/>
                  </a:solidFill>
                  <a:latin typeface="Arial Unicode Bold"/>
                  <a:ea typeface="Arial Unicode Bold"/>
                  <a:cs typeface="Arial Unicode Bold"/>
                  <a:sym typeface="Arial Unicode Bold"/>
                </a:rPr>
                <a:t>tự</a:t>
              </a:r>
              <a:r>
                <a:rPr lang="en-US" sz="2400" b="1" dirty="0">
                  <a:solidFill>
                    <a:srgbClr val="FF0000"/>
                  </a:solidFill>
                  <a:latin typeface="Arial Unicode Bold"/>
                  <a:ea typeface="Arial Unicode Bold"/>
                  <a:cs typeface="Arial Unicode Bold"/>
                  <a:sym typeface="Arial Unicode Bold"/>
                </a:rPr>
                <a:t> tin, </a:t>
              </a:r>
              <a:r>
                <a:rPr lang="en-US" sz="2400" b="1" dirty="0" err="1">
                  <a:solidFill>
                    <a:srgbClr val="FF0000"/>
                  </a:solidFill>
                  <a:latin typeface="Arial Unicode Bold"/>
                  <a:ea typeface="Arial Unicode Bold"/>
                  <a:cs typeface="Arial Unicode Bold"/>
                  <a:sym typeface="Arial Unicode Bold"/>
                </a:rPr>
                <a:t>đắc</a:t>
              </a:r>
              <a:r>
                <a:rPr lang="en-US" sz="2400" b="1" dirty="0">
                  <a:solidFill>
                    <a:srgbClr val="FF0000"/>
                  </a:solidFill>
                  <a:latin typeface="Arial Unicode Bold"/>
                  <a:ea typeface="Arial Unicode Bold"/>
                  <a:cs typeface="Arial Unicode Bold"/>
                  <a:sym typeface="Arial Unicode Bold"/>
                </a:rPr>
                <a:t> </a:t>
              </a:r>
              <a:r>
                <a:rPr lang="en-US" sz="2400" b="1" dirty="0" err="1">
                  <a:solidFill>
                    <a:srgbClr val="FF0000"/>
                  </a:solidFill>
                  <a:latin typeface="Arial Unicode Bold"/>
                  <a:ea typeface="Arial Unicode Bold"/>
                  <a:cs typeface="Arial Unicode Bold"/>
                  <a:sym typeface="Arial Unicode Bold"/>
                </a:rPr>
                <a:t>chí</a:t>
              </a:r>
              <a:r>
                <a:rPr lang="en-US" sz="2400" dirty="0">
                  <a:solidFill>
                    <a:srgbClr val="FF0000"/>
                  </a:solidFill>
                  <a:latin typeface="Arial Unicode"/>
                  <a:ea typeface="Arial Unicode"/>
                  <a:cs typeface="Arial Unicode"/>
                  <a:sym typeface="Arial Unicode"/>
                </a:rPr>
                <a:t>. </a:t>
              </a:r>
            </a:p>
            <a:p>
              <a:pPr algn="just"/>
              <a:r>
                <a:rPr lang="en-US" sz="2400" b="1" i="1" dirty="0" err="1">
                  <a:solidFill>
                    <a:srgbClr val="000000"/>
                  </a:solidFill>
                  <a:latin typeface="Arial Unicode"/>
                  <a:ea typeface="Arial Unicode"/>
                  <a:cs typeface="Arial Unicode"/>
                  <a:sym typeface="Arial Unicode"/>
                </a:rPr>
                <a:t>Lời</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của</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người</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nông</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dân</a:t>
              </a:r>
              <a:r>
                <a:rPr lang="en-US" sz="2400" b="1" i="1"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đọc</a:t>
              </a:r>
              <a:r>
                <a:rPr lang="en-US" sz="2400"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với</a:t>
              </a:r>
              <a:r>
                <a:rPr lang="en-US" sz="2400" dirty="0">
                  <a:solidFill>
                    <a:srgbClr val="000000"/>
                  </a:solidFill>
                  <a:latin typeface="Arial Unicode"/>
                  <a:ea typeface="Arial Unicode"/>
                  <a:cs typeface="Arial Unicode"/>
                  <a:sym typeface="Arial Unicode"/>
                </a:rPr>
                <a:t> </a:t>
              </a:r>
              <a:r>
                <a:rPr lang="en-US" sz="2400" b="1" dirty="0" err="1">
                  <a:solidFill>
                    <a:srgbClr val="FF0000"/>
                  </a:solidFill>
                  <a:latin typeface="Arial Unicode Bold"/>
                  <a:ea typeface="Arial Unicode Bold"/>
                  <a:cs typeface="Arial Unicode Bold"/>
                  <a:sym typeface="Arial Unicode Bold"/>
                </a:rPr>
                <a:t>giọng</a:t>
              </a:r>
              <a:r>
                <a:rPr lang="en-US" sz="2400" b="1" dirty="0">
                  <a:solidFill>
                    <a:srgbClr val="FF0000"/>
                  </a:solidFill>
                  <a:latin typeface="Arial Unicode Bold"/>
                  <a:ea typeface="Arial Unicode Bold"/>
                  <a:cs typeface="Arial Unicode Bold"/>
                  <a:sym typeface="Arial Unicode Bold"/>
                </a:rPr>
                <a:t> </a:t>
              </a:r>
              <a:r>
                <a:rPr lang="en-US" sz="2400" b="1" dirty="0" err="1">
                  <a:solidFill>
                    <a:srgbClr val="FF0000"/>
                  </a:solidFill>
                  <a:latin typeface="Arial Unicode Bold"/>
                  <a:ea typeface="Arial Unicode Bold"/>
                  <a:cs typeface="Arial Unicode Bold"/>
                  <a:sym typeface="Arial Unicode Bold"/>
                </a:rPr>
                <a:t>ấm</a:t>
              </a:r>
              <a:r>
                <a:rPr lang="en-US" sz="2400" b="1" dirty="0">
                  <a:solidFill>
                    <a:srgbClr val="FF0000"/>
                  </a:solidFill>
                  <a:latin typeface="Arial Unicode Bold"/>
                  <a:ea typeface="Arial Unicode Bold"/>
                  <a:cs typeface="Arial Unicode Bold"/>
                  <a:sym typeface="Arial Unicode Bold"/>
                </a:rPr>
                <a:t> </a:t>
              </a:r>
              <a:r>
                <a:rPr lang="en-US" sz="2400" b="1" dirty="0" err="1">
                  <a:solidFill>
                    <a:srgbClr val="FF0000"/>
                  </a:solidFill>
                  <a:latin typeface="Arial Unicode Bold"/>
                  <a:ea typeface="Arial Unicode Bold"/>
                  <a:cs typeface="Arial Unicode Bold"/>
                  <a:sym typeface="Arial Unicode Bold"/>
                </a:rPr>
                <a:t>ức</a:t>
              </a:r>
              <a:r>
                <a:rPr lang="en-US" sz="2400" dirty="0">
                  <a:solidFill>
                    <a:srgbClr val="FF0000"/>
                  </a:solidFill>
                  <a:latin typeface="Arial Unicode"/>
                  <a:ea typeface="Arial Unicode"/>
                  <a:cs typeface="Arial Unicode"/>
                  <a:sym typeface="Arial Unicode"/>
                </a:rPr>
                <a:t>. </a:t>
              </a:r>
            </a:p>
            <a:p>
              <a:pPr algn="just"/>
              <a:r>
                <a:rPr lang="en-US" sz="2400" b="1" i="1" dirty="0" err="1">
                  <a:solidFill>
                    <a:srgbClr val="000000"/>
                  </a:solidFill>
                  <a:latin typeface="Arial Unicode"/>
                  <a:ea typeface="Arial Unicode"/>
                  <a:cs typeface="Arial Unicode"/>
                  <a:sym typeface="Arial Unicode"/>
                </a:rPr>
                <a:t>Lời</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của</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Mồ</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Côi</a:t>
              </a:r>
              <a:r>
                <a:rPr lang="en-US" sz="2400" b="1" i="1"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đọc</a:t>
              </a:r>
              <a:r>
                <a:rPr lang="en-US" sz="2400"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với</a:t>
              </a:r>
              <a:r>
                <a:rPr lang="en-US" sz="2400"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giọng</a:t>
              </a:r>
              <a:r>
                <a:rPr lang="en-US" sz="2400" dirty="0">
                  <a:solidFill>
                    <a:srgbClr val="000000"/>
                  </a:solidFill>
                  <a:latin typeface="Arial Unicode"/>
                  <a:ea typeface="Arial Unicode"/>
                  <a:cs typeface="Arial Unicode"/>
                  <a:sym typeface="Arial Unicode"/>
                </a:rPr>
                <a:t> </a:t>
              </a:r>
              <a:r>
                <a:rPr lang="en-US" sz="2400" b="1" dirty="0" err="1">
                  <a:solidFill>
                    <a:srgbClr val="FF0000"/>
                  </a:solidFill>
                  <a:latin typeface="Arial Unicode Bold"/>
                  <a:ea typeface="Arial Unicode Bold"/>
                  <a:cs typeface="Arial Unicode Bold"/>
                  <a:sym typeface="Arial Unicode Bold"/>
                </a:rPr>
                <a:t>từ</a:t>
              </a:r>
              <a:r>
                <a:rPr lang="en-US" sz="2400" b="1" dirty="0">
                  <a:solidFill>
                    <a:srgbClr val="FF0000"/>
                  </a:solidFill>
                  <a:latin typeface="Arial Unicode Bold"/>
                  <a:ea typeface="Arial Unicode Bold"/>
                  <a:cs typeface="Arial Unicode Bold"/>
                  <a:sym typeface="Arial Unicode Bold"/>
                </a:rPr>
                <a:t> </a:t>
              </a:r>
              <a:r>
                <a:rPr lang="en-US" sz="2400" b="1" dirty="0" err="1">
                  <a:solidFill>
                    <a:srgbClr val="FF0000"/>
                  </a:solidFill>
                  <a:latin typeface="Arial Unicode Bold"/>
                  <a:ea typeface="Arial Unicode Bold"/>
                  <a:cs typeface="Arial Unicode Bold"/>
                  <a:sym typeface="Arial Unicode Bold"/>
                </a:rPr>
                <a:t>tốn</a:t>
              </a:r>
              <a:r>
                <a:rPr lang="en-US" sz="2400" b="1" dirty="0">
                  <a:solidFill>
                    <a:srgbClr val="FF0000"/>
                  </a:solidFill>
                  <a:latin typeface="Arial Unicode Bold"/>
                  <a:ea typeface="Arial Unicode Bold"/>
                  <a:cs typeface="Arial Unicode Bold"/>
                  <a:sym typeface="Arial Unicode Bold"/>
                </a:rPr>
                <a:t>, </a:t>
              </a:r>
              <a:r>
                <a:rPr lang="en-US" sz="2400" b="1" dirty="0" err="1">
                  <a:solidFill>
                    <a:srgbClr val="FF0000"/>
                  </a:solidFill>
                  <a:latin typeface="Arial Unicode Bold"/>
                  <a:ea typeface="Arial Unicode Bold"/>
                  <a:cs typeface="Arial Unicode Bold"/>
                  <a:sym typeface="Arial Unicode Bold"/>
                </a:rPr>
                <a:t>khoan</a:t>
              </a:r>
              <a:r>
                <a:rPr lang="en-US" sz="2400" b="1" dirty="0">
                  <a:solidFill>
                    <a:srgbClr val="FF0000"/>
                  </a:solidFill>
                  <a:latin typeface="Arial Unicode Bold"/>
                  <a:ea typeface="Arial Unicode Bold"/>
                  <a:cs typeface="Arial Unicode Bold"/>
                  <a:sym typeface="Arial Unicode Bold"/>
                </a:rPr>
                <a:t> </a:t>
              </a:r>
              <a:r>
                <a:rPr lang="en-US" sz="2400" b="1" dirty="0" err="1">
                  <a:solidFill>
                    <a:srgbClr val="FF0000"/>
                  </a:solidFill>
                  <a:latin typeface="Arial Unicode Bold"/>
                  <a:ea typeface="Arial Unicode Bold"/>
                  <a:cs typeface="Arial Unicode Bold"/>
                  <a:sym typeface="Arial Unicode Bold"/>
                </a:rPr>
                <a:t>thai</a:t>
              </a:r>
              <a:r>
                <a:rPr lang="en-US" sz="2400" dirty="0" err="1">
                  <a:solidFill>
                    <a:srgbClr val="FF0000"/>
                  </a:solidFill>
                  <a:latin typeface="Arial Unicode"/>
                  <a:ea typeface="Arial Unicode"/>
                  <a:cs typeface="Arial Unicode"/>
                  <a:sym typeface="Arial Unicode"/>
                </a:rPr>
                <a:t>.</a:t>
              </a:r>
              <a:endParaRPr lang="en-US" sz="2000" dirty="0">
                <a:solidFill>
                  <a:srgbClr val="FF0000"/>
                </a:solidFill>
                <a:latin typeface="Arial Unicode"/>
                <a:ea typeface="Arial Unicode"/>
                <a:cs typeface="Arial Unicode"/>
                <a:sym typeface="Arial Unicode"/>
              </a:endParaRPr>
            </a:p>
          </p:txBody>
        </p:sp>
      </p:grpSp>
      <p:grpSp>
        <p:nvGrpSpPr>
          <p:cNvPr id="15" name="Group 14">
            <a:extLst>
              <a:ext uri="{FF2B5EF4-FFF2-40B4-BE49-F238E27FC236}">
                <a16:creationId xmlns:a16="http://schemas.microsoft.com/office/drawing/2014/main" id="{BD90FF8D-8DA7-ACF3-1F4D-BE57C2019382}"/>
              </a:ext>
            </a:extLst>
          </p:cNvPr>
          <p:cNvGrpSpPr/>
          <p:nvPr/>
        </p:nvGrpSpPr>
        <p:grpSpPr>
          <a:xfrm>
            <a:off x="926725" y="5252886"/>
            <a:ext cx="10672844" cy="1178590"/>
            <a:chOff x="672658" y="3820439"/>
            <a:chExt cx="16942682" cy="2710782"/>
          </a:xfrm>
        </p:grpSpPr>
        <p:grpSp>
          <p:nvGrpSpPr>
            <p:cNvPr id="16" name="Group 15">
              <a:extLst>
                <a:ext uri="{FF2B5EF4-FFF2-40B4-BE49-F238E27FC236}">
                  <a16:creationId xmlns:a16="http://schemas.microsoft.com/office/drawing/2014/main" id="{FD4A2ABD-B127-3C35-595C-F2E7C88B1167}"/>
                </a:ext>
              </a:extLst>
            </p:cNvPr>
            <p:cNvGrpSpPr/>
            <p:nvPr/>
          </p:nvGrpSpPr>
          <p:grpSpPr>
            <a:xfrm>
              <a:off x="672658" y="3820439"/>
              <a:ext cx="16942682" cy="2710782"/>
              <a:chOff x="946824" y="4484885"/>
              <a:chExt cx="17109856" cy="2710782"/>
            </a:xfrm>
          </p:grpSpPr>
          <p:sp>
            <p:nvSpPr>
              <p:cNvPr id="18" name="Rectangle 17">
                <a:extLst>
                  <a:ext uri="{FF2B5EF4-FFF2-40B4-BE49-F238E27FC236}">
                    <a16:creationId xmlns:a16="http://schemas.microsoft.com/office/drawing/2014/main" id="{86E574C0-431F-0CD5-7BEE-41FA958AFA62}"/>
                  </a:ext>
                </a:extLst>
              </p:cNvPr>
              <p:cNvSpPr/>
              <p:nvPr/>
            </p:nvSpPr>
            <p:spPr>
              <a:xfrm>
                <a:off x="3931766" y="4484885"/>
                <a:ext cx="14124914" cy="2710782"/>
              </a:xfrm>
              <a:prstGeom prst="rect">
                <a:avLst/>
              </a:prstGeom>
              <a:solidFill>
                <a:schemeClr val="accent5">
                  <a:lumMod val="20000"/>
                  <a:lumOff val="80000"/>
                </a:schemeClr>
              </a:solidFill>
              <a:ln>
                <a:solidFill>
                  <a:schemeClr val="accent5">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400" dirty="0">
                  <a:latin typeface="+mj-lt"/>
                  <a:ea typeface="Calibri" panose="020F050202020403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CC67BCB3-72B9-E7C0-3629-80E808E5630E}"/>
                  </a:ext>
                </a:extLst>
              </p:cNvPr>
              <p:cNvSpPr/>
              <p:nvPr/>
            </p:nvSpPr>
            <p:spPr>
              <a:xfrm>
                <a:off x="946824" y="4484885"/>
                <a:ext cx="2984941" cy="2710782"/>
              </a:xfrm>
              <a:prstGeom prst="rect">
                <a:avLst/>
              </a:prstGeom>
              <a:solidFill>
                <a:schemeClr val="accent5">
                  <a:lumMod val="60000"/>
                  <a:lumOff val="4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chemeClr val="tx1"/>
                    </a:solidFill>
                    <a:latin typeface="+mj-lt"/>
                    <a:cs typeface="Arial" panose="020B0604020202020204" pitchFamily="34" charset="0"/>
                  </a:rPr>
                  <a:t>Đoạn</a:t>
                </a:r>
                <a:r>
                  <a:rPr lang="en-US" sz="2000" b="1" dirty="0">
                    <a:solidFill>
                      <a:schemeClr val="tx1"/>
                    </a:solidFill>
                    <a:latin typeface="+mj-lt"/>
                    <a:cs typeface="Arial" panose="020B0604020202020204" pitchFamily="34" charset="0"/>
                  </a:rPr>
                  <a:t> 3</a:t>
                </a:r>
              </a:p>
            </p:txBody>
          </p:sp>
        </p:grpSp>
        <p:sp>
          <p:nvSpPr>
            <p:cNvPr id="17" name="TextBox 16">
              <a:extLst>
                <a:ext uri="{FF2B5EF4-FFF2-40B4-BE49-F238E27FC236}">
                  <a16:creationId xmlns:a16="http://schemas.microsoft.com/office/drawing/2014/main" id="{316BFA90-C50E-ECBE-733A-F05A075A1E20}"/>
                </a:ext>
              </a:extLst>
            </p:cNvPr>
            <p:cNvSpPr txBox="1"/>
            <p:nvPr/>
          </p:nvSpPr>
          <p:spPr>
            <a:xfrm>
              <a:off x="4076204" y="4176742"/>
              <a:ext cx="13539136" cy="1911311"/>
            </a:xfrm>
            <a:prstGeom prst="rect">
              <a:avLst/>
            </a:prstGeom>
            <a:noFill/>
          </p:spPr>
          <p:txBody>
            <a:bodyPr wrap="square">
              <a:spAutoFit/>
            </a:bodyPr>
            <a:lstStyle/>
            <a:p>
              <a:pPr algn="just"/>
              <a:r>
                <a:rPr lang="en-US" sz="2400" b="1" i="1" dirty="0" err="1">
                  <a:solidFill>
                    <a:srgbClr val="000000"/>
                  </a:solidFill>
                  <a:latin typeface="Arial Unicode"/>
                  <a:ea typeface="Arial Unicode"/>
                  <a:cs typeface="Arial Unicode"/>
                  <a:sym typeface="Arial Unicode"/>
                </a:rPr>
                <a:t>Các</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câu</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kể</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đọc</a:t>
              </a:r>
              <a:r>
                <a:rPr lang="en-US" sz="2400" b="1" i="1"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với</a:t>
              </a:r>
              <a:r>
                <a:rPr lang="en-US" sz="2400"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giọng</a:t>
              </a:r>
              <a:r>
                <a:rPr lang="en-US" sz="2400"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kể</a:t>
              </a:r>
              <a:r>
                <a:rPr lang="en-US" sz="2400"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chuyện</a:t>
              </a:r>
              <a:r>
                <a:rPr lang="en-US" sz="2400" dirty="0">
                  <a:solidFill>
                    <a:srgbClr val="000000"/>
                  </a:solidFill>
                  <a:latin typeface="Arial Unicode"/>
                  <a:ea typeface="Arial Unicode"/>
                  <a:cs typeface="Arial Unicode"/>
                  <a:sym typeface="Arial Unicode"/>
                </a:rPr>
                <a:t> </a:t>
              </a:r>
              <a:r>
                <a:rPr lang="en-US" sz="2400" b="1" dirty="0" err="1">
                  <a:solidFill>
                    <a:srgbClr val="FF0000"/>
                  </a:solidFill>
                  <a:latin typeface="Arial Unicode Bold"/>
                  <a:ea typeface="Arial Unicode Bold"/>
                  <a:cs typeface="Arial Unicode Bold"/>
                  <a:sym typeface="Arial Unicode Bold"/>
                </a:rPr>
                <a:t>khoan</a:t>
              </a:r>
              <a:r>
                <a:rPr lang="en-US" sz="2400" b="1" dirty="0">
                  <a:solidFill>
                    <a:srgbClr val="FF0000"/>
                  </a:solidFill>
                  <a:latin typeface="Arial Unicode Bold"/>
                  <a:ea typeface="Arial Unicode Bold"/>
                  <a:cs typeface="Arial Unicode Bold"/>
                  <a:sym typeface="Arial Unicode Bold"/>
                </a:rPr>
                <a:t> </a:t>
              </a:r>
              <a:r>
                <a:rPr lang="en-US" sz="2400" b="1" dirty="0" err="1">
                  <a:solidFill>
                    <a:srgbClr val="FF0000"/>
                  </a:solidFill>
                  <a:latin typeface="Arial Unicode Bold"/>
                  <a:ea typeface="Arial Unicode Bold"/>
                  <a:cs typeface="Arial Unicode Bold"/>
                  <a:sym typeface="Arial Unicode Bold"/>
                </a:rPr>
                <a:t>thai</a:t>
              </a:r>
              <a:r>
                <a:rPr lang="en-US" sz="2400" b="1" dirty="0">
                  <a:solidFill>
                    <a:srgbClr val="FF0000"/>
                  </a:solidFill>
                  <a:latin typeface="Arial Unicode Bold"/>
                  <a:ea typeface="Arial Unicode Bold"/>
                  <a:cs typeface="Arial Unicode Bold"/>
                  <a:sym typeface="Arial Unicode Bold"/>
                </a:rPr>
                <a:t>, </a:t>
              </a:r>
              <a:r>
                <a:rPr lang="en-US" sz="2400" b="1" dirty="0" err="1">
                  <a:solidFill>
                    <a:srgbClr val="FF0000"/>
                  </a:solidFill>
                  <a:latin typeface="Arial Unicode Bold"/>
                  <a:ea typeface="Arial Unicode Bold"/>
                  <a:cs typeface="Arial Unicode Bold"/>
                  <a:sym typeface="Arial Unicode Bold"/>
                </a:rPr>
                <a:t>dõng</a:t>
              </a:r>
              <a:r>
                <a:rPr lang="en-US" sz="2400" b="1" dirty="0">
                  <a:solidFill>
                    <a:srgbClr val="FF0000"/>
                  </a:solidFill>
                  <a:latin typeface="Arial Unicode Bold"/>
                  <a:ea typeface="Arial Unicode Bold"/>
                  <a:cs typeface="Arial Unicode Bold"/>
                  <a:sym typeface="Arial Unicode Bold"/>
                </a:rPr>
                <a:t> </a:t>
              </a:r>
              <a:r>
                <a:rPr lang="en-US" sz="2400" b="1" dirty="0" err="1">
                  <a:solidFill>
                    <a:srgbClr val="FF0000"/>
                  </a:solidFill>
                  <a:latin typeface="Arial Unicode Bold"/>
                  <a:ea typeface="Arial Unicode Bold"/>
                  <a:cs typeface="Arial Unicode Bold"/>
                  <a:sym typeface="Arial Unicode Bold"/>
                </a:rPr>
                <a:t>dạc</a:t>
              </a:r>
              <a:r>
                <a:rPr lang="en-US" sz="2400" b="1" dirty="0">
                  <a:solidFill>
                    <a:srgbClr val="FF0000"/>
                  </a:solidFill>
                  <a:latin typeface="Arial Unicode Bold"/>
                  <a:ea typeface="Arial Unicode Bold"/>
                  <a:cs typeface="Arial Unicode Bold"/>
                  <a:sym typeface="Arial Unicode Bold"/>
                </a:rPr>
                <a:t>.</a:t>
              </a:r>
              <a:r>
                <a:rPr lang="en-US" sz="2400" dirty="0">
                  <a:solidFill>
                    <a:srgbClr val="000000"/>
                  </a:solidFill>
                  <a:latin typeface="Arial Unicode"/>
                  <a:ea typeface="Arial Unicode"/>
                  <a:cs typeface="Arial Unicode"/>
                  <a:sym typeface="Arial Unicode"/>
                </a:rPr>
                <a:t> </a:t>
              </a:r>
            </a:p>
            <a:p>
              <a:pPr algn="just"/>
              <a:r>
                <a:rPr lang="en-US" sz="2400" b="1" i="1" dirty="0" err="1">
                  <a:solidFill>
                    <a:srgbClr val="000000"/>
                  </a:solidFill>
                  <a:latin typeface="Arial Unicode"/>
                  <a:ea typeface="Arial Unicode"/>
                  <a:cs typeface="Arial Unicode"/>
                  <a:sym typeface="Arial Unicode"/>
                </a:rPr>
                <a:t>Lời</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của</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Mồ</a:t>
              </a:r>
              <a:r>
                <a:rPr lang="en-US" sz="2400" b="1" i="1" dirty="0">
                  <a:solidFill>
                    <a:srgbClr val="000000"/>
                  </a:solidFill>
                  <a:latin typeface="Arial Unicode"/>
                  <a:ea typeface="Arial Unicode"/>
                  <a:cs typeface="Arial Unicode"/>
                  <a:sym typeface="Arial Unicode"/>
                </a:rPr>
                <a:t> </a:t>
              </a:r>
              <a:r>
                <a:rPr lang="en-US" sz="2400" b="1" i="1" dirty="0" err="1">
                  <a:solidFill>
                    <a:srgbClr val="000000"/>
                  </a:solidFill>
                  <a:latin typeface="Arial Unicode"/>
                  <a:ea typeface="Arial Unicode"/>
                  <a:cs typeface="Arial Unicode"/>
                  <a:sym typeface="Arial Unicode"/>
                </a:rPr>
                <a:t>Côi</a:t>
              </a:r>
              <a:r>
                <a:rPr lang="en-US" sz="2400" b="1" i="1" dirty="0">
                  <a:solidFill>
                    <a:srgbClr val="000000"/>
                  </a:solidFill>
                  <a:latin typeface="Arial Unicode"/>
                  <a:ea typeface="Arial Unicode"/>
                  <a:cs typeface="Arial Unicode"/>
                  <a:sym typeface="Arial Unicode"/>
                </a:rPr>
                <a:t> </a:t>
              </a:r>
              <a:r>
                <a:rPr lang="en-US" sz="2400" dirty="0" err="1">
                  <a:solidFill>
                    <a:srgbClr val="000000"/>
                  </a:solidFill>
                  <a:latin typeface="Arial Unicode"/>
                  <a:ea typeface="Arial Unicode"/>
                  <a:cs typeface="Arial Unicode"/>
                  <a:sym typeface="Arial Unicode"/>
                </a:rPr>
                <a:t>đọc</a:t>
              </a:r>
              <a:r>
                <a:rPr lang="en-US" sz="2400" dirty="0">
                  <a:solidFill>
                    <a:srgbClr val="000000"/>
                  </a:solidFill>
                  <a:latin typeface="Arial Unicode"/>
                  <a:ea typeface="Arial Unicode"/>
                  <a:cs typeface="Arial Unicode"/>
                  <a:sym typeface="Arial Unicode"/>
                </a:rPr>
                <a:t> </a:t>
              </a:r>
              <a:r>
                <a:rPr lang="en-US" sz="2400" b="1" dirty="0" err="1">
                  <a:solidFill>
                    <a:srgbClr val="000000"/>
                  </a:solidFill>
                  <a:latin typeface="Arial Unicode Bold"/>
                  <a:ea typeface="Arial Unicode Bold"/>
                  <a:cs typeface="Arial Unicode Bold"/>
                  <a:sym typeface="Arial Unicode Bold"/>
                </a:rPr>
                <a:t>rõ</a:t>
              </a:r>
              <a:r>
                <a:rPr lang="en-US" sz="2400" b="1" dirty="0">
                  <a:solidFill>
                    <a:srgbClr val="000000"/>
                  </a:solidFill>
                  <a:latin typeface="Arial Unicode Bold"/>
                  <a:ea typeface="Arial Unicode Bold"/>
                  <a:cs typeface="Arial Unicode Bold"/>
                  <a:sym typeface="Arial Unicode Bold"/>
                </a:rPr>
                <a:t> </a:t>
              </a:r>
              <a:r>
                <a:rPr lang="en-US" sz="2400" b="1" dirty="0" err="1">
                  <a:solidFill>
                    <a:srgbClr val="000000"/>
                  </a:solidFill>
                  <a:latin typeface="Arial Unicode Bold"/>
                  <a:ea typeface="Arial Unicode Bold"/>
                  <a:cs typeface="Arial Unicode Bold"/>
                  <a:sym typeface="Arial Unicode Bold"/>
                </a:rPr>
                <a:t>ràng</a:t>
              </a:r>
              <a:r>
                <a:rPr lang="en-US" sz="2400" b="1" dirty="0">
                  <a:solidFill>
                    <a:srgbClr val="000000"/>
                  </a:solidFill>
                  <a:latin typeface="Arial Unicode Bold"/>
                  <a:ea typeface="Arial Unicode Bold"/>
                  <a:cs typeface="Arial Unicode Bold"/>
                  <a:sym typeface="Arial Unicode Bold"/>
                </a:rPr>
                <a:t>, </a:t>
              </a:r>
              <a:r>
                <a:rPr lang="en-US" sz="2400" b="1" dirty="0" err="1">
                  <a:solidFill>
                    <a:srgbClr val="000000"/>
                  </a:solidFill>
                  <a:latin typeface="Arial Unicode Bold"/>
                  <a:ea typeface="Arial Unicode Bold"/>
                  <a:cs typeface="Arial Unicode Bold"/>
                  <a:sym typeface="Arial Unicode Bold"/>
                </a:rPr>
                <a:t>rành</a:t>
              </a:r>
              <a:r>
                <a:rPr lang="en-US" sz="2400" b="1" dirty="0">
                  <a:solidFill>
                    <a:srgbClr val="000000"/>
                  </a:solidFill>
                  <a:latin typeface="Arial Unicode Bold"/>
                  <a:ea typeface="Arial Unicode Bold"/>
                  <a:cs typeface="Arial Unicode Bold"/>
                  <a:sym typeface="Arial Unicode Bold"/>
                </a:rPr>
                <a:t> </a:t>
              </a:r>
              <a:r>
                <a:rPr lang="en-US" sz="2400" b="1" dirty="0" err="1">
                  <a:solidFill>
                    <a:srgbClr val="000000"/>
                  </a:solidFill>
                  <a:latin typeface="Arial Unicode Bold"/>
                  <a:ea typeface="Arial Unicode Bold"/>
                  <a:cs typeface="Arial Unicode Bold"/>
                  <a:sym typeface="Arial Unicode Bold"/>
                </a:rPr>
                <a:t>mạch</a:t>
              </a:r>
              <a:r>
                <a:rPr lang="en-US" sz="2400" b="1" dirty="0">
                  <a:solidFill>
                    <a:srgbClr val="000000"/>
                  </a:solidFill>
                  <a:latin typeface="Arial Unicode Bold"/>
                  <a:ea typeface="Arial Unicode Bold"/>
                  <a:cs typeface="Arial Unicode Bold"/>
                  <a:sym typeface="Arial Unicode Bold"/>
                </a:rPr>
                <a:t>.</a:t>
              </a:r>
            </a:p>
          </p:txBody>
        </p:sp>
      </p:grpSp>
    </p:spTree>
    <p:extLst>
      <p:ext uri="{BB962C8B-B14F-4D97-AF65-F5344CB8AC3E}">
        <p14:creationId xmlns:p14="http://schemas.microsoft.com/office/powerpoint/2010/main" val="43449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CD14F7DA-068D-03AF-42D9-05DA247C026C}"/>
              </a:ext>
            </a:extLst>
          </p:cNvPr>
          <p:cNvPicPr>
            <a:picLocks noChangeAspect="1"/>
          </p:cNvPicPr>
          <p:nvPr/>
        </p:nvPicPr>
        <p:blipFill>
          <a:blip r:embed="rId4"/>
          <a:stretch>
            <a:fillRect/>
          </a:stretch>
        </p:blipFill>
        <p:spPr>
          <a:xfrm>
            <a:off x="9239711" y="70951"/>
            <a:ext cx="2952289" cy="1633356"/>
          </a:xfrm>
          <a:prstGeom prst="rect">
            <a:avLst/>
          </a:prstGeom>
        </p:spPr>
      </p:pic>
    </p:spTree>
    <p:extLst>
      <p:ext uri="{BB962C8B-B14F-4D97-AF65-F5344CB8AC3E}">
        <p14:creationId xmlns:p14="http://schemas.microsoft.com/office/powerpoint/2010/main" val="67100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A8F61-2C38-AB99-FCFC-B03AB05A480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8F015A3-CE78-020C-B870-3C04EFFD8537}"/>
              </a:ext>
            </a:extLst>
          </p:cNvPr>
          <p:cNvSpPr/>
          <p:nvPr/>
        </p:nvSpPr>
        <p:spPr>
          <a:xfrm>
            <a:off x="0" y="-943502"/>
            <a:ext cx="12192000" cy="8745003"/>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en-US" sz="933"/>
          </a:p>
        </p:txBody>
      </p:sp>
      <p:sp>
        <p:nvSpPr>
          <p:cNvPr id="8" name="Freeform 8">
            <a:extLst>
              <a:ext uri="{FF2B5EF4-FFF2-40B4-BE49-F238E27FC236}">
                <a16:creationId xmlns:a16="http://schemas.microsoft.com/office/drawing/2014/main" id="{9289AC85-77ED-EC01-9459-C6969ADA924C}"/>
              </a:ext>
            </a:extLst>
          </p:cNvPr>
          <p:cNvSpPr/>
          <p:nvPr/>
        </p:nvSpPr>
        <p:spPr>
          <a:xfrm rot="-332367">
            <a:off x="10952578" y="-605210"/>
            <a:ext cx="2396401" cy="1629553"/>
          </a:xfrm>
          <a:custGeom>
            <a:avLst/>
            <a:gdLst/>
            <a:ahLst/>
            <a:cxnLst/>
            <a:rect l="l" t="t" r="r" b="b"/>
            <a:pathLst>
              <a:path w="3594601" h="2444329">
                <a:moveTo>
                  <a:pt x="0" y="0"/>
                </a:moveTo>
                <a:lnTo>
                  <a:pt x="3594601" y="0"/>
                </a:lnTo>
                <a:lnTo>
                  <a:pt x="3594601" y="2444328"/>
                </a:lnTo>
                <a:lnTo>
                  <a:pt x="0" y="2444328"/>
                </a:lnTo>
                <a:lnTo>
                  <a:pt x="0" y="0"/>
                </a:lnTo>
                <a:close/>
              </a:path>
            </a:pathLst>
          </a:custGeom>
          <a:blipFill>
            <a:blip r:embed="rId4"/>
            <a:stretch>
              <a:fillRect/>
            </a:stretch>
          </a:blipFill>
        </p:spPr>
        <p:txBody>
          <a:bodyPr/>
          <a:lstStyle/>
          <a:p>
            <a:endParaRPr lang="en-US" sz="933"/>
          </a:p>
        </p:txBody>
      </p:sp>
      <p:sp>
        <p:nvSpPr>
          <p:cNvPr id="10" name="Freeform 10">
            <a:extLst>
              <a:ext uri="{FF2B5EF4-FFF2-40B4-BE49-F238E27FC236}">
                <a16:creationId xmlns:a16="http://schemas.microsoft.com/office/drawing/2014/main" id="{40A65F35-2A9D-3B95-E2D7-6EB03365359B}"/>
              </a:ext>
            </a:extLst>
          </p:cNvPr>
          <p:cNvSpPr/>
          <p:nvPr/>
        </p:nvSpPr>
        <p:spPr>
          <a:xfrm>
            <a:off x="-54332" y="-240835"/>
            <a:ext cx="1570247" cy="1544552"/>
          </a:xfrm>
          <a:custGeom>
            <a:avLst/>
            <a:gdLst/>
            <a:ahLst/>
            <a:cxnLst/>
            <a:rect l="l" t="t" r="r" b="b"/>
            <a:pathLst>
              <a:path w="2355371" h="2316828">
                <a:moveTo>
                  <a:pt x="0" y="0"/>
                </a:moveTo>
                <a:lnTo>
                  <a:pt x="2355370" y="0"/>
                </a:lnTo>
                <a:lnTo>
                  <a:pt x="2355370" y="2316828"/>
                </a:lnTo>
                <a:lnTo>
                  <a:pt x="0" y="23168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933"/>
          </a:p>
        </p:txBody>
      </p:sp>
      <p:sp>
        <p:nvSpPr>
          <p:cNvPr id="14" name="TextBox 13">
            <a:extLst>
              <a:ext uri="{FF2B5EF4-FFF2-40B4-BE49-F238E27FC236}">
                <a16:creationId xmlns:a16="http://schemas.microsoft.com/office/drawing/2014/main" id="{B03FC41D-2D39-0B72-9E17-4DAC7F2B42D8}"/>
              </a:ext>
            </a:extLst>
          </p:cNvPr>
          <p:cNvSpPr txBox="1"/>
          <p:nvPr/>
        </p:nvSpPr>
        <p:spPr>
          <a:xfrm>
            <a:off x="695595" y="979623"/>
            <a:ext cx="10800809" cy="553998"/>
          </a:xfrm>
          <a:prstGeom prst="rect">
            <a:avLst/>
          </a:prstGeom>
        </p:spPr>
        <p:txBody>
          <a:bodyPr wrap="square" lIns="0" tIns="0" rIns="0" bIns="0" rtlCol="0" anchor="t">
            <a:spAutoFit/>
          </a:bodyPr>
          <a:lstStyle/>
          <a:p>
            <a:pPr algn="ctr"/>
            <a:r>
              <a:rPr lang="en-US" sz="3600" b="1" u="sng" dirty="0" err="1">
                <a:solidFill>
                  <a:srgbClr val="FF0000"/>
                </a:solidFill>
                <a:latin typeface="Paytone One"/>
                <a:ea typeface="Paytone One"/>
                <a:cs typeface="Paytone One"/>
                <a:sym typeface="Paytone One"/>
              </a:rPr>
              <a:t>Đọc</a:t>
            </a:r>
            <a:r>
              <a:rPr lang="en-US" sz="3600" b="1" u="sng" dirty="0">
                <a:solidFill>
                  <a:srgbClr val="FF0000"/>
                </a:solidFill>
                <a:latin typeface="Paytone One"/>
                <a:ea typeface="Paytone One"/>
                <a:cs typeface="Paytone One"/>
                <a:sym typeface="Paytone One"/>
              </a:rPr>
              <a:t>:</a:t>
            </a:r>
            <a:r>
              <a:rPr lang="en-US" sz="3600" b="1" dirty="0">
                <a:solidFill>
                  <a:srgbClr val="FF0000"/>
                </a:solidFill>
                <a:latin typeface="Paytone One"/>
                <a:ea typeface="Paytone One"/>
                <a:cs typeface="Paytone One"/>
                <a:sym typeface="Paytone One"/>
              </a:rPr>
              <a:t> </a:t>
            </a:r>
            <a:r>
              <a:rPr lang="en-US" sz="3600" b="1" dirty="0" err="1">
                <a:solidFill>
                  <a:srgbClr val="FF0000"/>
                </a:solidFill>
                <a:latin typeface="Paytone One"/>
                <a:ea typeface="Paytone One"/>
                <a:cs typeface="Paytone One"/>
                <a:sym typeface="Paytone One"/>
              </a:rPr>
              <a:t>Mồ</a:t>
            </a:r>
            <a:r>
              <a:rPr lang="en-US" sz="3600" b="1" dirty="0">
                <a:solidFill>
                  <a:srgbClr val="FF0000"/>
                </a:solidFill>
                <a:latin typeface="Paytone One"/>
                <a:ea typeface="Paytone One"/>
                <a:cs typeface="Paytone One"/>
                <a:sym typeface="Paytone One"/>
              </a:rPr>
              <a:t> </a:t>
            </a:r>
            <a:r>
              <a:rPr lang="en-US" sz="3600" b="1" dirty="0" err="1">
                <a:solidFill>
                  <a:srgbClr val="FF0000"/>
                </a:solidFill>
                <a:latin typeface="Paytone One"/>
                <a:ea typeface="Paytone One"/>
                <a:cs typeface="Paytone One"/>
                <a:sym typeface="Paytone One"/>
              </a:rPr>
              <a:t>côi</a:t>
            </a:r>
            <a:r>
              <a:rPr lang="en-US" sz="3600" b="1" dirty="0">
                <a:solidFill>
                  <a:srgbClr val="FF0000"/>
                </a:solidFill>
                <a:latin typeface="Paytone One"/>
                <a:ea typeface="Paytone One"/>
                <a:cs typeface="Paytone One"/>
                <a:sym typeface="Paytone One"/>
              </a:rPr>
              <a:t> </a:t>
            </a:r>
            <a:r>
              <a:rPr lang="en-US" sz="3600" b="1" dirty="0" err="1">
                <a:solidFill>
                  <a:srgbClr val="FF0000"/>
                </a:solidFill>
                <a:latin typeface="Paytone One"/>
                <a:ea typeface="Paytone One"/>
                <a:cs typeface="Paytone One"/>
                <a:sym typeface="Paytone One"/>
              </a:rPr>
              <a:t>xử</a:t>
            </a:r>
            <a:r>
              <a:rPr lang="en-US" sz="3600" b="1" dirty="0">
                <a:solidFill>
                  <a:srgbClr val="FF0000"/>
                </a:solidFill>
                <a:latin typeface="Paytone One"/>
                <a:ea typeface="Paytone One"/>
                <a:cs typeface="Paytone One"/>
                <a:sym typeface="Paytone One"/>
              </a:rPr>
              <a:t> </a:t>
            </a:r>
            <a:r>
              <a:rPr lang="en-US" sz="3600" b="1" dirty="0" err="1">
                <a:solidFill>
                  <a:srgbClr val="FF0000"/>
                </a:solidFill>
                <a:latin typeface="Paytone One"/>
                <a:ea typeface="Paytone One"/>
                <a:cs typeface="Paytone One"/>
                <a:sym typeface="Paytone One"/>
              </a:rPr>
              <a:t>kiện</a:t>
            </a:r>
            <a:r>
              <a:rPr lang="en-US" sz="3600" b="1" dirty="0">
                <a:solidFill>
                  <a:srgbClr val="FF0000"/>
                </a:solidFill>
                <a:latin typeface="Paytone One"/>
                <a:ea typeface="Paytone One"/>
                <a:cs typeface="Paytone One"/>
                <a:sym typeface="Paytone One"/>
              </a:rPr>
              <a:t> (2 </a:t>
            </a:r>
            <a:r>
              <a:rPr lang="en-US" sz="3600" b="1" dirty="0" err="1">
                <a:solidFill>
                  <a:srgbClr val="FF0000"/>
                </a:solidFill>
                <a:latin typeface="Paytone One"/>
                <a:ea typeface="Paytone One"/>
                <a:cs typeface="Paytone One"/>
                <a:sym typeface="Paytone One"/>
              </a:rPr>
              <a:t>tiết</a:t>
            </a:r>
            <a:r>
              <a:rPr lang="en-US" sz="3600" b="1" dirty="0">
                <a:solidFill>
                  <a:srgbClr val="FF0000"/>
                </a:solidFill>
                <a:latin typeface="Paytone One"/>
                <a:ea typeface="Paytone One"/>
                <a:cs typeface="Paytone One"/>
                <a:sym typeface="Paytone One"/>
              </a:rPr>
              <a:t>)</a:t>
            </a:r>
          </a:p>
        </p:txBody>
      </p:sp>
      <p:sp>
        <p:nvSpPr>
          <p:cNvPr id="15" name="TextBox 14">
            <a:extLst>
              <a:ext uri="{FF2B5EF4-FFF2-40B4-BE49-F238E27FC236}">
                <a16:creationId xmlns:a16="http://schemas.microsoft.com/office/drawing/2014/main" id="{AADFE52B-B398-3B80-03E0-7C0A6396F8F9}"/>
              </a:ext>
            </a:extLst>
          </p:cNvPr>
          <p:cNvSpPr txBox="1"/>
          <p:nvPr/>
        </p:nvSpPr>
        <p:spPr>
          <a:xfrm>
            <a:off x="2027400" y="-20342"/>
            <a:ext cx="8137200"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9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12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2024</a:t>
            </a:r>
          </a:p>
          <a:p>
            <a:pPr algn="ctr"/>
            <a:r>
              <a:rPr lang="en-US" sz="2800" u="sng" dirty="0" err="1">
                <a:latin typeface="Times New Roman" panose="02020603050405020304" pitchFamily="18" charset="0"/>
                <a:cs typeface="Times New Roman" panose="02020603050405020304" pitchFamily="18" charset="0"/>
              </a:rPr>
              <a:t>Tiếng</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Việt</a:t>
            </a:r>
            <a:endParaRPr lang="en-US" sz="2800" u="sng"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0F8D21D-2579-FFB5-6A06-9834264F6141}"/>
              </a:ext>
            </a:extLst>
          </p:cNvPr>
          <p:cNvSpPr txBox="1"/>
          <p:nvPr/>
        </p:nvSpPr>
        <p:spPr>
          <a:xfrm>
            <a:off x="1268360" y="1533621"/>
            <a:ext cx="4827639" cy="584775"/>
          </a:xfrm>
          <a:prstGeom prst="rect">
            <a:avLst/>
          </a:prstGeom>
          <a:noFill/>
        </p:spPr>
        <p:txBody>
          <a:bodyPr wrap="square" rtlCol="0">
            <a:spAutoFit/>
          </a:bodyPr>
          <a:lstStyle/>
          <a:p>
            <a:r>
              <a:rPr lang="en-US" sz="3200" u="sng" dirty="0" err="1">
                <a:solidFill>
                  <a:srgbClr val="0070C0"/>
                </a:solidFill>
              </a:rPr>
              <a:t>Luyện</a:t>
            </a:r>
            <a:r>
              <a:rPr lang="en-US" sz="3200" u="sng" dirty="0">
                <a:solidFill>
                  <a:srgbClr val="0070C0"/>
                </a:solidFill>
              </a:rPr>
              <a:t> </a:t>
            </a:r>
            <a:r>
              <a:rPr lang="en-US" sz="3200" u="sng" dirty="0" err="1">
                <a:solidFill>
                  <a:srgbClr val="0070C0"/>
                </a:solidFill>
              </a:rPr>
              <a:t>đọc</a:t>
            </a:r>
            <a:endParaRPr lang="en-US" sz="3200" u="sng" dirty="0">
              <a:solidFill>
                <a:srgbClr val="0070C0"/>
              </a:solidFill>
            </a:endParaRPr>
          </a:p>
        </p:txBody>
      </p:sp>
      <p:sp>
        <p:nvSpPr>
          <p:cNvPr id="5" name="TextBox 4">
            <a:extLst>
              <a:ext uri="{FF2B5EF4-FFF2-40B4-BE49-F238E27FC236}">
                <a16:creationId xmlns:a16="http://schemas.microsoft.com/office/drawing/2014/main" id="{890FC213-7465-D965-3CC2-20F635876C53}"/>
              </a:ext>
            </a:extLst>
          </p:cNvPr>
          <p:cNvSpPr txBox="1"/>
          <p:nvPr/>
        </p:nvSpPr>
        <p:spPr>
          <a:xfrm>
            <a:off x="551313" y="2092406"/>
            <a:ext cx="2952173" cy="584775"/>
          </a:xfrm>
          <a:prstGeom prst="rect">
            <a:avLst/>
          </a:prstGeom>
          <a:noFill/>
        </p:spPr>
        <p:txBody>
          <a:bodyPr wrap="square" rtlCol="0">
            <a:spAutoFit/>
          </a:bodyPr>
          <a:lstStyle/>
          <a:p>
            <a:r>
              <a:rPr lang="en-US" sz="3200" dirty="0" err="1"/>
              <a:t>xử</a:t>
            </a:r>
            <a:r>
              <a:rPr lang="en-US" sz="3200" dirty="0"/>
              <a:t> </a:t>
            </a:r>
            <a:r>
              <a:rPr lang="en-US" sz="3200" dirty="0" err="1"/>
              <a:t>kiện</a:t>
            </a:r>
            <a:endParaRPr lang="en-US" sz="3200" dirty="0"/>
          </a:p>
        </p:txBody>
      </p:sp>
      <p:cxnSp>
        <p:nvCxnSpPr>
          <p:cNvPr id="7" name="Straight Connector 6">
            <a:extLst>
              <a:ext uri="{FF2B5EF4-FFF2-40B4-BE49-F238E27FC236}">
                <a16:creationId xmlns:a16="http://schemas.microsoft.com/office/drawing/2014/main" id="{A9CE516E-CD2A-3A7A-407D-56035AD1FA38}"/>
              </a:ext>
            </a:extLst>
          </p:cNvPr>
          <p:cNvCxnSpPr>
            <a:cxnSpLocks/>
          </p:cNvCxnSpPr>
          <p:nvPr/>
        </p:nvCxnSpPr>
        <p:spPr>
          <a:xfrm>
            <a:off x="1515914" y="2598523"/>
            <a:ext cx="511485"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DB817884-A278-CD05-304E-57E2BCD7B22E}"/>
              </a:ext>
            </a:extLst>
          </p:cNvPr>
          <p:cNvCxnSpPr>
            <a:cxnSpLocks/>
          </p:cNvCxnSpPr>
          <p:nvPr/>
        </p:nvCxnSpPr>
        <p:spPr>
          <a:xfrm>
            <a:off x="620139" y="2598523"/>
            <a:ext cx="363087"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749B33E3-6C98-BCEE-2BAA-D1DDC2F2FADB}"/>
              </a:ext>
            </a:extLst>
          </p:cNvPr>
          <p:cNvSpPr txBox="1"/>
          <p:nvPr/>
        </p:nvSpPr>
        <p:spPr>
          <a:xfrm>
            <a:off x="2206092" y="2092477"/>
            <a:ext cx="2952173" cy="584775"/>
          </a:xfrm>
          <a:prstGeom prst="rect">
            <a:avLst/>
          </a:prstGeom>
          <a:noFill/>
        </p:spPr>
        <p:txBody>
          <a:bodyPr wrap="square" rtlCol="0">
            <a:spAutoFit/>
          </a:bodyPr>
          <a:lstStyle/>
          <a:p>
            <a:r>
              <a:rPr lang="en-US" sz="3200" dirty="0"/>
              <a:t>, </a:t>
            </a:r>
            <a:r>
              <a:rPr lang="en-US" sz="3200" dirty="0" err="1"/>
              <a:t>lợn</a:t>
            </a:r>
            <a:r>
              <a:rPr lang="en-US" sz="3200" dirty="0"/>
              <a:t> quay.</a:t>
            </a:r>
          </a:p>
        </p:txBody>
      </p:sp>
      <p:cxnSp>
        <p:nvCxnSpPr>
          <p:cNvPr id="25" name="Straight Connector 24">
            <a:extLst>
              <a:ext uri="{FF2B5EF4-FFF2-40B4-BE49-F238E27FC236}">
                <a16:creationId xmlns:a16="http://schemas.microsoft.com/office/drawing/2014/main" id="{70EF5718-065C-DFF7-A0AB-30131E428D95}"/>
              </a:ext>
            </a:extLst>
          </p:cNvPr>
          <p:cNvCxnSpPr>
            <a:cxnSpLocks/>
          </p:cNvCxnSpPr>
          <p:nvPr/>
        </p:nvCxnSpPr>
        <p:spPr>
          <a:xfrm>
            <a:off x="2438400" y="2598523"/>
            <a:ext cx="285136"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8A424A50-B129-2E6E-A750-9EC715D075F8}"/>
              </a:ext>
            </a:extLst>
          </p:cNvPr>
          <p:cNvCxnSpPr>
            <a:cxnSpLocks/>
          </p:cNvCxnSpPr>
          <p:nvPr/>
        </p:nvCxnSpPr>
        <p:spPr>
          <a:xfrm flipH="1">
            <a:off x="3503486" y="2629073"/>
            <a:ext cx="567069"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32" name="TextBox 31">
            <a:extLst>
              <a:ext uri="{FF2B5EF4-FFF2-40B4-BE49-F238E27FC236}">
                <a16:creationId xmlns:a16="http://schemas.microsoft.com/office/drawing/2014/main" id="{5D1ADFE8-6AF7-A19A-EFB9-AD701D6FCC16}"/>
              </a:ext>
            </a:extLst>
          </p:cNvPr>
          <p:cNvSpPr txBox="1"/>
          <p:nvPr/>
        </p:nvSpPr>
        <p:spPr>
          <a:xfrm>
            <a:off x="459299" y="3122869"/>
            <a:ext cx="1818261" cy="584775"/>
          </a:xfrm>
          <a:prstGeom prst="rect">
            <a:avLst/>
          </a:prstGeom>
          <a:noFill/>
        </p:spPr>
        <p:txBody>
          <a:bodyPr wrap="square" rtlCol="0">
            <a:spAutoFit/>
          </a:bodyPr>
          <a:lstStyle/>
          <a:p>
            <a:r>
              <a:rPr lang="en-US" sz="3200" dirty="0" err="1"/>
              <a:t>giãy</a:t>
            </a:r>
            <a:r>
              <a:rPr lang="en-US" sz="3200" dirty="0"/>
              <a:t> </a:t>
            </a:r>
            <a:r>
              <a:rPr lang="en-US" sz="3200" dirty="0" err="1"/>
              <a:t>nảy</a:t>
            </a:r>
            <a:endParaRPr lang="en-US" sz="3200" dirty="0"/>
          </a:p>
        </p:txBody>
      </p:sp>
      <p:cxnSp>
        <p:nvCxnSpPr>
          <p:cNvPr id="34" name="Straight Connector 33">
            <a:extLst>
              <a:ext uri="{FF2B5EF4-FFF2-40B4-BE49-F238E27FC236}">
                <a16:creationId xmlns:a16="http://schemas.microsoft.com/office/drawing/2014/main" id="{C7F73F66-3731-9A18-EB21-37E3D86A2BCA}"/>
              </a:ext>
            </a:extLst>
          </p:cNvPr>
          <p:cNvCxnSpPr/>
          <p:nvPr/>
        </p:nvCxnSpPr>
        <p:spPr>
          <a:xfrm>
            <a:off x="620138" y="3602951"/>
            <a:ext cx="363087"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32590FFF-F758-F4BA-15D8-96BD51F4795B}"/>
              </a:ext>
            </a:extLst>
          </p:cNvPr>
          <p:cNvCxnSpPr/>
          <p:nvPr/>
        </p:nvCxnSpPr>
        <p:spPr>
          <a:xfrm>
            <a:off x="1408569" y="3602951"/>
            <a:ext cx="363087"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89115218-A61C-6A50-5873-46686E4448A7}"/>
              </a:ext>
            </a:extLst>
          </p:cNvPr>
          <p:cNvSpPr txBox="1"/>
          <p:nvPr/>
        </p:nvSpPr>
        <p:spPr>
          <a:xfrm>
            <a:off x="459298" y="4260221"/>
            <a:ext cx="1818261" cy="584775"/>
          </a:xfrm>
          <a:prstGeom prst="rect">
            <a:avLst/>
          </a:prstGeom>
          <a:noFill/>
        </p:spPr>
        <p:txBody>
          <a:bodyPr wrap="square" rtlCol="0">
            <a:spAutoFit/>
          </a:bodyPr>
          <a:lstStyle/>
          <a:p>
            <a:r>
              <a:rPr lang="en-US" sz="3200" dirty="0" err="1"/>
              <a:t>xóc</a:t>
            </a:r>
            <a:r>
              <a:rPr lang="en-US" sz="3200" dirty="0"/>
              <a:t> </a:t>
            </a:r>
            <a:r>
              <a:rPr lang="en-US" sz="3200" dirty="0" err="1"/>
              <a:t>lên</a:t>
            </a:r>
            <a:endParaRPr lang="en-US" sz="3200" dirty="0"/>
          </a:p>
        </p:txBody>
      </p:sp>
      <p:cxnSp>
        <p:nvCxnSpPr>
          <p:cNvPr id="38" name="Straight Connector 37">
            <a:extLst>
              <a:ext uri="{FF2B5EF4-FFF2-40B4-BE49-F238E27FC236}">
                <a16:creationId xmlns:a16="http://schemas.microsoft.com/office/drawing/2014/main" id="{E897DFCD-BD13-5745-3988-BD19B9C772B1}"/>
              </a:ext>
            </a:extLst>
          </p:cNvPr>
          <p:cNvCxnSpPr>
            <a:cxnSpLocks/>
          </p:cNvCxnSpPr>
          <p:nvPr/>
        </p:nvCxnSpPr>
        <p:spPr>
          <a:xfrm>
            <a:off x="459298" y="4788310"/>
            <a:ext cx="337115"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A6D6476A-9D4E-79B2-F27B-5ABAA001140F}"/>
              </a:ext>
            </a:extLst>
          </p:cNvPr>
          <p:cNvCxnSpPr>
            <a:cxnSpLocks/>
          </p:cNvCxnSpPr>
          <p:nvPr/>
        </p:nvCxnSpPr>
        <p:spPr>
          <a:xfrm>
            <a:off x="1240011" y="4788310"/>
            <a:ext cx="337115"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73887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32"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12F2E-3784-705A-876B-CF13043A608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C7AE471-AA49-1F5C-5210-2E21479DA35E}"/>
              </a:ext>
            </a:extLst>
          </p:cNvPr>
          <p:cNvSpPr/>
          <p:nvPr/>
        </p:nvSpPr>
        <p:spPr>
          <a:xfrm>
            <a:off x="0" y="-943502"/>
            <a:ext cx="12192000" cy="8745003"/>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en-US" sz="933"/>
          </a:p>
        </p:txBody>
      </p:sp>
      <p:sp>
        <p:nvSpPr>
          <p:cNvPr id="8" name="Freeform 8">
            <a:extLst>
              <a:ext uri="{FF2B5EF4-FFF2-40B4-BE49-F238E27FC236}">
                <a16:creationId xmlns:a16="http://schemas.microsoft.com/office/drawing/2014/main" id="{554AB50A-C964-1F46-A271-083BC95C4128}"/>
              </a:ext>
            </a:extLst>
          </p:cNvPr>
          <p:cNvSpPr/>
          <p:nvPr/>
        </p:nvSpPr>
        <p:spPr>
          <a:xfrm rot="-332367">
            <a:off x="10952578" y="-605210"/>
            <a:ext cx="2396401" cy="1629553"/>
          </a:xfrm>
          <a:custGeom>
            <a:avLst/>
            <a:gdLst/>
            <a:ahLst/>
            <a:cxnLst/>
            <a:rect l="l" t="t" r="r" b="b"/>
            <a:pathLst>
              <a:path w="3594601" h="2444329">
                <a:moveTo>
                  <a:pt x="0" y="0"/>
                </a:moveTo>
                <a:lnTo>
                  <a:pt x="3594601" y="0"/>
                </a:lnTo>
                <a:lnTo>
                  <a:pt x="3594601" y="2444328"/>
                </a:lnTo>
                <a:lnTo>
                  <a:pt x="0" y="2444328"/>
                </a:lnTo>
                <a:lnTo>
                  <a:pt x="0" y="0"/>
                </a:lnTo>
                <a:close/>
              </a:path>
            </a:pathLst>
          </a:custGeom>
          <a:blipFill>
            <a:blip r:embed="rId4"/>
            <a:stretch>
              <a:fillRect/>
            </a:stretch>
          </a:blipFill>
        </p:spPr>
        <p:txBody>
          <a:bodyPr/>
          <a:lstStyle/>
          <a:p>
            <a:endParaRPr lang="en-US" sz="933"/>
          </a:p>
        </p:txBody>
      </p:sp>
      <p:sp>
        <p:nvSpPr>
          <p:cNvPr id="10" name="Freeform 10">
            <a:extLst>
              <a:ext uri="{FF2B5EF4-FFF2-40B4-BE49-F238E27FC236}">
                <a16:creationId xmlns:a16="http://schemas.microsoft.com/office/drawing/2014/main" id="{776D53BC-04E4-D2DC-3DB4-7A78FFED0795}"/>
              </a:ext>
            </a:extLst>
          </p:cNvPr>
          <p:cNvSpPr/>
          <p:nvPr/>
        </p:nvSpPr>
        <p:spPr>
          <a:xfrm>
            <a:off x="-54332" y="-240835"/>
            <a:ext cx="1570247" cy="1544552"/>
          </a:xfrm>
          <a:custGeom>
            <a:avLst/>
            <a:gdLst/>
            <a:ahLst/>
            <a:cxnLst/>
            <a:rect l="l" t="t" r="r" b="b"/>
            <a:pathLst>
              <a:path w="2355371" h="2316828">
                <a:moveTo>
                  <a:pt x="0" y="0"/>
                </a:moveTo>
                <a:lnTo>
                  <a:pt x="2355370" y="0"/>
                </a:lnTo>
                <a:lnTo>
                  <a:pt x="2355370" y="2316828"/>
                </a:lnTo>
                <a:lnTo>
                  <a:pt x="0" y="23168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933"/>
          </a:p>
        </p:txBody>
      </p:sp>
      <p:sp>
        <p:nvSpPr>
          <p:cNvPr id="14" name="TextBox 13">
            <a:extLst>
              <a:ext uri="{FF2B5EF4-FFF2-40B4-BE49-F238E27FC236}">
                <a16:creationId xmlns:a16="http://schemas.microsoft.com/office/drawing/2014/main" id="{04001C76-2D53-DBB2-EE19-067EB683A03A}"/>
              </a:ext>
            </a:extLst>
          </p:cNvPr>
          <p:cNvSpPr txBox="1"/>
          <p:nvPr/>
        </p:nvSpPr>
        <p:spPr>
          <a:xfrm>
            <a:off x="695595" y="979623"/>
            <a:ext cx="10800809" cy="553998"/>
          </a:xfrm>
          <a:prstGeom prst="rect">
            <a:avLst/>
          </a:prstGeom>
        </p:spPr>
        <p:txBody>
          <a:bodyPr wrap="square" lIns="0" tIns="0" rIns="0" bIns="0" rtlCol="0" anchor="t">
            <a:spAutoFit/>
          </a:bodyPr>
          <a:lstStyle/>
          <a:p>
            <a:pPr algn="ctr"/>
            <a:r>
              <a:rPr lang="en-US" sz="3600" b="1" u="sng" dirty="0" err="1">
                <a:solidFill>
                  <a:srgbClr val="FF0000"/>
                </a:solidFill>
                <a:latin typeface="Paytone One"/>
                <a:ea typeface="Paytone One"/>
                <a:cs typeface="Paytone One"/>
                <a:sym typeface="Paytone One"/>
              </a:rPr>
              <a:t>Đọc</a:t>
            </a:r>
            <a:r>
              <a:rPr lang="en-US" sz="3600" b="1" u="sng" dirty="0">
                <a:solidFill>
                  <a:srgbClr val="FF0000"/>
                </a:solidFill>
                <a:latin typeface="Paytone One"/>
                <a:ea typeface="Paytone One"/>
                <a:cs typeface="Paytone One"/>
                <a:sym typeface="Paytone One"/>
              </a:rPr>
              <a:t>:</a:t>
            </a:r>
            <a:r>
              <a:rPr lang="en-US" sz="3600" b="1" dirty="0">
                <a:solidFill>
                  <a:srgbClr val="FF0000"/>
                </a:solidFill>
                <a:latin typeface="Paytone One"/>
                <a:ea typeface="Paytone One"/>
                <a:cs typeface="Paytone One"/>
                <a:sym typeface="Paytone One"/>
              </a:rPr>
              <a:t> </a:t>
            </a:r>
            <a:r>
              <a:rPr lang="en-US" sz="3600" b="1" dirty="0" err="1">
                <a:solidFill>
                  <a:srgbClr val="FF0000"/>
                </a:solidFill>
                <a:latin typeface="Paytone One"/>
                <a:ea typeface="Paytone One"/>
                <a:cs typeface="Paytone One"/>
                <a:sym typeface="Paytone One"/>
              </a:rPr>
              <a:t>Mồ</a:t>
            </a:r>
            <a:r>
              <a:rPr lang="en-US" sz="3600" b="1" dirty="0">
                <a:solidFill>
                  <a:srgbClr val="FF0000"/>
                </a:solidFill>
                <a:latin typeface="Paytone One"/>
                <a:ea typeface="Paytone One"/>
                <a:cs typeface="Paytone One"/>
                <a:sym typeface="Paytone One"/>
              </a:rPr>
              <a:t> </a:t>
            </a:r>
            <a:r>
              <a:rPr lang="en-US" sz="3600" b="1" dirty="0" err="1">
                <a:solidFill>
                  <a:srgbClr val="FF0000"/>
                </a:solidFill>
                <a:latin typeface="Paytone One"/>
                <a:ea typeface="Paytone One"/>
                <a:cs typeface="Paytone One"/>
                <a:sym typeface="Paytone One"/>
              </a:rPr>
              <a:t>côi</a:t>
            </a:r>
            <a:r>
              <a:rPr lang="en-US" sz="3600" b="1" dirty="0">
                <a:solidFill>
                  <a:srgbClr val="FF0000"/>
                </a:solidFill>
                <a:latin typeface="Paytone One"/>
                <a:ea typeface="Paytone One"/>
                <a:cs typeface="Paytone One"/>
                <a:sym typeface="Paytone One"/>
              </a:rPr>
              <a:t> </a:t>
            </a:r>
            <a:r>
              <a:rPr lang="en-US" sz="3600" b="1" dirty="0" err="1">
                <a:solidFill>
                  <a:srgbClr val="FF0000"/>
                </a:solidFill>
                <a:latin typeface="Paytone One"/>
                <a:ea typeface="Paytone One"/>
                <a:cs typeface="Paytone One"/>
                <a:sym typeface="Paytone One"/>
              </a:rPr>
              <a:t>xử</a:t>
            </a:r>
            <a:r>
              <a:rPr lang="en-US" sz="3600" b="1" dirty="0">
                <a:solidFill>
                  <a:srgbClr val="FF0000"/>
                </a:solidFill>
                <a:latin typeface="Paytone One"/>
                <a:ea typeface="Paytone One"/>
                <a:cs typeface="Paytone One"/>
                <a:sym typeface="Paytone One"/>
              </a:rPr>
              <a:t> </a:t>
            </a:r>
            <a:r>
              <a:rPr lang="en-US" sz="3600" b="1" dirty="0" err="1">
                <a:solidFill>
                  <a:srgbClr val="FF0000"/>
                </a:solidFill>
                <a:latin typeface="Paytone One"/>
                <a:ea typeface="Paytone One"/>
                <a:cs typeface="Paytone One"/>
                <a:sym typeface="Paytone One"/>
              </a:rPr>
              <a:t>kiện</a:t>
            </a:r>
            <a:r>
              <a:rPr lang="en-US" sz="3600" b="1" dirty="0">
                <a:solidFill>
                  <a:srgbClr val="FF0000"/>
                </a:solidFill>
                <a:latin typeface="Paytone One"/>
                <a:ea typeface="Paytone One"/>
                <a:cs typeface="Paytone One"/>
                <a:sym typeface="Paytone One"/>
              </a:rPr>
              <a:t> (2 </a:t>
            </a:r>
            <a:r>
              <a:rPr lang="en-US" sz="3600" b="1" dirty="0" err="1">
                <a:solidFill>
                  <a:srgbClr val="FF0000"/>
                </a:solidFill>
                <a:latin typeface="Paytone One"/>
                <a:ea typeface="Paytone One"/>
                <a:cs typeface="Paytone One"/>
                <a:sym typeface="Paytone One"/>
              </a:rPr>
              <a:t>tiết</a:t>
            </a:r>
            <a:r>
              <a:rPr lang="en-US" sz="3600" b="1" dirty="0">
                <a:solidFill>
                  <a:srgbClr val="FF0000"/>
                </a:solidFill>
                <a:latin typeface="Paytone One"/>
                <a:ea typeface="Paytone One"/>
                <a:cs typeface="Paytone One"/>
                <a:sym typeface="Paytone One"/>
              </a:rPr>
              <a:t>)</a:t>
            </a:r>
          </a:p>
        </p:txBody>
      </p:sp>
      <p:sp>
        <p:nvSpPr>
          <p:cNvPr id="15" name="TextBox 14">
            <a:extLst>
              <a:ext uri="{FF2B5EF4-FFF2-40B4-BE49-F238E27FC236}">
                <a16:creationId xmlns:a16="http://schemas.microsoft.com/office/drawing/2014/main" id="{E0BC9647-D139-ADA3-3224-18E53F6E7075}"/>
              </a:ext>
            </a:extLst>
          </p:cNvPr>
          <p:cNvSpPr txBox="1"/>
          <p:nvPr/>
        </p:nvSpPr>
        <p:spPr>
          <a:xfrm>
            <a:off x="2027400" y="-20342"/>
            <a:ext cx="8137200"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9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12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2024</a:t>
            </a:r>
          </a:p>
          <a:p>
            <a:pPr algn="ctr"/>
            <a:r>
              <a:rPr lang="en-US" sz="2800" u="sng" dirty="0" err="1">
                <a:latin typeface="Times New Roman" panose="02020603050405020304" pitchFamily="18" charset="0"/>
                <a:cs typeface="Times New Roman" panose="02020603050405020304" pitchFamily="18" charset="0"/>
              </a:rPr>
              <a:t>Tiếng</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Việt</a:t>
            </a:r>
            <a:endParaRPr lang="en-US" sz="2800" u="sng"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64FD7E3-2702-3B45-801B-3F7399558D4B}"/>
              </a:ext>
            </a:extLst>
          </p:cNvPr>
          <p:cNvSpPr txBox="1"/>
          <p:nvPr/>
        </p:nvSpPr>
        <p:spPr>
          <a:xfrm>
            <a:off x="1268360" y="1533621"/>
            <a:ext cx="4827639" cy="584775"/>
          </a:xfrm>
          <a:prstGeom prst="rect">
            <a:avLst/>
          </a:prstGeom>
          <a:noFill/>
        </p:spPr>
        <p:txBody>
          <a:bodyPr wrap="square" rtlCol="0">
            <a:spAutoFit/>
          </a:bodyPr>
          <a:lstStyle/>
          <a:p>
            <a:r>
              <a:rPr lang="en-US" sz="3200" u="sng" dirty="0" err="1">
                <a:solidFill>
                  <a:srgbClr val="0070C0"/>
                </a:solidFill>
              </a:rPr>
              <a:t>Luyện</a:t>
            </a:r>
            <a:r>
              <a:rPr lang="en-US" sz="3200" u="sng" dirty="0">
                <a:solidFill>
                  <a:srgbClr val="0070C0"/>
                </a:solidFill>
              </a:rPr>
              <a:t> </a:t>
            </a:r>
            <a:r>
              <a:rPr lang="en-US" sz="3200" u="sng" dirty="0" err="1">
                <a:solidFill>
                  <a:srgbClr val="0070C0"/>
                </a:solidFill>
              </a:rPr>
              <a:t>đọc</a:t>
            </a:r>
            <a:endParaRPr lang="en-US" sz="3200" u="sng" dirty="0">
              <a:solidFill>
                <a:srgbClr val="0070C0"/>
              </a:solidFill>
            </a:endParaRPr>
          </a:p>
        </p:txBody>
      </p:sp>
      <p:grpSp>
        <p:nvGrpSpPr>
          <p:cNvPr id="6" name="Group 5">
            <a:extLst>
              <a:ext uri="{FF2B5EF4-FFF2-40B4-BE49-F238E27FC236}">
                <a16:creationId xmlns:a16="http://schemas.microsoft.com/office/drawing/2014/main" id="{E7DD3A48-C4D7-30B0-1F7A-7D66E87781B8}"/>
              </a:ext>
            </a:extLst>
          </p:cNvPr>
          <p:cNvGrpSpPr/>
          <p:nvPr/>
        </p:nvGrpSpPr>
        <p:grpSpPr>
          <a:xfrm>
            <a:off x="551313" y="2092406"/>
            <a:ext cx="4606952" cy="584846"/>
            <a:chOff x="551313" y="2092406"/>
            <a:chExt cx="4606952" cy="584846"/>
          </a:xfrm>
        </p:grpSpPr>
        <p:sp>
          <p:nvSpPr>
            <p:cNvPr id="5" name="TextBox 4">
              <a:extLst>
                <a:ext uri="{FF2B5EF4-FFF2-40B4-BE49-F238E27FC236}">
                  <a16:creationId xmlns:a16="http://schemas.microsoft.com/office/drawing/2014/main" id="{724A7E3F-E07F-0CB1-7E3B-78A1CDC44AAE}"/>
                </a:ext>
              </a:extLst>
            </p:cNvPr>
            <p:cNvSpPr txBox="1"/>
            <p:nvPr/>
          </p:nvSpPr>
          <p:spPr>
            <a:xfrm>
              <a:off x="551313" y="2092406"/>
              <a:ext cx="2952173" cy="584775"/>
            </a:xfrm>
            <a:prstGeom prst="rect">
              <a:avLst/>
            </a:prstGeom>
            <a:noFill/>
          </p:spPr>
          <p:txBody>
            <a:bodyPr wrap="square" rtlCol="0">
              <a:spAutoFit/>
            </a:bodyPr>
            <a:lstStyle/>
            <a:p>
              <a:r>
                <a:rPr lang="en-US" sz="3200" dirty="0" err="1"/>
                <a:t>xử</a:t>
              </a:r>
              <a:r>
                <a:rPr lang="en-US" sz="3200" dirty="0"/>
                <a:t> </a:t>
              </a:r>
              <a:r>
                <a:rPr lang="en-US" sz="3200" dirty="0" err="1"/>
                <a:t>kiện</a:t>
              </a:r>
              <a:endParaRPr lang="en-US" sz="3200" dirty="0"/>
            </a:p>
          </p:txBody>
        </p:sp>
        <p:cxnSp>
          <p:nvCxnSpPr>
            <p:cNvPr id="7" name="Straight Connector 6">
              <a:extLst>
                <a:ext uri="{FF2B5EF4-FFF2-40B4-BE49-F238E27FC236}">
                  <a16:creationId xmlns:a16="http://schemas.microsoft.com/office/drawing/2014/main" id="{05C55A27-FD2F-75BF-DF7A-C873CC4D238A}"/>
                </a:ext>
              </a:extLst>
            </p:cNvPr>
            <p:cNvCxnSpPr>
              <a:cxnSpLocks/>
            </p:cNvCxnSpPr>
            <p:nvPr/>
          </p:nvCxnSpPr>
          <p:spPr>
            <a:xfrm>
              <a:off x="1515914" y="2598523"/>
              <a:ext cx="511485"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2609FD09-F9B0-D9EC-3BC4-D6015204DADD}"/>
                </a:ext>
              </a:extLst>
            </p:cNvPr>
            <p:cNvCxnSpPr>
              <a:cxnSpLocks/>
            </p:cNvCxnSpPr>
            <p:nvPr/>
          </p:nvCxnSpPr>
          <p:spPr>
            <a:xfrm>
              <a:off x="620139" y="2598523"/>
              <a:ext cx="363087"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D3947B1F-B07A-D0F4-7A23-9034166C1FC8}"/>
                </a:ext>
              </a:extLst>
            </p:cNvPr>
            <p:cNvSpPr txBox="1"/>
            <p:nvPr/>
          </p:nvSpPr>
          <p:spPr>
            <a:xfrm>
              <a:off x="2206092" y="2092477"/>
              <a:ext cx="2952173" cy="584775"/>
            </a:xfrm>
            <a:prstGeom prst="rect">
              <a:avLst/>
            </a:prstGeom>
            <a:noFill/>
          </p:spPr>
          <p:txBody>
            <a:bodyPr wrap="square" rtlCol="0">
              <a:spAutoFit/>
            </a:bodyPr>
            <a:lstStyle/>
            <a:p>
              <a:r>
                <a:rPr lang="en-US" sz="3200" dirty="0"/>
                <a:t>, </a:t>
              </a:r>
              <a:r>
                <a:rPr lang="en-US" sz="3200" dirty="0" err="1"/>
                <a:t>lợn</a:t>
              </a:r>
              <a:r>
                <a:rPr lang="en-US" sz="3200" dirty="0"/>
                <a:t> quay.</a:t>
              </a:r>
            </a:p>
          </p:txBody>
        </p:sp>
        <p:cxnSp>
          <p:nvCxnSpPr>
            <p:cNvPr id="25" name="Straight Connector 24">
              <a:extLst>
                <a:ext uri="{FF2B5EF4-FFF2-40B4-BE49-F238E27FC236}">
                  <a16:creationId xmlns:a16="http://schemas.microsoft.com/office/drawing/2014/main" id="{4A9918AD-2D2B-C705-6A37-EB4B6EC97A6B}"/>
                </a:ext>
              </a:extLst>
            </p:cNvPr>
            <p:cNvCxnSpPr>
              <a:cxnSpLocks/>
            </p:cNvCxnSpPr>
            <p:nvPr/>
          </p:nvCxnSpPr>
          <p:spPr>
            <a:xfrm>
              <a:off x="2438400" y="2598523"/>
              <a:ext cx="285136"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938D85F9-0733-332A-C68D-BD0B4D18B596}"/>
                </a:ext>
              </a:extLst>
            </p:cNvPr>
            <p:cNvCxnSpPr>
              <a:cxnSpLocks/>
            </p:cNvCxnSpPr>
            <p:nvPr/>
          </p:nvCxnSpPr>
          <p:spPr>
            <a:xfrm flipH="1">
              <a:off x="3503486" y="2629073"/>
              <a:ext cx="567069"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grpSp>
      <p:grpSp>
        <p:nvGrpSpPr>
          <p:cNvPr id="4" name="Group 3">
            <a:extLst>
              <a:ext uri="{FF2B5EF4-FFF2-40B4-BE49-F238E27FC236}">
                <a16:creationId xmlns:a16="http://schemas.microsoft.com/office/drawing/2014/main" id="{41226727-37BC-98C9-46B1-E192ABA055EC}"/>
              </a:ext>
            </a:extLst>
          </p:cNvPr>
          <p:cNvGrpSpPr/>
          <p:nvPr/>
        </p:nvGrpSpPr>
        <p:grpSpPr>
          <a:xfrm>
            <a:off x="417327" y="2651191"/>
            <a:ext cx="1818261" cy="584775"/>
            <a:chOff x="417327" y="2651191"/>
            <a:chExt cx="1818261" cy="584775"/>
          </a:xfrm>
        </p:grpSpPr>
        <p:sp>
          <p:nvSpPr>
            <p:cNvPr id="32" name="TextBox 31">
              <a:extLst>
                <a:ext uri="{FF2B5EF4-FFF2-40B4-BE49-F238E27FC236}">
                  <a16:creationId xmlns:a16="http://schemas.microsoft.com/office/drawing/2014/main" id="{10FB09D8-74BE-182A-1C31-351BCA575D02}"/>
                </a:ext>
              </a:extLst>
            </p:cNvPr>
            <p:cNvSpPr txBox="1"/>
            <p:nvPr/>
          </p:nvSpPr>
          <p:spPr>
            <a:xfrm>
              <a:off x="417327" y="2651191"/>
              <a:ext cx="1818261" cy="584775"/>
            </a:xfrm>
            <a:prstGeom prst="rect">
              <a:avLst/>
            </a:prstGeom>
            <a:noFill/>
          </p:spPr>
          <p:txBody>
            <a:bodyPr wrap="square" rtlCol="0">
              <a:spAutoFit/>
            </a:bodyPr>
            <a:lstStyle/>
            <a:p>
              <a:r>
                <a:rPr lang="en-US" sz="3200" dirty="0" err="1"/>
                <a:t>giãy</a:t>
              </a:r>
              <a:r>
                <a:rPr lang="en-US" sz="3200" dirty="0"/>
                <a:t> </a:t>
              </a:r>
              <a:r>
                <a:rPr lang="en-US" sz="3200" dirty="0" err="1"/>
                <a:t>nảy</a:t>
              </a:r>
              <a:endParaRPr lang="en-US" sz="3200" dirty="0"/>
            </a:p>
          </p:txBody>
        </p:sp>
        <p:cxnSp>
          <p:nvCxnSpPr>
            <p:cNvPr id="34" name="Straight Connector 33">
              <a:extLst>
                <a:ext uri="{FF2B5EF4-FFF2-40B4-BE49-F238E27FC236}">
                  <a16:creationId xmlns:a16="http://schemas.microsoft.com/office/drawing/2014/main" id="{A579C9AC-3FAE-FA3F-2B46-A31A00E61C8C}"/>
                </a:ext>
              </a:extLst>
            </p:cNvPr>
            <p:cNvCxnSpPr/>
            <p:nvPr/>
          </p:nvCxnSpPr>
          <p:spPr>
            <a:xfrm>
              <a:off x="549247" y="3210814"/>
              <a:ext cx="363087"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D6A9EC56-8780-7AF9-962B-E1C92801E02C}"/>
                </a:ext>
              </a:extLst>
            </p:cNvPr>
            <p:cNvCxnSpPr/>
            <p:nvPr/>
          </p:nvCxnSpPr>
          <p:spPr>
            <a:xfrm>
              <a:off x="1314211" y="3205326"/>
              <a:ext cx="363087"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grpSp>
      <p:grpSp>
        <p:nvGrpSpPr>
          <p:cNvPr id="9" name="Group 8">
            <a:extLst>
              <a:ext uri="{FF2B5EF4-FFF2-40B4-BE49-F238E27FC236}">
                <a16:creationId xmlns:a16="http://schemas.microsoft.com/office/drawing/2014/main" id="{027B2B29-960B-7196-4E27-D190DB608F13}"/>
              </a:ext>
            </a:extLst>
          </p:cNvPr>
          <p:cNvGrpSpPr/>
          <p:nvPr/>
        </p:nvGrpSpPr>
        <p:grpSpPr>
          <a:xfrm>
            <a:off x="417327" y="3235966"/>
            <a:ext cx="1818261" cy="584775"/>
            <a:chOff x="417327" y="3235966"/>
            <a:chExt cx="1818261" cy="584775"/>
          </a:xfrm>
        </p:grpSpPr>
        <p:sp>
          <p:nvSpPr>
            <p:cNvPr id="36" name="TextBox 35">
              <a:extLst>
                <a:ext uri="{FF2B5EF4-FFF2-40B4-BE49-F238E27FC236}">
                  <a16:creationId xmlns:a16="http://schemas.microsoft.com/office/drawing/2014/main" id="{E14BC2EC-82A1-0372-99F6-9998FDB9E840}"/>
                </a:ext>
              </a:extLst>
            </p:cNvPr>
            <p:cNvSpPr txBox="1"/>
            <p:nvPr/>
          </p:nvSpPr>
          <p:spPr>
            <a:xfrm>
              <a:off x="417327" y="3235966"/>
              <a:ext cx="1818261" cy="584775"/>
            </a:xfrm>
            <a:prstGeom prst="rect">
              <a:avLst/>
            </a:prstGeom>
            <a:noFill/>
          </p:spPr>
          <p:txBody>
            <a:bodyPr wrap="square" rtlCol="0">
              <a:spAutoFit/>
            </a:bodyPr>
            <a:lstStyle/>
            <a:p>
              <a:r>
                <a:rPr lang="en-US" sz="3200" dirty="0" err="1"/>
                <a:t>xóc</a:t>
              </a:r>
              <a:r>
                <a:rPr lang="en-US" sz="3200" dirty="0"/>
                <a:t> </a:t>
              </a:r>
              <a:r>
                <a:rPr lang="en-US" sz="3200" dirty="0" err="1"/>
                <a:t>lên</a:t>
              </a:r>
              <a:endParaRPr lang="en-US" sz="3200" dirty="0"/>
            </a:p>
          </p:txBody>
        </p:sp>
        <p:cxnSp>
          <p:nvCxnSpPr>
            <p:cNvPr id="38" name="Straight Connector 37">
              <a:extLst>
                <a:ext uri="{FF2B5EF4-FFF2-40B4-BE49-F238E27FC236}">
                  <a16:creationId xmlns:a16="http://schemas.microsoft.com/office/drawing/2014/main" id="{65420497-3DB0-B505-4E8B-B1AEAFBC5F3F}"/>
                </a:ext>
              </a:extLst>
            </p:cNvPr>
            <p:cNvCxnSpPr>
              <a:cxnSpLocks/>
            </p:cNvCxnSpPr>
            <p:nvPr/>
          </p:nvCxnSpPr>
          <p:spPr>
            <a:xfrm>
              <a:off x="417327" y="3746090"/>
              <a:ext cx="337115"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BEFC054B-A1BB-0642-D96D-6F65408F1CA9}"/>
                </a:ext>
              </a:extLst>
            </p:cNvPr>
            <p:cNvCxnSpPr>
              <a:cxnSpLocks/>
            </p:cNvCxnSpPr>
            <p:nvPr/>
          </p:nvCxnSpPr>
          <p:spPr>
            <a:xfrm>
              <a:off x="1178799" y="3746090"/>
              <a:ext cx="337115"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grpSp>
      <p:sp>
        <p:nvSpPr>
          <p:cNvPr id="11" name="TextBox 10">
            <a:extLst>
              <a:ext uri="{FF2B5EF4-FFF2-40B4-BE49-F238E27FC236}">
                <a16:creationId xmlns:a16="http://schemas.microsoft.com/office/drawing/2014/main" id="{C229B0D0-2216-CA73-2C47-61E37339A2AA}"/>
              </a:ext>
            </a:extLst>
          </p:cNvPr>
          <p:cNvSpPr txBox="1"/>
          <p:nvPr/>
        </p:nvSpPr>
        <p:spPr>
          <a:xfrm>
            <a:off x="346314" y="4246383"/>
            <a:ext cx="11499370" cy="1538883"/>
          </a:xfrm>
          <a:prstGeom prst="rect">
            <a:avLst/>
          </a:prstGeom>
          <a:solidFill>
            <a:schemeClr val="accent2">
              <a:lumMod val="20000"/>
              <a:lumOff val="80000"/>
            </a:schemeClr>
          </a:solidFill>
        </p:spPr>
        <p:txBody>
          <a:bodyPr wrap="square" rtlCol="0">
            <a:spAutoFit/>
          </a:bodyPr>
          <a:lstStyle/>
          <a:p>
            <a:r>
              <a:rPr lang="en-US" sz="4000" dirty="0" err="1">
                <a:solidFill>
                  <a:srgbClr val="000000"/>
                </a:solidFill>
                <a:latin typeface="Canva Sans Bold"/>
                <a:ea typeface="Canva Sans Bold"/>
                <a:cs typeface="Canva Sans Bold"/>
                <a:sym typeface="Canva Sans Bold"/>
              </a:rPr>
              <a:t>Bác</a:t>
            </a:r>
            <a:r>
              <a:rPr lang="en-US" sz="4000" dirty="0">
                <a:solidFill>
                  <a:srgbClr val="000000"/>
                </a:solidFill>
                <a:latin typeface="Canva Sans Bold"/>
                <a:ea typeface="Canva Sans Bold"/>
                <a:cs typeface="Canva Sans Bold"/>
                <a:sym typeface="Canva Sans Bold"/>
              </a:rPr>
              <a:t> </a:t>
            </a:r>
            <a:r>
              <a:rPr lang="en-US" sz="4000" dirty="0" err="1">
                <a:solidFill>
                  <a:srgbClr val="000000"/>
                </a:solidFill>
                <a:latin typeface="Canva Sans Bold"/>
                <a:ea typeface="Canva Sans Bold"/>
                <a:cs typeface="Canva Sans Bold"/>
                <a:sym typeface="Canva Sans Bold"/>
              </a:rPr>
              <a:t>này</a:t>
            </a:r>
            <a:r>
              <a:rPr lang="en-US" sz="4000" dirty="0">
                <a:solidFill>
                  <a:srgbClr val="000000"/>
                </a:solidFill>
                <a:latin typeface="Canva Sans Bold"/>
                <a:ea typeface="Canva Sans Bold"/>
                <a:cs typeface="Canva Sans Bold"/>
                <a:sym typeface="Canva Sans Bold"/>
              </a:rPr>
              <a:t> </a:t>
            </a:r>
            <a:r>
              <a:rPr lang="en-US" sz="4000" dirty="0" err="1">
                <a:solidFill>
                  <a:srgbClr val="000000"/>
                </a:solidFill>
                <a:latin typeface="Canva Sans Bold"/>
                <a:ea typeface="Canva Sans Bold"/>
                <a:cs typeface="Canva Sans Bold"/>
                <a:sym typeface="Canva Sans Bold"/>
              </a:rPr>
              <a:t>vào</a:t>
            </a:r>
            <a:r>
              <a:rPr lang="en-US" sz="4000" dirty="0">
                <a:solidFill>
                  <a:srgbClr val="000000"/>
                </a:solidFill>
                <a:latin typeface="Canva Sans Bold"/>
                <a:ea typeface="Canva Sans Bold"/>
                <a:cs typeface="Canva Sans Bold"/>
                <a:sym typeface="Canva Sans Bold"/>
              </a:rPr>
              <a:t> </a:t>
            </a:r>
            <a:r>
              <a:rPr lang="en-US" sz="4000" dirty="0" err="1">
                <a:solidFill>
                  <a:srgbClr val="000000"/>
                </a:solidFill>
                <a:latin typeface="Canva Sans Bold"/>
                <a:ea typeface="Canva Sans Bold"/>
                <a:cs typeface="Canva Sans Bold"/>
                <a:sym typeface="Canva Sans Bold"/>
              </a:rPr>
              <a:t>quán</a:t>
            </a:r>
            <a:r>
              <a:rPr lang="en-US" sz="4000" dirty="0">
                <a:solidFill>
                  <a:srgbClr val="000000"/>
                </a:solidFill>
                <a:latin typeface="Canva Sans Bold"/>
                <a:ea typeface="Canva Sans Bold"/>
                <a:cs typeface="Canva Sans Bold"/>
                <a:sym typeface="Canva Sans Bold"/>
              </a:rPr>
              <a:t> </a:t>
            </a:r>
            <a:r>
              <a:rPr lang="en-US" sz="4000" dirty="0" err="1">
                <a:solidFill>
                  <a:srgbClr val="000000"/>
                </a:solidFill>
                <a:latin typeface="Canva Sans Bold"/>
                <a:ea typeface="Canva Sans Bold"/>
                <a:cs typeface="Canva Sans Bold"/>
                <a:sym typeface="Canva Sans Bold"/>
              </a:rPr>
              <a:t>của</a:t>
            </a:r>
            <a:r>
              <a:rPr lang="en-US" sz="4000" dirty="0">
                <a:solidFill>
                  <a:srgbClr val="000000"/>
                </a:solidFill>
                <a:latin typeface="Canva Sans Bold"/>
                <a:ea typeface="Canva Sans Bold"/>
                <a:cs typeface="Canva Sans Bold"/>
                <a:sym typeface="Canva Sans Bold"/>
              </a:rPr>
              <a:t> </a:t>
            </a:r>
            <a:r>
              <a:rPr lang="en-US" sz="4000" dirty="0" err="1">
                <a:solidFill>
                  <a:srgbClr val="000000"/>
                </a:solidFill>
                <a:latin typeface="Canva Sans Bold"/>
                <a:ea typeface="Canva Sans Bold"/>
                <a:cs typeface="Canva Sans Bold"/>
                <a:sym typeface="Canva Sans Bold"/>
              </a:rPr>
              <a:t>tôi</a:t>
            </a:r>
            <a:r>
              <a:rPr lang="en-US" sz="4000" dirty="0">
                <a:solidFill>
                  <a:srgbClr val="000000"/>
                </a:solidFill>
                <a:latin typeface="Canva Sans Bold"/>
                <a:ea typeface="Canva Sans Bold"/>
                <a:cs typeface="Canva Sans Bold"/>
                <a:sym typeface="Canva Sans Bold"/>
              </a:rPr>
              <a:t>/ </a:t>
            </a:r>
            <a:r>
              <a:rPr lang="en-US" sz="4000" dirty="0" err="1">
                <a:solidFill>
                  <a:srgbClr val="000000"/>
                </a:solidFill>
                <a:latin typeface="Canva Sans Bold"/>
                <a:ea typeface="Canva Sans Bold"/>
                <a:cs typeface="Canva Sans Bold"/>
                <a:sym typeface="Canva Sans Bold"/>
              </a:rPr>
              <a:t>hít</a:t>
            </a:r>
            <a:r>
              <a:rPr lang="en-US" sz="4000" dirty="0">
                <a:solidFill>
                  <a:srgbClr val="000000"/>
                </a:solidFill>
                <a:latin typeface="Canva Sans Bold"/>
                <a:ea typeface="Canva Sans Bold"/>
                <a:cs typeface="Canva Sans Bold"/>
                <a:sym typeface="Canva Sans Bold"/>
              </a:rPr>
              <a:t> </a:t>
            </a:r>
            <a:r>
              <a:rPr lang="en-US" sz="4000" dirty="0" err="1">
                <a:solidFill>
                  <a:srgbClr val="000000"/>
                </a:solidFill>
                <a:latin typeface="Canva Sans Bold"/>
                <a:ea typeface="Canva Sans Bold"/>
                <a:cs typeface="Canva Sans Bold"/>
                <a:sym typeface="Canva Sans Bold"/>
              </a:rPr>
              <a:t>mùi</a:t>
            </a:r>
            <a:r>
              <a:rPr lang="en-US" sz="4000" dirty="0">
                <a:solidFill>
                  <a:srgbClr val="000000"/>
                </a:solidFill>
                <a:latin typeface="Canva Sans Bold"/>
                <a:ea typeface="Canva Sans Bold"/>
                <a:cs typeface="Canva Sans Bold"/>
                <a:sym typeface="Canva Sans Bold"/>
              </a:rPr>
              <a:t> </a:t>
            </a:r>
            <a:r>
              <a:rPr lang="en-US" sz="4000" dirty="0" err="1">
                <a:solidFill>
                  <a:srgbClr val="000000"/>
                </a:solidFill>
                <a:latin typeface="Canva Sans Bold"/>
                <a:ea typeface="Canva Sans Bold"/>
                <a:cs typeface="Canva Sans Bold"/>
                <a:sym typeface="Canva Sans Bold"/>
              </a:rPr>
              <a:t>thơm</a:t>
            </a:r>
            <a:r>
              <a:rPr lang="en-US" sz="4000" dirty="0">
                <a:solidFill>
                  <a:srgbClr val="000000"/>
                </a:solidFill>
                <a:latin typeface="Canva Sans Bold"/>
                <a:ea typeface="Canva Sans Bold"/>
                <a:cs typeface="Canva Sans Bold"/>
                <a:sym typeface="Canva Sans Bold"/>
              </a:rPr>
              <a:t> </a:t>
            </a:r>
            <a:r>
              <a:rPr lang="en-US" sz="4000" dirty="0" err="1">
                <a:solidFill>
                  <a:srgbClr val="000000"/>
                </a:solidFill>
                <a:latin typeface="Canva Sans Bold"/>
                <a:ea typeface="Canva Sans Bold"/>
                <a:cs typeface="Canva Sans Bold"/>
                <a:sym typeface="Canva Sans Bold"/>
              </a:rPr>
              <a:t>lợn</a:t>
            </a:r>
            <a:r>
              <a:rPr lang="en-US" sz="4000" dirty="0">
                <a:solidFill>
                  <a:srgbClr val="000000"/>
                </a:solidFill>
                <a:latin typeface="Canva Sans Bold"/>
                <a:ea typeface="Canva Sans Bold"/>
                <a:cs typeface="Canva Sans Bold"/>
                <a:sym typeface="Canva Sans Bold"/>
              </a:rPr>
              <a:t> quay,/ </a:t>
            </a:r>
            <a:r>
              <a:rPr lang="en-US" sz="4000" dirty="0" err="1">
                <a:solidFill>
                  <a:srgbClr val="000000"/>
                </a:solidFill>
                <a:latin typeface="Canva Sans Bold"/>
                <a:ea typeface="Canva Sans Bold"/>
                <a:cs typeface="Canva Sans Bold"/>
                <a:sym typeface="Canva Sans Bold"/>
              </a:rPr>
              <a:t>gà</a:t>
            </a:r>
            <a:r>
              <a:rPr lang="en-US" sz="4000" dirty="0">
                <a:solidFill>
                  <a:srgbClr val="000000"/>
                </a:solidFill>
                <a:latin typeface="Canva Sans Bold"/>
                <a:ea typeface="Canva Sans Bold"/>
                <a:cs typeface="Canva Sans Bold"/>
                <a:sym typeface="Canva Sans Bold"/>
              </a:rPr>
              <a:t> </a:t>
            </a:r>
            <a:r>
              <a:rPr lang="en-US" sz="4000" dirty="0" err="1">
                <a:solidFill>
                  <a:srgbClr val="000000"/>
                </a:solidFill>
                <a:latin typeface="Canva Sans Bold"/>
                <a:ea typeface="Canva Sans Bold"/>
                <a:cs typeface="Canva Sans Bold"/>
                <a:sym typeface="Canva Sans Bold"/>
              </a:rPr>
              <a:t>luộc</a:t>
            </a:r>
            <a:r>
              <a:rPr lang="en-US" sz="4000" dirty="0">
                <a:solidFill>
                  <a:srgbClr val="000000"/>
                </a:solidFill>
                <a:latin typeface="Canva Sans Bold"/>
                <a:ea typeface="Canva Sans Bold"/>
                <a:cs typeface="Canva Sans Bold"/>
                <a:sym typeface="Canva Sans Bold"/>
              </a:rPr>
              <a:t>,/ </a:t>
            </a:r>
            <a:r>
              <a:rPr lang="en-US" sz="4000" dirty="0" err="1">
                <a:solidFill>
                  <a:srgbClr val="000000"/>
                </a:solidFill>
                <a:latin typeface="Canva Sans Bold"/>
                <a:ea typeface="Canva Sans Bold"/>
                <a:cs typeface="Canva Sans Bold"/>
                <a:sym typeface="Canva Sans Bold"/>
              </a:rPr>
              <a:t>vịt</a:t>
            </a:r>
            <a:r>
              <a:rPr lang="en-US" sz="4000" dirty="0">
                <a:solidFill>
                  <a:srgbClr val="000000"/>
                </a:solidFill>
                <a:latin typeface="Canva Sans Bold"/>
                <a:ea typeface="Canva Sans Bold"/>
                <a:cs typeface="Canva Sans Bold"/>
                <a:sym typeface="Canva Sans Bold"/>
              </a:rPr>
              <a:t> </a:t>
            </a:r>
            <a:r>
              <a:rPr lang="en-US" sz="4000" dirty="0" err="1">
                <a:solidFill>
                  <a:srgbClr val="000000"/>
                </a:solidFill>
                <a:latin typeface="Canva Sans Bold"/>
                <a:ea typeface="Canva Sans Bold"/>
                <a:cs typeface="Canva Sans Bold"/>
                <a:sym typeface="Canva Sans Bold"/>
              </a:rPr>
              <a:t>rán</a:t>
            </a:r>
            <a:r>
              <a:rPr lang="en-US" sz="4000" dirty="0">
                <a:solidFill>
                  <a:srgbClr val="000000"/>
                </a:solidFill>
                <a:latin typeface="Canva Sans Bold"/>
                <a:ea typeface="Canva Sans Bold"/>
                <a:cs typeface="Canva Sans Bold"/>
                <a:sym typeface="Canva Sans Bold"/>
              </a:rPr>
              <a:t>/ </a:t>
            </a:r>
            <a:r>
              <a:rPr lang="en-US" sz="4000" dirty="0" err="1">
                <a:solidFill>
                  <a:srgbClr val="000000"/>
                </a:solidFill>
                <a:latin typeface="Canva Sans Bold"/>
                <a:ea typeface="Canva Sans Bold"/>
                <a:cs typeface="Canva Sans Bold"/>
                <a:sym typeface="Canva Sans Bold"/>
              </a:rPr>
              <a:t>mà</a:t>
            </a:r>
            <a:r>
              <a:rPr lang="en-US" sz="4000" dirty="0">
                <a:solidFill>
                  <a:srgbClr val="000000"/>
                </a:solidFill>
                <a:latin typeface="Canva Sans Bold"/>
                <a:ea typeface="Canva Sans Bold"/>
                <a:cs typeface="Canva Sans Bold"/>
                <a:sym typeface="Canva Sans Bold"/>
              </a:rPr>
              <a:t> </a:t>
            </a:r>
            <a:r>
              <a:rPr lang="en-US" sz="4000" dirty="0" err="1">
                <a:solidFill>
                  <a:srgbClr val="000000"/>
                </a:solidFill>
                <a:latin typeface="Canva Sans Bold"/>
                <a:ea typeface="Canva Sans Bold"/>
                <a:cs typeface="Canva Sans Bold"/>
                <a:sym typeface="Canva Sans Bold"/>
              </a:rPr>
              <a:t>không</a:t>
            </a:r>
            <a:r>
              <a:rPr lang="en-US" sz="4000" dirty="0">
                <a:solidFill>
                  <a:srgbClr val="000000"/>
                </a:solidFill>
                <a:latin typeface="Canva Sans Bold"/>
                <a:ea typeface="Canva Sans Bold"/>
                <a:cs typeface="Canva Sans Bold"/>
                <a:sym typeface="Canva Sans Bold"/>
              </a:rPr>
              <a:t> </a:t>
            </a:r>
            <a:r>
              <a:rPr lang="en-US" sz="4000" dirty="0" err="1">
                <a:solidFill>
                  <a:srgbClr val="000000"/>
                </a:solidFill>
                <a:latin typeface="Canva Sans Bold"/>
                <a:ea typeface="Canva Sans Bold"/>
                <a:cs typeface="Canva Sans Bold"/>
                <a:sym typeface="Canva Sans Bold"/>
              </a:rPr>
              <a:t>trả</a:t>
            </a:r>
            <a:r>
              <a:rPr lang="en-US" sz="4000" dirty="0">
                <a:solidFill>
                  <a:srgbClr val="000000"/>
                </a:solidFill>
                <a:latin typeface="Canva Sans Bold"/>
                <a:ea typeface="Canva Sans Bold"/>
                <a:cs typeface="Canva Sans Bold"/>
                <a:sym typeface="Canva Sans Bold"/>
              </a:rPr>
              <a:t> </a:t>
            </a:r>
            <a:r>
              <a:rPr lang="en-US" sz="4000" dirty="0" err="1">
                <a:solidFill>
                  <a:srgbClr val="000000"/>
                </a:solidFill>
                <a:latin typeface="Canva Sans Bold"/>
                <a:ea typeface="Canva Sans Bold"/>
                <a:cs typeface="Canva Sans Bold"/>
                <a:sym typeface="Canva Sans Bold"/>
              </a:rPr>
              <a:t>tiền</a:t>
            </a:r>
            <a:r>
              <a:rPr lang="en-US" sz="4000" dirty="0">
                <a:solidFill>
                  <a:srgbClr val="000000"/>
                </a:solidFill>
                <a:latin typeface="Canva Sans Bold"/>
                <a:ea typeface="Canva Sans Bold"/>
                <a:cs typeface="Canva Sans Bold"/>
                <a:sym typeface="Canva Sans Bold"/>
              </a:rPr>
              <a:t>/ </a:t>
            </a:r>
            <a:r>
              <a:rPr lang="en-US" sz="4000" dirty="0" err="1">
                <a:solidFill>
                  <a:srgbClr val="000000"/>
                </a:solidFill>
                <a:latin typeface="Canva Sans Bold"/>
                <a:ea typeface="Canva Sans Bold"/>
                <a:cs typeface="Canva Sans Bold"/>
                <a:sym typeface="Canva Sans Bold"/>
              </a:rPr>
              <a:t>nên</a:t>
            </a:r>
            <a:r>
              <a:rPr lang="en-US" sz="4000" dirty="0">
                <a:solidFill>
                  <a:srgbClr val="000000"/>
                </a:solidFill>
                <a:latin typeface="Canva Sans Bold"/>
                <a:ea typeface="Canva Sans Bold"/>
                <a:cs typeface="Canva Sans Bold"/>
                <a:sym typeface="Canva Sans Bold"/>
              </a:rPr>
              <a:t> </a:t>
            </a:r>
            <a:r>
              <a:rPr lang="en-US" sz="4000" dirty="0" err="1">
                <a:solidFill>
                  <a:srgbClr val="000000"/>
                </a:solidFill>
                <a:latin typeface="Canva Sans Bold"/>
                <a:ea typeface="Canva Sans Bold"/>
                <a:cs typeface="Canva Sans Bold"/>
                <a:sym typeface="Canva Sans Bold"/>
              </a:rPr>
              <a:t>tôi</a:t>
            </a:r>
            <a:r>
              <a:rPr lang="en-US" sz="4000" dirty="0">
                <a:solidFill>
                  <a:srgbClr val="000000"/>
                </a:solidFill>
                <a:latin typeface="Canva Sans Bold"/>
                <a:ea typeface="Canva Sans Bold"/>
                <a:cs typeface="Canva Sans Bold"/>
                <a:sym typeface="Canva Sans Bold"/>
              </a:rPr>
              <a:t> </a:t>
            </a:r>
            <a:r>
              <a:rPr lang="en-US" sz="4000" dirty="0" err="1">
                <a:solidFill>
                  <a:srgbClr val="000000"/>
                </a:solidFill>
                <a:latin typeface="Canva Sans Bold"/>
                <a:ea typeface="Canva Sans Bold"/>
                <a:cs typeface="Canva Sans Bold"/>
                <a:sym typeface="Canva Sans Bold"/>
              </a:rPr>
              <a:t>kiện</a:t>
            </a:r>
            <a:r>
              <a:rPr lang="en-US" sz="4000" dirty="0">
                <a:solidFill>
                  <a:srgbClr val="000000"/>
                </a:solidFill>
                <a:latin typeface="Canva Sans Bold"/>
                <a:ea typeface="Canva Sans Bold"/>
                <a:cs typeface="Canva Sans Bold"/>
                <a:sym typeface="Canva Sans Bold"/>
              </a:rPr>
              <a:t> </a:t>
            </a:r>
            <a:r>
              <a:rPr lang="en-US" sz="4000" dirty="0" err="1">
                <a:solidFill>
                  <a:srgbClr val="000000"/>
                </a:solidFill>
                <a:latin typeface="Canva Sans Bold"/>
                <a:ea typeface="Canva Sans Bold"/>
                <a:cs typeface="Canva Sans Bold"/>
                <a:sym typeface="Canva Sans Bold"/>
              </a:rPr>
              <a:t>bác</a:t>
            </a:r>
            <a:r>
              <a:rPr lang="en-US" sz="4000" dirty="0">
                <a:solidFill>
                  <a:srgbClr val="000000"/>
                </a:solidFill>
                <a:latin typeface="Canva Sans Bold"/>
                <a:ea typeface="Canva Sans Bold"/>
                <a:cs typeface="Canva Sans Bold"/>
                <a:sym typeface="Canva Sans Bold"/>
              </a:rPr>
              <a:t> </a:t>
            </a:r>
            <a:r>
              <a:rPr lang="en-US" sz="4000" dirty="0" err="1">
                <a:solidFill>
                  <a:srgbClr val="000000"/>
                </a:solidFill>
                <a:latin typeface="Canva Sans Bold"/>
                <a:ea typeface="Canva Sans Bold"/>
                <a:cs typeface="Canva Sans Bold"/>
                <a:sym typeface="Canva Sans Bold"/>
              </a:rPr>
              <a:t>ấy</a:t>
            </a:r>
            <a:r>
              <a:rPr lang="en-US" sz="4000" b="1" dirty="0">
                <a:solidFill>
                  <a:srgbClr val="000000"/>
                </a:solidFill>
                <a:latin typeface="Canva Sans Bold"/>
                <a:ea typeface="Canva Sans Bold"/>
                <a:cs typeface="Canva Sans Bold"/>
                <a:sym typeface="Canva Sans Bold"/>
              </a:rPr>
              <a:t>.</a:t>
            </a:r>
          </a:p>
          <a:p>
            <a:endParaRPr lang="en-US" dirty="0"/>
          </a:p>
        </p:txBody>
      </p:sp>
    </p:spTree>
    <p:extLst>
      <p:ext uri="{BB962C8B-B14F-4D97-AF65-F5344CB8AC3E}">
        <p14:creationId xmlns:p14="http://schemas.microsoft.com/office/powerpoint/2010/main" val="38485611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B0F7ADB-FF55-7AB4-BA00-E39F08A8E12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BAD1479-5547-D6EF-1130-F88711D5D0B0}"/>
              </a:ext>
            </a:extLst>
          </p:cNvPr>
          <p:cNvSpPr/>
          <p:nvPr/>
        </p:nvSpPr>
        <p:spPr>
          <a:xfrm>
            <a:off x="7181405" y="3549368"/>
            <a:ext cx="8156259" cy="3306992"/>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57AAB99F-BB1B-4097-575F-FDCB138612FB}"/>
              </a:ext>
            </a:extLst>
          </p:cNvPr>
          <p:cNvSpPr/>
          <p:nvPr/>
        </p:nvSpPr>
        <p:spPr>
          <a:xfrm>
            <a:off x="7674223" y="4264290"/>
            <a:ext cx="2210329" cy="2592070"/>
          </a:xfrm>
          <a:custGeom>
            <a:avLst/>
            <a:gdLst/>
            <a:ahLst/>
            <a:cxnLst/>
            <a:rect l="l" t="t" r="r" b="b"/>
            <a:pathLst>
              <a:path w="3508802" h="4114800">
                <a:moveTo>
                  <a:pt x="0" y="0"/>
                </a:moveTo>
                <a:lnTo>
                  <a:pt x="3508802" y="0"/>
                </a:lnTo>
                <a:lnTo>
                  <a:pt x="350880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a:extLst>
              <a:ext uri="{FF2B5EF4-FFF2-40B4-BE49-F238E27FC236}">
                <a16:creationId xmlns:a16="http://schemas.microsoft.com/office/drawing/2014/main" id="{2ED3B09D-728B-DDCA-63A5-97DE4783D56D}"/>
              </a:ext>
            </a:extLst>
          </p:cNvPr>
          <p:cNvSpPr/>
          <p:nvPr/>
        </p:nvSpPr>
        <p:spPr>
          <a:xfrm>
            <a:off x="9913615" y="2830395"/>
            <a:ext cx="2276309" cy="2592070"/>
          </a:xfrm>
          <a:custGeom>
            <a:avLst/>
            <a:gdLst/>
            <a:ahLst/>
            <a:cxnLst/>
            <a:rect l="l" t="t" r="r" b="b"/>
            <a:pathLst>
              <a:path w="3613543" h="4114800">
                <a:moveTo>
                  <a:pt x="0" y="0"/>
                </a:moveTo>
                <a:lnTo>
                  <a:pt x="3613542" y="0"/>
                </a:lnTo>
                <a:lnTo>
                  <a:pt x="361354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a:extLst>
              <a:ext uri="{FF2B5EF4-FFF2-40B4-BE49-F238E27FC236}">
                <a16:creationId xmlns:a16="http://schemas.microsoft.com/office/drawing/2014/main" id="{2859E327-8258-479B-9EE7-4C4E2FC94E30}"/>
              </a:ext>
            </a:extLst>
          </p:cNvPr>
          <p:cNvSpPr/>
          <p:nvPr/>
        </p:nvSpPr>
        <p:spPr>
          <a:xfrm>
            <a:off x="7674223" y="819628"/>
            <a:ext cx="4608124" cy="1865790"/>
          </a:xfrm>
          <a:custGeom>
            <a:avLst/>
            <a:gdLst/>
            <a:ahLst/>
            <a:cxnLst/>
            <a:rect l="l" t="t" r="r" b="b"/>
            <a:pathLst>
              <a:path w="7315200" h="2961861">
                <a:moveTo>
                  <a:pt x="0" y="0"/>
                </a:moveTo>
                <a:lnTo>
                  <a:pt x="7315200" y="0"/>
                </a:lnTo>
                <a:lnTo>
                  <a:pt x="7315200" y="2961861"/>
                </a:lnTo>
                <a:lnTo>
                  <a:pt x="0" y="29618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10">
            <a:extLst>
              <a:ext uri="{FF2B5EF4-FFF2-40B4-BE49-F238E27FC236}">
                <a16:creationId xmlns:a16="http://schemas.microsoft.com/office/drawing/2014/main" id="{C6A86EAC-9A30-A04D-6F82-3FF2F978676F}"/>
              </a:ext>
            </a:extLst>
          </p:cNvPr>
          <p:cNvSpPr/>
          <p:nvPr/>
        </p:nvSpPr>
        <p:spPr>
          <a:xfrm>
            <a:off x="125214" y="4975326"/>
            <a:ext cx="1491147" cy="1881034"/>
          </a:xfrm>
          <a:custGeom>
            <a:avLst/>
            <a:gdLst/>
            <a:ahLst/>
            <a:cxnLst/>
            <a:rect l="l" t="t" r="r" b="b"/>
            <a:pathLst>
              <a:path w="2367132" h="2986061">
                <a:moveTo>
                  <a:pt x="0" y="0"/>
                </a:moveTo>
                <a:lnTo>
                  <a:pt x="2367132" y="0"/>
                </a:lnTo>
                <a:lnTo>
                  <a:pt x="2367132" y="2986060"/>
                </a:lnTo>
                <a:lnTo>
                  <a:pt x="0" y="29860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7" name="Group 6">
            <a:extLst>
              <a:ext uri="{FF2B5EF4-FFF2-40B4-BE49-F238E27FC236}">
                <a16:creationId xmlns:a16="http://schemas.microsoft.com/office/drawing/2014/main" id="{3B9B7C18-FDFD-F25C-9584-11863A8E4C3B}"/>
              </a:ext>
            </a:extLst>
          </p:cNvPr>
          <p:cNvGrpSpPr/>
          <p:nvPr/>
        </p:nvGrpSpPr>
        <p:grpSpPr>
          <a:xfrm>
            <a:off x="774785" y="1917324"/>
            <a:ext cx="6502622" cy="2880078"/>
            <a:chOff x="945029" y="2552700"/>
            <a:chExt cx="10322634" cy="4572000"/>
          </a:xfrm>
        </p:grpSpPr>
        <p:sp>
          <p:nvSpPr>
            <p:cNvPr id="8" name="Rectangle 7">
              <a:extLst>
                <a:ext uri="{FF2B5EF4-FFF2-40B4-BE49-F238E27FC236}">
                  <a16:creationId xmlns:a16="http://schemas.microsoft.com/office/drawing/2014/main" id="{920C7BD1-6A96-3C6C-AD08-B716129EA12A}"/>
                </a:ext>
              </a:extLst>
            </p:cNvPr>
            <p:cNvSpPr/>
            <p:nvPr/>
          </p:nvSpPr>
          <p:spPr>
            <a:xfrm>
              <a:off x="1097429" y="2705100"/>
              <a:ext cx="10170234" cy="4419600"/>
            </a:xfrm>
            <a:prstGeom prst="rect">
              <a:avLst/>
            </a:prstGeom>
            <a:solidFill>
              <a:schemeClr val="accent2">
                <a:lumMod val="60000"/>
                <a:lumOff val="4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9">
                <a:latin typeface="UTM Avo" panose="02040603050506020204" pitchFamily="18"/>
              </a:endParaRPr>
            </a:p>
          </p:txBody>
        </p:sp>
        <p:sp>
          <p:nvSpPr>
            <p:cNvPr id="9" name="Rectangle 8">
              <a:extLst>
                <a:ext uri="{FF2B5EF4-FFF2-40B4-BE49-F238E27FC236}">
                  <a16:creationId xmlns:a16="http://schemas.microsoft.com/office/drawing/2014/main" id="{36399DA5-4184-5BA3-909B-ED773E479FD1}"/>
                </a:ext>
              </a:extLst>
            </p:cNvPr>
            <p:cNvSpPr/>
            <p:nvPr/>
          </p:nvSpPr>
          <p:spPr>
            <a:xfrm>
              <a:off x="945029" y="2552700"/>
              <a:ext cx="10170234" cy="4419600"/>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9">
                <a:latin typeface="UTM Avo" panose="02040603050506020204" pitchFamily="18"/>
              </a:endParaRPr>
            </a:p>
          </p:txBody>
        </p:sp>
        <p:sp>
          <p:nvSpPr>
            <p:cNvPr id="12" name="TextBox 12">
              <a:extLst>
                <a:ext uri="{FF2B5EF4-FFF2-40B4-BE49-F238E27FC236}">
                  <a16:creationId xmlns:a16="http://schemas.microsoft.com/office/drawing/2014/main" id="{06EE9BEB-4901-EB09-1978-608010105A2F}"/>
                </a:ext>
              </a:extLst>
            </p:cNvPr>
            <p:cNvSpPr txBox="1"/>
            <p:nvPr/>
          </p:nvSpPr>
          <p:spPr>
            <a:xfrm>
              <a:off x="1644198" y="3099485"/>
              <a:ext cx="8948326" cy="2945131"/>
            </a:xfrm>
            <a:prstGeom prst="rect">
              <a:avLst/>
            </a:prstGeom>
          </p:spPr>
          <p:txBody>
            <a:bodyPr wrap="square" lIns="0" tIns="0" rIns="0" bIns="0" rtlCol="0" anchor="t">
              <a:spAutoFit/>
            </a:bodyPr>
            <a:lstStyle/>
            <a:p>
              <a:pPr lvl="0" algn="ctr">
                <a:lnSpc>
                  <a:spcPct val="150000"/>
                </a:lnSpc>
                <a:spcBef>
                  <a:spcPct val="0"/>
                </a:spcBef>
              </a:pPr>
              <a:r>
                <a:rPr lang="vi-VN" sz="4283" b="1" dirty="0">
                  <a:solidFill>
                    <a:srgbClr val="C00000"/>
                  </a:solidFill>
                  <a:latin typeface="UTM Avo" panose="02040603050506020204" pitchFamily="18"/>
                  <a:cs typeface="Arial" panose="020B0604020202020204" pitchFamily="34" charset="0"/>
                </a:rPr>
                <a:t>HOẠT ĐỘNG 2: </a:t>
              </a:r>
              <a:endParaRPr lang="en-US" sz="4283" b="1" dirty="0">
                <a:solidFill>
                  <a:srgbClr val="C00000"/>
                </a:solidFill>
                <a:latin typeface="UTM Avo" panose="02040603050506020204" pitchFamily="18"/>
                <a:cs typeface="Arial" panose="020B0604020202020204" pitchFamily="34" charset="0"/>
              </a:endParaRPr>
            </a:p>
            <a:p>
              <a:pPr lvl="0" algn="ctr">
                <a:lnSpc>
                  <a:spcPct val="150000"/>
                </a:lnSpc>
                <a:spcBef>
                  <a:spcPct val="0"/>
                </a:spcBef>
              </a:pPr>
              <a:r>
                <a:rPr lang="vi-VN" sz="4283" b="1" dirty="0">
                  <a:latin typeface="UTM Avo" panose="02040603050506020204" pitchFamily="18"/>
                  <a:cs typeface="Arial" panose="020B0604020202020204" pitchFamily="34" charset="0"/>
                </a:rPr>
                <a:t>ĐỌC </a:t>
              </a:r>
              <a:r>
                <a:rPr lang="en-US" sz="4283" b="1" dirty="0">
                  <a:latin typeface="UTM Avo" panose="02040603050506020204" pitchFamily="18"/>
                  <a:cs typeface="Arial" panose="020B0604020202020204" pitchFamily="34" charset="0"/>
                </a:rPr>
                <a:t>HIỂU</a:t>
              </a:r>
              <a:endParaRPr lang="vi-VN" sz="4283" b="1" dirty="0">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215013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F587F81-E351-0441-9809-5E9841865B17}"/>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30E4B60F-4992-4A4E-29A8-257B2F8854D1}"/>
              </a:ext>
            </a:extLst>
          </p:cNvPr>
          <p:cNvSpPr txBox="1"/>
          <p:nvPr/>
        </p:nvSpPr>
        <p:spPr>
          <a:xfrm>
            <a:off x="3346910" y="1101043"/>
            <a:ext cx="5568150" cy="430887"/>
          </a:xfrm>
          <a:prstGeom prst="rect">
            <a:avLst/>
          </a:prstGeom>
          <a:noFill/>
        </p:spPr>
        <p:txBody>
          <a:bodyPr wrap="square" rtlCol="0">
            <a:spAutoFit/>
          </a:bodyPr>
          <a:lstStyle/>
          <a:p>
            <a:pPr algn="ctr"/>
            <a:r>
              <a:rPr lang="en-US" sz="2200" b="1" dirty="0">
                <a:solidFill>
                  <a:schemeClr val="tx1"/>
                </a:solidFill>
                <a:latin typeface="+mj-lt"/>
                <a:cs typeface="Arial" panose="020B0604020202020204" pitchFamily="34" charset="0"/>
              </a:rPr>
              <a:t>GIẢI NGHĨA TỪ KHÓ</a:t>
            </a:r>
          </a:p>
        </p:txBody>
      </p:sp>
      <p:sp>
        <p:nvSpPr>
          <p:cNvPr id="14" name="Rectangle: Rounded Corners 4">
            <a:extLst>
              <a:ext uri="{FF2B5EF4-FFF2-40B4-BE49-F238E27FC236}">
                <a16:creationId xmlns:a16="http://schemas.microsoft.com/office/drawing/2014/main" id="{8239B48E-1B39-01E2-1E05-3B58755EC4A9}"/>
              </a:ext>
            </a:extLst>
          </p:cNvPr>
          <p:cNvSpPr/>
          <p:nvPr/>
        </p:nvSpPr>
        <p:spPr>
          <a:xfrm>
            <a:off x="843459" y="1794967"/>
            <a:ext cx="2554013" cy="1775765"/>
          </a:xfrm>
          <a:prstGeom prst="roundRect">
            <a:avLst/>
          </a:prstGeom>
          <a:solidFill>
            <a:schemeClr val="accent6">
              <a:lumMod val="20000"/>
              <a:lumOff val="80000"/>
            </a:schemeClr>
          </a:solidFill>
          <a:ln w="25400" cap="flat" cmpd="sng" algn="ctr">
            <a:noFill/>
            <a:prstDash val="soli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p:spPr>
        <p:txBody>
          <a:bodyPr rtlCol="0" anchor="ctr"/>
          <a:lstStyle/>
          <a:p>
            <a:pPr algn="ctr">
              <a:lnSpc>
                <a:spcPct val="150000"/>
              </a:lnSpc>
              <a:defRPr/>
            </a:pPr>
            <a:r>
              <a:rPr lang="en-US" sz="2200" i="1" dirty="0" err="1">
                <a:latin typeface="+mj-lt"/>
                <a:cs typeface="Arial" panose="020B0604020202020204" pitchFamily="34" charset="0"/>
                <a:sym typeface="Arial"/>
              </a:rPr>
              <a:t>Công</a:t>
            </a:r>
            <a:r>
              <a:rPr lang="en-US" sz="2200" i="1" dirty="0">
                <a:latin typeface="+mj-lt"/>
                <a:cs typeface="Arial" panose="020B0604020202020204" pitchFamily="34" charset="0"/>
                <a:sym typeface="Arial"/>
              </a:rPr>
              <a:t> </a:t>
            </a:r>
            <a:r>
              <a:rPr lang="en-US" sz="2200" i="1" dirty="0" err="1">
                <a:latin typeface="+mj-lt"/>
                <a:cs typeface="Arial" panose="020B0604020202020204" pitchFamily="34" charset="0"/>
                <a:sym typeface="Arial"/>
              </a:rPr>
              <a:t>tâm</a:t>
            </a:r>
            <a:r>
              <a:rPr lang="en-US" sz="2200" dirty="0">
                <a:latin typeface="+mj-lt"/>
                <a:cs typeface="Arial" panose="020B0604020202020204" pitchFamily="34" charset="0"/>
                <a:sym typeface="Arial"/>
              </a:rPr>
              <a:t>:</a:t>
            </a:r>
            <a:r>
              <a:rPr lang="en-US" sz="2200" i="1" dirty="0">
                <a:latin typeface="+mj-lt"/>
                <a:cs typeface="Arial" panose="020B0604020202020204" pitchFamily="34" charset="0"/>
                <a:sym typeface="Arial"/>
              </a:rPr>
              <a:t> </a:t>
            </a:r>
            <a:r>
              <a:rPr lang="en-US" sz="2200" dirty="0" err="1">
                <a:latin typeface="+mj-lt"/>
                <a:cs typeface="Arial" panose="020B0604020202020204" pitchFamily="34" charset="0"/>
                <a:sym typeface="Arial"/>
              </a:rPr>
              <a:t>ngay</a:t>
            </a:r>
            <a:r>
              <a:rPr lang="en-US" sz="2200" dirty="0">
                <a:latin typeface="+mj-lt"/>
                <a:cs typeface="Arial" panose="020B0604020202020204" pitchFamily="34" charset="0"/>
                <a:sym typeface="Arial"/>
              </a:rPr>
              <a:t> </a:t>
            </a:r>
            <a:r>
              <a:rPr lang="en-US" sz="2200" dirty="0" err="1">
                <a:latin typeface="+mj-lt"/>
                <a:cs typeface="Arial" panose="020B0604020202020204" pitchFamily="34" charset="0"/>
                <a:sym typeface="Arial"/>
              </a:rPr>
              <a:t>thẳng</a:t>
            </a:r>
            <a:r>
              <a:rPr lang="en-US" sz="2200" dirty="0">
                <a:latin typeface="+mj-lt"/>
                <a:cs typeface="Arial" panose="020B0604020202020204" pitchFamily="34" charset="0"/>
                <a:sym typeface="Arial"/>
              </a:rPr>
              <a:t>, </a:t>
            </a:r>
            <a:r>
              <a:rPr lang="en-US" sz="2200" dirty="0" err="1">
                <a:latin typeface="+mj-lt"/>
                <a:cs typeface="Arial" panose="020B0604020202020204" pitchFamily="34" charset="0"/>
                <a:sym typeface="Arial"/>
              </a:rPr>
              <a:t>chỉ</a:t>
            </a:r>
            <a:r>
              <a:rPr lang="en-US" sz="2200" dirty="0">
                <a:latin typeface="+mj-lt"/>
                <a:cs typeface="Arial" panose="020B0604020202020204" pitchFamily="34" charset="0"/>
                <a:sym typeface="Arial"/>
              </a:rPr>
              <a:t> </a:t>
            </a:r>
            <a:r>
              <a:rPr lang="en-US" sz="2200" dirty="0" err="1">
                <a:latin typeface="+mj-lt"/>
                <a:cs typeface="Arial" panose="020B0604020202020204" pitchFamily="34" charset="0"/>
                <a:sym typeface="Arial"/>
              </a:rPr>
              <a:t>vì</a:t>
            </a:r>
            <a:r>
              <a:rPr lang="en-US" sz="2200" dirty="0">
                <a:latin typeface="+mj-lt"/>
                <a:cs typeface="Arial" panose="020B0604020202020204" pitchFamily="34" charset="0"/>
                <a:sym typeface="Arial"/>
              </a:rPr>
              <a:t> </a:t>
            </a:r>
            <a:r>
              <a:rPr lang="en-US" sz="2200" dirty="0" err="1">
                <a:latin typeface="+mj-lt"/>
                <a:cs typeface="Arial" panose="020B0604020202020204" pitchFamily="34" charset="0"/>
                <a:sym typeface="Arial"/>
              </a:rPr>
              <a:t>việc</a:t>
            </a:r>
            <a:r>
              <a:rPr lang="en-US" sz="2200" dirty="0">
                <a:latin typeface="+mj-lt"/>
                <a:cs typeface="Arial" panose="020B0604020202020204" pitchFamily="34" charset="0"/>
                <a:sym typeface="Arial"/>
              </a:rPr>
              <a:t> </a:t>
            </a:r>
            <a:r>
              <a:rPr lang="en-US" sz="2200" dirty="0" err="1">
                <a:latin typeface="+mj-lt"/>
                <a:cs typeface="Arial" panose="020B0604020202020204" pitchFamily="34" charset="0"/>
                <a:sym typeface="Arial"/>
              </a:rPr>
              <a:t>chung</a:t>
            </a:r>
            <a:endParaRPr lang="vi-VN" sz="2200" dirty="0">
              <a:latin typeface="+mj-lt"/>
              <a:cs typeface="Arial" panose="020B0604020202020204" pitchFamily="34" charset="0"/>
              <a:sym typeface="Arial"/>
            </a:endParaRPr>
          </a:p>
        </p:txBody>
      </p:sp>
      <p:sp>
        <p:nvSpPr>
          <p:cNvPr id="15" name="Rectangle: Rounded Corners 5">
            <a:extLst>
              <a:ext uri="{FF2B5EF4-FFF2-40B4-BE49-F238E27FC236}">
                <a16:creationId xmlns:a16="http://schemas.microsoft.com/office/drawing/2014/main" id="{55A5399A-EFD2-7502-EB56-CA54800A6A37}"/>
              </a:ext>
            </a:extLst>
          </p:cNvPr>
          <p:cNvSpPr/>
          <p:nvPr/>
        </p:nvSpPr>
        <p:spPr>
          <a:xfrm>
            <a:off x="4175948" y="1808226"/>
            <a:ext cx="3840104" cy="1780223"/>
          </a:xfrm>
          <a:prstGeom prst="roundRect">
            <a:avLst/>
          </a:prstGeom>
          <a:solidFill>
            <a:schemeClr val="accent6">
              <a:lumMod val="20000"/>
              <a:lumOff val="80000"/>
            </a:schemeClr>
          </a:solidFill>
          <a:ln w="25400" cap="flat" cmpd="sng" algn="ctr">
            <a:noFill/>
            <a:prstDash val="soli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p:spPr>
        <p:txBody>
          <a:bodyPr rtlCol="0" anchor="ctr"/>
          <a:lstStyle/>
          <a:p>
            <a:pPr algn="ctr">
              <a:lnSpc>
                <a:spcPct val="150000"/>
              </a:lnSpc>
              <a:defRPr/>
            </a:pPr>
            <a:r>
              <a:rPr lang="en-US" sz="2200" i="1" dirty="0">
                <a:latin typeface="+mj-lt"/>
                <a:cs typeface="Arial" panose="020B0604020202020204" pitchFamily="34" charset="0"/>
                <a:sym typeface="Arial"/>
              </a:rPr>
              <a:t>B</a:t>
            </a:r>
            <a:r>
              <a:rPr lang="vi-VN" sz="2200" i="1" dirty="0">
                <a:latin typeface="+mj-lt"/>
                <a:cs typeface="Arial" panose="020B0604020202020204" pitchFamily="34" charset="0"/>
                <a:sym typeface="Arial"/>
              </a:rPr>
              <a:t>ồi thường</a:t>
            </a:r>
            <a:r>
              <a:rPr lang="vi-VN" sz="2200" dirty="0">
                <a:latin typeface="+mj-lt"/>
                <a:cs typeface="Arial" panose="020B0604020202020204" pitchFamily="34" charset="0"/>
                <a:sym typeface="Arial"/>
              </a:rPr>
              <a:t>:</a:t>
            </a:r>
            <a:r>
              <a:rPr lang="vi-VN" sz="2200" i="1" dirty="0">
                <a:latin typeface="+mj-lt"/>
                <a:cs typeface="Arial" panose="020B0604020202020204" pitchFamily="34" charset="0"/>
                <a:sym typeface="Arial"/>
              </a:rPr>
              <a:t> </a:t>
            </a:r>
            <a:r>
              <a:rPr lang="vi-VN" sz="2200" dirty="0">
                <a:latin typeface="+mj-lt"/>
                <a:cs typeface="Arial" panose="020B0604020202020204" pitchFamily="34" charset="0"/>
                <a:sym typeface="Arial"/>
              </a:rPr>
              <a:t>đền bù bằng tiền cho những thiệt hại đã gây ra</a:t>
            </a:r>
          </a:p>
        </p:txBody>
      </p:sp>
      <p:sp>
        <p:nvSpPr>
          <p:cNvPr id="16" name="Rectangle: Rounded Corners 6">
            <a:extLst>
              <a:ext uri="{FF2B5EF4-FFF2-40B4-BE49-F238E27FC236}">
                <a16:creationId xmlns:a16="http://schemas.microsoft.com/office/drawing/2014/main" id="{2F77436E-A618-80A5-90E6-7F3E3F4A3555}"/>
              </a:ext>
            </a:extLst>
          </p:cNvPr>
          <p:cNvSpPr/>
          <p:nvPr/>
        </p:nvSpPr>
        <p:spPr>
          <a:xfrm>
            <a:off x="8623047" y="1794967"/>
            <a:ext cx="3264518" cy="1775765"/>
          </a:xfrm>
          <a:prstGeom prst="roundRect">
            <a:avLst/>
          </a:prstGeom>
          <a:solidFill>
            <a:schemeClr val="accent6">
              <a:lumMod val="20000"/>
              <a:lumOff val="80000"/>
            </a:schemeClr>
          </a:solidFill>
          <a:ln w="25400" cap="flat" cmpd="sng" algn="ctr">
            <a:noFill/>
            <a:prstDash val="soli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p:spPr>
        <p:txBody>
          <a:bodyPr rtlCol="0" anchor="ctr"/>
          <a:lstStyle/>
          <a:p>
            <a:pPr algn="ctr">
              <a:lnSpc>
                <a:spcPct val="150000"/>
              </a:lnSpc>
              <a:defRPr/>
            </a:pPr>
            <a:r>
              <a:rPr lang="en-US" sz="2200" i="1" dirty="0">
                <a:latin typeface="+mj-lt"/>
                <a:cs typeface="Arial" panose="020B0604020202020204" pitchFamily="34" charset="0"/>
                <a:sym typeface="Arial"/>
              </a:rPr>
              <a:t>Đ</a:t>
            </a:r>
            <a:r>
              <a:rPr lang="vi-VN" sz="2200" i="1" dirty="0">
                <a:latin typeface="+mj-lt"/>
                <a:cs typeface="Arial" panose="020B0604020202020204" pitchFamily="34" charset="0"/>
                <a:sym typeface="Arial"/>
              </a:rPr>
              <a:t>ồng bạc</a:t>
            </a:r>
            <a:r>
              <a:rPr lang="vi-VN" sz="2200" dirty="0">
                <a:latin typeface="+mj-lt"/>
                <a:cs typeface="Arial" panose="020B0604020202020204" pitchFamily="34" charset="0"/>
                <a:sym typeface="Arial"/>
              </a:rPr>
              <a:t>: tiền làm bằng kim loại (bạc). </a:t>
            </a:r>
          </a:p>
        </p:txBody>
      </p:sp>
      <p:pic>
        <p:nvPicPr>
          <p:cNvPr id="17" name="Picture 2" descr="Công bằng xã hội (Social equality) là gì? Ý nghĩa">
            <a:extLst>
              <a:ext uri="{FF2B5EF4-FFF2-40B4-BE49-F238E27FC236}">
                <a16:creationId xmlns:a16="http://schemas.microsoft.com/office/drawing/2014/main" id="{21F4E695-8978-AE5F-20C2-43071FDD1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21" y="3826565"/>
            <a:ext cx="2680491" cy="26804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4" descr="Theo quy định về bồi thường của Nhà nước thì các chi phí được đưa vào nhóm  các chi phí khác được bồi thường bao gồm những gì?">
            <a:extLst>
              <a:ext uri="{FF2B5EF4-FFF2-40B4-BE49-F238E27FC236}">
                <a16:creationId xmlns:a16="http://schemas.microsoft.com/office/drawing/2014/main" id="{9F093437-CB6A-460D-AA45-0B6088840D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334" t="-2000" r="7334"/>
          <a:stretch/>
        </p:blipFill>
        <p:spPr bwMode="auto">
          <a:xfrm>
            <a:off x="4755754" y="3826563"/>
            <a:ext cx="2680492" cy="26804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6" descr="Đơn vị tiền Tệ Việt Nam - Đá Thạch Anh Kim Tự Tháp">
            <a:extLst>
              <a:ext uri="{FF2B5EF4-FFF2-40B4-BE49-F238E27FC236}">
                <a16:creationId xmlns:a16="http://schemas.microsoft.com/office/drawing/2014/main" id="{79F42BE5-5F10-F0CB-C6CF-A51B332BA6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517" t="-1709"/>
          <a:stretch/>
        </p:blipFill>
        <p:spPr bwMode="auto">
          <a:xfrm>
            <a:off x="8915060" y="3826563"/>
            <a:ext cx="2680492" cy="26804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74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EA1C048-1D71-E838-9CD7-B14DD2FE687C}"/>
            </a:ext>
          </a:extLst>
        </p:cNvPr>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E6779F3-40D8-B7C6-2304-9C628C7B9D05}"/>
              </a:ext>
            </a:extLst>
          </p:cNvPr>
          <p:cNvSpPr/>
          <p:nvPr/>
        </p:nvSpPr>
        <p:spPr>
          <a:xfrm>
            <a:off x="863858" y="2095432"/>
            <a:ext cx="10464283" cy="4423664"/>
          </a:xfrm>
          <a:prstGeom prst="roundRect">
            <a:avLst>
              <a:gd name="adj" fmla="val 766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00">
              <a:latin typeface="+mj-lt"/>
            </a:endParaRPr>
          </a:p>
        </p:txBody>
      </p:sp>
      <p:sp>
        <p:nvSpPr>
          <p:cNvPr id="3" name="TextBox 2">
            <a:extLst>
              <a:ext uri="{FF2B5EF4-FFF2-40B4-BE49-F238E27FC236}">
                <a16:creationId xmlns:a16="http://schemas.microsoft.com/office/drawing/2014/main" id="{AB88AEE9-0935-7764-5515-EEE08B06900F}"/>
              </a:ext>
            </a:extLst>
          </p:cNvPr>
          <p:cNvSpPr txBox="1"/>
          <p:nvPr/>
        </p:nvSpPr>
        <p:spPr>
          <a:xfrm>
            <a:off x="1229045" y="2421106"/>
            <a:ext cx="9733907" cy="3901709"/>
          </a:xfrm>
          <a:prstGeom prst="rect">
            <a:avLst/>
          </a:prstGeom>
          <a:noFill/>
        </p:spPr>
        <p:txBody>
          <a:bodyPr wrap="square">
            <a:spAutoFit/>
          </a:bodyPr>
          <a:lstStyle/>
          <a:p>
            <a:pPr algn="just">
              <a:lnSpc>
                <a:spcPct val="150000"/>
              </a:lnSpc>
            </a:pPr>
            <a:r>
              <a:rPr lang="en-US" sz="2100" b="1" dirty="0" err="1">
                <a:solidFill>
                  <a:srgbClr val="000000"/>
                </a:solidFill>
                <a:latin typeface="+mj-lt"/>
                <a:ea typeface="Calibri" panose="020F0502020204030204" pitchFamily="34" charset="0"/>
                <a:cs typeface="Arial" panose="020B0604020202020204" pitchFamily="34" charset="0"/>
              </a:rPr>
              <a:t>Câu</a:t>
            </a:r>
            <a:r>
              <a:rPr lang="en-US" sz="2100" b="1" dirty="0">
                <a:solidFill>
                  <a:srgbClr val="000000"/>
                </a:solidFill>
                <a:latin typeface="+mj-lt"/>
                <a:ea typeface="Calibri" panose="020F0502020204030204" pitchFamily="34" charset="0"/>
                <a:cs typeface="Arial" panose="020B0604020202020204" pitchFamily="34" charset="0"/>
              </a:rPr>
              <a:t> 1: </a:t>
            </a:r>
            <a:r>
              <a:rPr lang="en-US" sz="2100" dirty="0" err="1">
                <a:solidFill>
                  <a:srgbClr val="000000"/>
                </a:solidFill>
                <a:latin typeface="+mj-lt"/>
                <a:ea typeface="Calibri" panose="020F0502020204030204" pitchFamily="34" charset="0"/>
                <a:cs typeface="Arial" panose="020B0604020202020204" pitchFamily="34" charset="0"/>
              </a:rPr>
              <a:t>Vì</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sao</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Mồ</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Côi</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được</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người</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dân</a:t>
            </a:r>
            <a:r>
              <a:rPr lang="en-US" sz="2100" dirty="0">
                <a:solidFill>
                  <a:srgbClr val="000000"/>
                </a:solidFill>
                <a:latin typeface="+mj-lt"/>
                <a:ea typeface="Calibri" panose="020F0502020204030204" pitchFamily="34" charset="0"/>
                <a:cs typeface="Arial" panose="020B0604020202020204" pitchFamily="34" charset="0"/>
              </a:rPr>
              <a:t> tin </a:t>
            </a:r>
            <a:r>
              <a:rPr lang="en-US" sz="2100" dirty="0" err="1">
                <a:solidFill>
                  <a:srgbClr val="000000"/>
                </a:solidFill>
                <a:latin typeface="+mj-lt"/>
                <a:ea typeface="Calibri" panose="020F0502020204030204" pitchFamily="34" charset="0"/>
                <a:cs typeface="Arial" panose="020B0604020202020204" pitchFamily="34" charset="0"/>
              </a:rPr>
              <a:t>tưởng</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giao</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cho</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việc</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xử</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kiện</a:t>
            </a:r>
            <a:r>
              <a:rPr lang="en-US" sz="2100" dirty="0">
                <a:solidFill>
                  <a:srgbClr val="000000"/>
                </a:solidFill>
                <a:latin typeface="+mj-lt"/>
                <a:ea typeface="Calibri" panose="020F0502020204030204" pitchFamily="34" charset="0"/>
                <a:cs typeface="Arial" panose="020B0604020202020204" pitchFamily="34" charset="0"/>
              </a:rPr>
              <a:t>?  </a:t>
            </a:r>
            <a:endParaRPr lang="en-US" sz="2100" dirty="0">
              <a:latin typeface="+mj-lt"/>
              <a:ea typeface="Calibri" panose="020F0502020204030204" pitchFamily="34" charset="0"/>
              <a:cs typeface="Arial" panose="020B0604020202020204" pitchFamily="34" charset="0"/>
            </a:endParaRPr>
          </a:p>
          <a:p>
            <a:pPr algn="just">
              <a:lnSpc>
                <a:spcPct val="150000"/>
              </a:lnSpc>
            </a:pPr>
            <a:r>
              <a:rPr lang="en-US" sz="2100" b="1" dirty="0" err="1">
                <a:solidFill>
                  <a:srgbClr val="000000"/>
                </a:solidFill>
                <a:latin typeface="+mj-lt"/>
                <a:ea typeface="Calibri" panose="020F0502020204030204" pitchFamily="34" charset="0"/>
                <a:cs typeface="Arial" panose="020B0604020202020204" pitchFamily="34" charset="0"/>
              </a:rPr>
              <a:t>Câu</a:t>
            </a:r>
            <a:r>
              <a:rPr lang="en-US" sz="2100" b="1" dirty="0">
                <a:solidFill>
                  <a:srgbClr val="000000"/>
                </a:solidFill>
                <a:latin typeface="+mj-lt"/>
                <a:ea typeface="Calibri" panose="020F0502020204030204" pitchFamily="34" charset="0"/>
                <a:cs typeface="Arial" panose="020B0604020202020204" pitchFamily="34" charset="0"/>
              </a:rPr>
              <a:t> </a:t>
            </a:r>
            <a:r>
              <a:rPr lang="vi-VN" sz="2100" b="1" dirty="0">
                <a:solidFill>
                  <a:srgbClr val="000000"/>
                </a:solidFill>
                <a:latin typeface="+mj-lt"/>
                <a:ea typeface="Calibri" panose="020F0502020204030204" pitchFamily="34" charset="0"/>
                <a:cs typeface="Arial" panose="020B0604020202020204" pitchFamily="34" charset="0"/>
              </a:rPr>
              <a:t>2</a:t>
            </a:r>
            <a:r>
              <a:rPr lang="en-US" sz="2100" b="1"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Đòi</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hỏi</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của</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người</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chủ</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quán</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vô</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lí</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như</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thế</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nào</a:t>
            </a:r>
            <a:r>
              <a:rPr lang="en-US" sz="2100" dirty="0">
                <a:solidFill>
                  <a:srgbClr val="000000"/>
                </a:solidFill>
                <a:latin typeface="+mj-lt"/>
                <a:ea typeface="Calibri" panose="020F0502020204030204" pitchFamily="34" charset="0"/>
                <a:cs typeface="Arial" panose="020B0604020202020204" pitchFamily="34" charset="0"/>
              </a:rPr>
              <a:t>?  </a:t>
            </a:r>
            <a:endParaRPr lang="en-US" sz="2100" dirty="0">
              <a:latin typeface="+mj-lt"/>
              <a:ea typeface="Calibri" panose="020F0502020204030204" pitchFamily="34" charset="0"/>
              <a:cs typeface="Arial" panose="020B0604020202020204" pitchFamily="34" charset="0"/>
            </a:endParaRPr>
          </a:p>
          <a:p>
            <a:pPr algn="just">
              <a:lnSpc>
                <a:spcPct val="150000"/>
              </a:lnSpc>
            </a:pPr>
            <a:r>
              <a:rPr lang="en-US" sz="2100" b="1" dirty="0" err="1">
                <a:solidFill>
                  <a:srgbClr val="000000"/>
                </a:solidFill>
                <a:latin typeface="+mj-lt"/>
                <a:ea typeface="Calibri" panose="020F0502020204030204" pitchFamily="34" charset="0"/>
                <a:cs typeface="Arial" panose="020B0604020202020204" pitchFamily="34" charset="0"/>
              </a:rPr>
              <a:t>Câu</a:t>
            </a:r>
            <a:r>
              <a:rPr lang="en-US" sz="2100" b="1" dirty="0">
                <a:solidFill>
                  <a:srgbClr val="000000"/>
                </a:solidFill>
                <a:latin typeface="+mj-lt"/>
                <a:ea typeface="Calibri" panose="020F0502020204030204" pitchFamily="34" charset="0"/>
                <a:cs typeface="Arial" panose="020B0604020202020204" pitchFamily="34" charset="0"/>
              </a:rPr>
              <a:t> 3: </a:t>
            </a:r>
            <a:r>
              <a:rPr lang="en-US" sz="2100" dirty="0">
                <a:solidFill>
                  <a:srgbClr val="000000"/>
                </a:solidFill>
                <a:latin typeface="+mj-lt"/>
                <a:ea typeface="Calibri" panose="020F0502020204030204" pitchFamily="34" charset="0"/>
                <a:cs typeface="Arial" panose="020B0604020202020204" pitchFamily="34" charset="0"/>
              </a:rPr>
              <a:t>Em </a:t>
            </a:r>
            <a:r>
              <a:rPr lang="en-US" sz="2100" dirty="0" err="1">
                <a:solidFill>
                  <a:srgbClr val="000000"/>
                </a:solidFill>
                <a:latin typeface="+mj-lt"/>
                <a:ea typeface="Calibri" panose="020F0502020204030204" pitchFamily="34" charset="0"/>
                <a:cs typeface="Arial" panose="020B0604020202020204" pitchFamily="34" charset="0"/>
              </a:rPr>
              <a:t>có</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nhận</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xét</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gì</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về</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cách</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phân</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xử</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của</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chàng</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Mồ</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Côi</a:t>
            </a:r>
            <a:r>
              <a:rPr lang="en-US" sz="2100" dirty="0">
                <a:solidFill>
                  <a:srgbClr val="000000"/>
                </a:solidFill>
                <a:latin typeface="+mj-lt"/>
                <a:ea typeface="Calibri" panose="020F0502020204030204" pitchFamily="34" charset="0"/>
                <a:cs typeface="Arial" panose="020B0604020202020204" pitchFamily="34" charset="0"/>
              </a:rPr>
              <a:t>?  </a:t>
            </a:r>
            <a:endParaRPr lang="en-US" sz="2100" dirty="0">
              <a:latin typeface="+mj-lt"/>
              <a:ea typeface="Calibri" panose="020F0502020204030204" pitchFamily="34" charset="0"/>
              <a:cs typeface="Arial" panose="020B0604020202020204" pitchFamily="34" charset="0"/>
            </a:endParaRPr>
          </a:p>
          <a:p>
            <a:pPr algn="just">
              <a:lnSpc>
                <a:spcPct val="150000"/>
              </a:lnSpc>
            </a:pPr>
            <a:r>
              <a:rPr lang="en-US" sz="2100" b="1" dirty="0" err="1">
                <a:solidFill>
                  <a:srgbClr val="000000"/>
                </a:solidFill>
                <a:latin typeface="+mj-lt"/>
                <a:ea typeface="Calibri" panose="020F0502020204030204" pitchFamily="34" charset="0"/>
                <a:cs typeface="Arial" panose="020B0604020202020204" pitchFamily="34" charset="0"/>
              </a:rPr>
              <a:t>Câu</a:t>
            </a:r>
            <a:r>
              <a:rPr lang="en-US" sz="2100" b="1" dirty="0">
                <a:solidFill>
                  <a:srgbClr val="000000"/>
                </a:solidFill>
                <a:latin typeface="+mj-lt"/>
                <a:ea typeface="Calibri" panose="020F0502020204030204" pitchFamily="34" charset="0"/>
                <a:cs typeface="Arial" panose="020B0604020202020204" pitchFamily="34" charset="0"/>
              </a:rPr>
              <a:t> 4: </a:t>
            </a:r>
            <a:r>
              <a:rPr lang="en-US" sz="2100" dirty="0">
                <a:solidFill>
                  <a:srgbClr val="000000"/>
                </a:solidFill>
                <a:latin typeface="+mj-lt"/>
                <a:ea typeface="Calibri" panose="020F0502020204030204" pitchFamily="34" charset="0"/>
                <a:cs typeface="Arial" panose="020B0604020202020204" pitchFamily="34" charset="0"/>
              </a:rPr>
              <a:t>Theo </a:t>
            </a:r>
            <a:r>
              <a:rPr lang="en-US" sz="2100" dirty="0" err="1">
                <a:solidFill>
                  <a:srgbClr val="000000"/>
                </a:solidFill>
                <a:latin typeface="+mj-lt"/>
                <a:ea typeface="Calibri" panose="020F0502020204030204" pitchFamily="34" charset="0"/>
                <a:cs typeface="Arial" panose="020B0604020202020204" pitchFamily="34" charset="0"/>
              </a:rPr>
              <a:t>em</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sau</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vụ</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kiện</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này</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người</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chủ</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quán</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nhận</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được</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bài</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học</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gì</a:t>
            </a:r>
            <a:r>
              <a:rPr lang="en-US" sz="2100" dirty="0">
                <a:solidFill>
                  <a:srgbClr val="000000"/>
                </a:solidFill>
                <a:latin typeface="+mj-lt"/>
                <a:ea typeface="Calibri" panose="020F0502020204030204" pitchFamily="34" charset="0"/>
                <a:cs typeface="Arial" panose="020B0604020202020204" pitchFamily="34" charset="0"/>
              </a:rPr>
              <a:t>?</a:t>
            </a:r>
          </a:p>
          <a:p>
            <a:pPr algn="just">
              <a:lnSpc>
                <a:spcPct val="150000"/>
              </a:lnSpc>
            </a:pPr>
            <a:r>
              <a:rPr lang="en-US" sz="2100" b="1" dirty="0" err="1">
                <a:solidFill>
                  <a:srgbClr val="000000"/>
                </a:solidFill>
                <a:latin typeface="+mj-lt"/>
                <a:ea typeface="Calibri" panose="020F0502020204030204" pitchFamily="34" charset="0"/>
                <a:cs typeface="Arial" panose="020B0604020202020204" pitchFamily="34" charset="0"/>
              </a:rPr>
              <a:t>Câu</a:t>
            </a:r>
            <a:r>
              <a:rPr lang="en-US" sz="2100" b="1" dirty="0">
                <a:solidFill>
                  <a:srgbClr val="000000"/>
                </a:solidFill>
                <a:latin typeface="+mj-lt"/>
                <a:ea typeface="Calibri" panose="020F0502020204030204" pitchFamily="34" charset="0"/>
                <a:cs typeface="Arial" panose="020B0604020202020204" pitchFamily="34" charset="0"/>
              </a:rPr>
              <a:t> 5: </a:t>
            </a:r>
            <a:r>
              <a:rPr lang="en-US" sz="2100" dirty="0" err="1">
                <a:solidFill>
                  <a:srgbClr val="000000"/>
                </a:solidFill>
                <a:latin typeface="+mj-lt"/>
                <a:ea typeface="Calibri" panose="020F0502020204030204" pitchFamily="34" charset="0"/>
                <a:cs typeface="Arial" panose="020B0604020202020204" pitchFamily="34" charset="0"/>
              </a:rPr>
              <a:t>Câu</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tục</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ngữ</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nào</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dưới</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đây</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phù</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hợp</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với</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nội</a:t>
            </a:r>
            <a:r>
              <a:rPr lang="en-US" sz="2100" dirty="0">
                <a:solidFill>
                  <a:srgbClr val="000000"/>
                </a:solidFill>
                <a:latin typeface="+mj-lt"/>
                <a:ea typeface="Calibri" panose="020F0502020204030204" pitchFamily="34" charset="0"/>
                <a:cs typeface="Arial" panose="020B0604020202020204" pitchFamily="34" charset="0"/>
              </a:rPr>
              <a:t> dung </a:t>
            </a:r>
            <a:r>
              <a:rPr lang="en-US" sz="2100" dirty="0" err="1">
                <a:solidFill>
                  <a:srgbClr val="000000"/>
                </a:solidFill>
                <a:latin typeface="+mj-lt"/>
                <a:ea typeface="Calibri" panose="020F0502020204030204" pitchFamily="34" charset="0"/>
                <a:cs typeface="Arial" panose="020B0604020202020204" pitchFamily="34" charset="0"/>
              </a:rPr>
              <a:t>câu</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chuyện</a:t>
            </a:r>
            <a:r>
              <a:rPr lang="en-US" sz="2100" dirty="0">
                <a:solidFill>
                  <a:srgbClr val="000000"/>
                </a:solidFill>
                <a:latin typeface="+mj-lt"/>
                <a:ea typeface="Calibri" panose="020F0502020204030204" pitchFamily="34" charset="0"/>
                <a:cs typeface="Arial" panose="020B0604020202020204" pitchFamily="34" charset="0"/>
              </a:rPr>
              <a:t>?  </a:t>
            </a:r>
            <a:endParaRPr lang="en-US" sz="2100" dirty="0">
              <a:latin typeface="+mj-lt"/>
              <a:ea typeface="Calibri" panose="020F0502020204030204" pitchFamily="34" charset="0"/>
              <a:cs typeface="Arial" panose="020B0604020202020204" pitchFamily="34" charset="0"/>
            </a:endParaRPr>
          </a:p>
          <a:p>
            <a:pPr algn="just">
              <a:lnSpc>
                <a:spcPct val="150000"/>
              </a:lnSpc>
            </a:pPr>
            <a:r>
              <a:rPr lang="en-US" sz="2100" dirty="0">
                <a:solidFill>
                  <a:srgbClr val="000000"/>
                </a:solidFill>
                <a:latin typeface="+mj-lt"/>
                <a:ea typeface="Calibri" panose="020F0502020204030204" pitchFamily="34" charset="0"/>
                <a:cs typeface="Arial" panose="020B0604020202020204" pitchFamily="34" charset="0"/>
              </a:rPr>
              <a:t>a) </a:t>
            </a:r>
            <a:r>
              <a:rPr lang="en-US" sz="2100" dirty="0" err="1">
                <a:solidFill>
                  <a:srgbClr val="000000"/>
                </a:solidFill>
                <a:latin typeface="+mj-lt"/>
                <a:ea typeface="Calibri" panose="020F0502020204030204" pitchFamily="34" charset="0"/>
                <a:cs typeface="Arial" panose="020B0604020202020204" pitchFamily="34" charset="0"/>
              </a:rPr>
              <a:t>Gậy</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ông</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đập</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lưng</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ông</a:t>
            </a:r>
            <a:r>
              <a:rPr lang="en-US" sz="2100" dirty="0">
                <a:solidFill>
                  <a:srgbClr val="000000"/>
                </a:solidFill>
                <a:latin typeface="+mj-lt"/>
                <a:ea typeface="Calibri" panose="020F0502020204030204" pitchFamily="34" charset="0"/>
                <a:cs typeface="Arial" panose="020B0604020202020204" pitchFamily="34" charset="0"/>
              </a:rPr>
              <a:t>, </a:t>
            </a:r>
            <a:endParaRPr lang="en-US" sz="2100" dirty="0">
              <a:latin typeface="+mj-lt"/>
              <a:ea typeface="Calibri" panose="020F0502020204030204" pitchFamily="34" charset="0"/>
              <a:cs typeface="Arial" panose="020B0604020202020204" pitchFamily="34" charset="0"/>
            </a:endParaRPr>
          </a:p>
          <a:p>
            <a:pPr algn="just">
              <a:lnSpc>
                <a:spcPct val="150000"/>
              </a:lnSpc>
            </a:pPr>
            <a:r>
              <a:rPr lang="en-US" sz="2100" dirty="0">
                <a:solidFill>
                  <a:srgbClr val="000000"/>
                </a:solidFill>
                <a:latin typeface="+mj-lt"/>
                <a:ea typeface="Calibri" panose="020F0502020204030204" pitchFamily="34" charset="0"/>
                <a:cs typeface="Arial" panose="020B0604020202020204" pitchFamily="34" charset="0"/>
              </a:rPr>
              <a:t>b) </a:t>
            </a:r>
            <a:r>
              <a:rPr lang="en-US" sz="2100" dirty="0" err="1">
                <a:solidFill>
                  <a:srgbClr val="000000"/>
                </a:solidFill>
                <a:latin typeface="+mj-lt"/>
                <a:ea typeface="Calibri" panose="020F0502020204030204" pitchFamily="34" charset="0"/>
                <a:cs typeface="Arial" panose="020B0604020202020204" pitchFamily="34" charset="0"/>
              </a:rPr>
              <a:t>Vỏ</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quýt</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dày</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có</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móng</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tay</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nhọn</a:t>
            </a:r>
            <a:r>
              <a:rPr lang="en-US" sz="2100" dirty="0">
                <a:solidFill>
                  <a:srgbClr val="000000"/>
                </a:solidFill>
                <a:latin typeface="+mj-lt"/>
                <a:ea typeface="Calibri" panose="020F0502020204030204" pitchFamily="34" charset="0"/>
                <a:cs typeface="Arial" panose="020B0604020202020204" pitchFamily="34" charset="0"/>
              </a:rPr>
              <a:t>. </a:t>
            </a:r>
            <a:endParaRPr lang="en-US" sz="2100" dirty="0">
              <a:latin typeface="+mj-lt"/>
              <a:ea typeface="Calibri" panose="020F0502020204030204" pitchFamily="34" charset="0"/>
              <a:cs typeface="Arial" panose="020B0604020202020204" pitchFamily="34" charset="0"/>
            </a:endParaRPr>
          </a:p>
          <a:p>
            <a:pPr algn="just">
              <a:lnSpc>
                <a:spcPct val="150000"/>
              </a:lnSpc>
            </a:pPr>
            <a:r>
              <a:rPr lang="en-US" sz="2100" dirty="0">
                <a:solidFill>
                  <a:srgbClr val="000000"/>
                </a:solidFill>
                <a:latin typeface="+mj-lt"/>
                <a:ea typeface="Calibri" panose="020F0502020204030204" pitchFamily="34" charset="0"/>
                <a:cs typeface="Arial" panose="020B0604020202020204" pitchFamily="34" charset="0"/>
              </a:rPr>
              <a:t>c) </a:t>
            </a:r>
            <a:r>
              <a:rPr lang="en-US" sz="2100" dirty="0" err="1">
                <a:solidFill>
                  <a:srgbClr val="000000"/>
                </a:solidFill>
                <a:latin typeface="+mj-lt"/>
                <a:ea typeface="Calibri" panose="020F0502020204030204" pitchFamily="34" charset="0"/>
                <a:cs typeface="Arial" panose="020B0604020202020204" pitchFamily="34" charset="0"/>
              </a:rPr>
              <a:t>Đi</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một</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ngày</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đàng</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học</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một</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sàng</a:t>
            </a:r>
            <a:r>
              <a:rPr lang="en-US" sz="2100" dirty="0">
                <a:solidFill>
                  <a:srgbClr val="000000"/>
                </a:solidFill>
                <a:latin typeface="+mj-lt"/>
                <a:ea typeface="Calibri" panose="020F0502020204030204" pitchFamily="34" charset="0"/>
                <a:cs typeface="Arial" panose="020B0604020202020204" pitchFamily="34" charset="0"/>
              </a:rPr>
              <a:t> </a:t>
            </a:r>
            <a:r>
              <a:rPr lang="en-US" sz="2100" dirty="0" err="1">
                <a:solidFill>
                  <a:srgbClr val="000000"/>
                </a:solidFill>
                <a:latin typeface="+mj-lt"/>
                <a:ea typeface="Calibri" panose="020F0502020204030204" pitchFamily="34" charset="0"/>
                <a:cs typeface="Arial" panose="020B0604020202020204" pitchFamily="34" charset="0"/>
              </a:rPr>
              <a:t>khôn</a:t>
            </a:r>
            <a:r>
              <a:rPr lang="en-US" sz="2100" dirty="0">
                <a:solidFill>
                  <a:srgbClr val="000000"/>
                </a:solidFill>
                <a:latin typeface="+mj-lt"/>
                <a:ea typeface="Calibri" panose="020F0502020204030204" pitchFamily="34" charset="0"/>
                <a:cs typeface="Arial" panose="020B0604020202020204" pitchFamily="34" charset="0"/>
              </a:rPr>
              <a:t>. </a:t>
            </a:r>
            <a:endParaRPr lang="en-US" sz="2100" dirty="0">
              <a:latin typeface="+mj-lt"/>
              <a:ea typeface="Calibri" panose="020F050202020403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236FCD29-2531-90AA-9A3D-4DF1C54C731C}"/>
              </a:ext>
            </a:extLst>
          </p:cNvPr>
          <p:cNvGrpSpPr/>
          <p:nvPr/>
        </p:nvGrpSpPr>
        <p:grpSpPr>
          <a:xfrm>
            <a:off x="2351897" y="1739348"/>
            <a:ext cx="7488202" cy="681758"/>
            <a:chOff x="2971800" y="800100"/>
            <a:chExt cx="11887200" cy="1447800"/>
          </a:xfrm>
        </p:grpSpPr>
        <p:sp>
          <p:nvSpPr>
            <p:cNvPr id="5" name="Rectangle: Rounded Corners 13">
              <a:extLst>
                <a:ext uri="{FF2B5EF4-FFF2-40B4-BE49-F238E27FC236}">
                  <a16:creationId xmlns:a16="http://schemas.microsoft.com/office/drawing/2014/main" id="{E76B7F5B-A283-ECFC-75B3-A4A110DA48FE}"/>
                </a:ext>
              </a:extLst>
            </p:cNvPr>
            <p:cNvSpPr/>
            <p:nvPr/>
          </p:nvSpPr>
          <p:spPr>
            <a:xfrm>
              <a:off x="2971800" y="800100"/>
              <a:ext cx="11887200" cy="1447800"/>
            </a:xfrm>
            <a:prstGeom prst="roundRect">
              <a:avLst>
                <a:gd name="adj" fmla="val 50000"/>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00">
                <a:latin typeface="+mj-lt"/>
              </a:endParaRPr>
            </a:p>
          </p:txBody>
        </p:sp>
        <p:sp>
          <p:nvSpPr>
            <p:cNvPr id="6" name="TextBox 5">
              <a:extLst>
                <a:ext uri="{FF2B5EF4-FFF2-40B4-BE49-F238E27FC236}">
                  <a16:creationId xmlns:a16="http://schemas.microsoft.com/office/drawing/2014/main" id="{0A4DF7F5-E6AB-3A8A-E227-DBF96F598F85}"/>
                </a:ext>
              </a:extLst>
            </p:cNvPr>
            <p:cNvSpPr txBox="1"/>
            <p:nvPr/>
          </p:nvSpPr>
          <p:spPr>
            <a:xfrm>
              <a:off x="3794593" y="1091504"/>
              <a:ext cx="10698814" cy="882363"/>
            </a:xfrm>
            <a:prstGeom prst="rect">
              <a:avLst/>
            </a:prstGeom>
            <a:noFill/>
          </p:spPr>
          <p:txBody>
            <a:bodyPr wrap="square" rtlCol="0">
              <a:spAutoFit/>
            </a:bodyPr>
            <a:lstStyle/>
            <a:p>
              <a:pPr algn="ctr" defTabSz="1151961">
                <a:defRPr/>
              </a:pPr>
              <a:r>
                <a:rPr lang="en-US" sz="2100" b="1" kern="0" dirty="0" err="1">
                  <a:solidFill>
                    <a:schemeClr val="tx1"/>
                  </a:solidFill>
                  <a:latin typeface="+mj-lt"/>
                  <a:cs typeface="Arial" panose="020B0604020202020204" pitchFamily="34" charset="0"/>
                  <a:sym typeface="Arial"/>
                </a:rPr>
                <a:t>Thảo</a:t>
              </a:r>
              <a:r>
                <a:rPr lang="en-US" sz="2100" b="1" kern="0" dirty="0">
                  <a:solidFill>
                    <a:schemeClr val="tx1"/>
                  </a:solidFill>
                  <a:latin typeface="+mj-lt"/>
                  <a:cs typeface="Arial" panose="020B0604020202020204" pitchFamily="34" charset="0"/>
                  <a:sym typeface="Arial"/>
                </a:rPr>
                <a:t> </a:t>
              </a:r>
              <a:r>
                <a:rPr lang="en-US" sz="2100" b="1" kern="0" dirty="0" err="1">
                  <a:solidFill>
                    <a:schemeClr val="tx1"/>
                  </a:solidFill>
                  <a:latin typeface="+mj-lt"/>
                  <a:cs typeface="Arial" panose="020B0604020202020204" pitchFamily="34" charset="0"/>
                  <a:sym typeface="Arial"/>
                </a:rPr>
                <a:t>luận</a:t>
              </a:r>
              <a:r>
                <a:rPr lang="en-US" sz="2100" b="1" kern="0" dirty="0">
                  <a:solidFill>
                    <a:schemeClr val="tx1"/>
                  </a:solidFill>
                  <a:latin typeface="+mj-lt"/>
                  <a:cs typeface="Arial" panose="020B0604020202020204" pitchFamily="34" charset="0"/>
                  <a:sym typeface="Arial"/>
                </a:rPr>
                <a:t> </a:t>
              </a:r>
              <a:r>
                <a:rPr lang="en-US" sz="2100" b="1" kern="0" dirty="0" err="1">
                  <a:solidFill>
                    <a:schemeClr val="tx1"/>
                  </a:solidFill>
                  <a:latin typeface="+mj-lt"/>
                  <a:cs typeface="Arial" panose="020B0604020202020204" pitchFamily="34" charset="0"/>
                  <a:sym typeface="Arial"/>
                </a:rPr>
                <a:t>và</a:t>
              </a:r>
              <a:r>
                <a:rPr lang="en-US" sz="2100" b="1" kern="0" dirty="0">
                  <a:solidFill>
                    <a:schemeClr val="tx1"/>
                  </a:solidFill>
                  <a:latin typeface="+mj-lt"/>
                  <a:cs typeface="Arial" panose="020B0604020202020204" pitchFamily="34" charset="0"/>
                  <a:sym typeface="Arial"/>
                </a:rPr>
                <a:t> </a:t>
              </a:r>
              <a:r>
                <a:rPr lang="en-US" sz="2100" b="1" kern="0" dirty="0" err="1">
                  <a:solidFill>
                    <a:schemeClr val="tx1"/>
                  </a:solidFill>
                  <a:latin typeface="+mj-lt"/>
                  <a:cs typeface="Arial" panose="020B0604020202020204" pitchFamily="34" charset="0"/>
                  <a:sym typeface="Arial"/>
                </a:rPr>
                <a:t>trả</a:t>
              </a:r>
              <a:r>
                <a:rPr lang="en-US" sz="2100" b="1" kern="0" dirty="0">
                  <a:solidFill>
                    <a:schemeClr val="tx1"/>
                  </a:solidFill>
                  <a:latin typeface="+mj-lt"/>
                  <a:cs typeface="Arial" panose="020B0604020202020204" pitchFamily="34" charset="0"/>
                  <a:sym typeface="Arial"/>
                </a:rPr>
                <a:t> </a:t>
              </a:r>
              <a:r>
                <a:rPr lang="en-US" sz="2100" b="1" kern="0" dirty="0" err="1">
                  <a:solidFill>
                    <a:schemeClr val="tx1"/>
                  </a:solidFill>
                  <a:latin typeface="+mj-lt"/>
                  <a:cs typeface="Arial" panose="020B0604020202020204" pitchFamily="34" charset="0"/>
                  <a:sym typeface="Arial"/>
                </a:rPr>
                <a:t>lời</a:t>
              </a:r>
              <a:r>
                <a:rPr lang="en-US" sz="2100" b="1" kern="0" dirty="0">
                  <a:solidFill>
                    <a:schemeClr val="tx1"/>
                  </a:solidFill>
                  <a:latin typeface="+mj-lt"/>
                  <a:cs typeface="Arial" panose="020B0604020202020204" pitchFamily="34" charset="0"/>
                  <a:sym typeface="Arial"/>
                </a:rPr>
                <a:t> </a:t>
              </a:r>
              <a:r>
                <a:rPr lang="en-US" sz="2100" b="1" kern="0" dirty="0" err="1">
                  <a:solidFill>
                    <a:schemeClr val="tx1"/>
                  </a:solidFill>
                  <a:latin typeface="+mj-lt"/>
                  <a:cs typeface="Arial" panose="020B0604020202020204" pitchFamily="34" charset="0"/>
                  <a:sym typeface="Arial"/>
                </a:rPr>
                <a:t>các</a:t>
              </a:r>
              <a:r>
                <a:rPr lang="en-US" sz="2100" b="1" kern="0" dirty="0">
                  <a:solidFill>
                    <a:schemeClr val="tx1"/>
                  </a:solidFill>
                  <a:latin typeface="+mj-lt"/>
                  <a:cs typeface="Arial" panose="020B0604020202020204" pitchFamily="34" charset="0"/>
                  <a:sym typeface="Arial"/>
                </a:rPr>
                <a:t> </a:t>
              </a:r>
              <a:r>
                <a:rPr lang="en-US" sz="2100" b="1" kern="0" dirty="0" err="1">
                  <a:solidFill>
                    <a:schemeClr val="tx1"/>
                  </a:solidFill>
                  <a:latin typeface="+mj-lt"/>
                  <a:cs typeface="Arial" panose="020B0604020202020204" pitchFamily="34" charset="0"/>
                  <a:sym typeface="Arial"/>
                </a:rPr>
                <a:t>câu</a:t>
              </a:r>
              <a:r>
                <a:rPr lang="en-US" sz="2100" b="1" kern="0" dirty="0">
                  <a:solidFill>
                    <a:schemeClr val="tx1"/>
                  </a:solidFill>
                  <a:latin typeface="+mj-lt"/>
                  <a:cs typeface="Arial" panose="020B0604020202020204" pitchFamily="34" charset="0"/>
                  <a:sym typeface="Arial"/>
                </a:rPr>
                <a:t> </a:t>
              </a:r>
              <a:r>
                <a:rPr lang="en-US" sz="2100" b="1" kern="0" dirty="0" err="1">
                  <a:solidFill>
                    <a:schemeClr val="tx1"/>
                  </a:solidFill>
                  <a:latin typeface="+mj-lt"/>
                  <a:cs typeface="Arial" panose="020B0604020202020204" pitchFamily="34" charset="0"/>
                  <a:sym typeface="Arial"/>
                </a:rPr>
                <a:t>hỏi</a:t>
              </a:r>
              <a:endParaRPr lang="vi-VN" sz="2100" b="1" kern="0" dirty="0">
                <a:solidFill>
                  <a:schemeClr val="tx1"/>
                </a:solidFill>
                <a:latin typeface="+mj-lt"/>
                <a:cs typeface="Arial" panose="020B0604020202020204" pitchFamily="34" charset="0"/>
                <a:sym typeface="Arial"/>
              </a:endParaRPr>
            </a:p>
          </p:txBody>
        </p:sp>
      </p:grpSp>
    </p:spTree>
    <p:extLst>
      <p:ext uri="{BB962C8B-B14F-4D97-AF65-F5344CB8AC3E}">
        <p14:creationId xmlns:p14="http://schemas.microsoft.com/office/powerpoint/2010/main" val="127716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5" dur="500"/>
                                        <p:tgtEl>
                                          <p:spTgt spid="3">
                                            <p:txEl>
                                              <p:pRg st="4" end="4"/>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8" dur="500"/>
                                        <p:tgtEl>
                                          <p:spTgt spid="3">
                                            <p:txEl>
                                              <p:pRg st="5" end="5"/>
                                            </p:txEl>
                                          </p:spTgt>
                                        </p:tgtEl>
                                      </p:cBhvr>
                                    </p:animEffect>
                                  </p:childTnLst>
                                </p:cTn>
                              </p:par>
                              <p:par>
                                <p:cTn id="39" presetID="14" presetClass="entr" presetSubtype="1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1" dur="500"/>
                                        <p:tgtEl>
                                          <p:spTgt spid="3">
                                            <p:txEl>
                                              <p:pRg st="6" end="6"/>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CD0D354-83F6-98A8-31BE-936CE400BB5F}"/>
            </a:ext>
          </a:extLst>
        </p:cNvPr>
        <p:cNvGrpSpPr/>
        <p:nvPr/>
      </p:nvGrpSpPr>
      <p:grpSpPr>
        <a:xfrm>
          <a:off x="0" y="0"/>
          <a:ext cx="0" cy="0"/>
          <a:chOff x="0" y="0"/>
          <a:chExt cx="0" cy="0"/>
        </a:xfrm>
      </p:grpSpPr>
      <p:sp>
        <p:nvSpPr>
          <p:cNvPr id="2" name="Rounded Rectangle 151">
            <a:extLst>
              <a:ext uri="{FF2B5EF4-FFF2-40B4-BE49-F238E27FC236}">
                <a16:creationId xmlns:a16="http://schemas.microsoft.com/office/drawing/2014/main" id="{AFF54914-B3D1-EF80-11BF-F6A60977D7DF}"/>
              </a:ext>
            </a:extLst>
          </p:cNvPr>
          <p:cNvSpPr/>
          <p:nvPr/>
        </p:nvSpPr>
        <p:spPr>
          <a:xfrm>
            <a:off x="834083" y="1716905"/>
            <a:ext cx="10523833" cy="813016"/>
          </a:xfrm>
          <a:prstGeom prst="roundRect">
            <a:avLst/>
          </a:prstGeom>
          <a:solidFill>
            <a:schemeClr val="accent2">
              <a:lumMod val="20000"/>
              <a:lumOff val="80000"/>
            </a:schemeClr>
          </a:solidFill>
          <a:ln w="28575" cap="flat" cmpd="sng" algn="ctr">
            <a:noFill/>
            <a:prstDash val="solid"/>
          </a:ln>
          <a:effectLst/>
        </p:spPr>
        <p:txBody>
          <a:bodyPr rtlCol="0" anchor="ctr"/>
          <a:lstStyle/>
          <a:p>
            <a:pPr algn="ctr" defTabSz="1151961">
              <a:defRPr/>
            </a:pPr>
            <a:r>
              <a:rPr lang="en-US" sz="2300" b="1" dirty="0" err="1">
                <a:solidFill>
                  <a:srgbClr val="000000"/>
                </a:solidFill>
                <a:latin typeface="+mj-lt"/>
                <a:ea typeface="Calibri" panose="020F0502020204030204" pitchFamily="34" charset="0"/>
                <a:cs typeface="Arial" panose="020B0604020202020204" pitchFamily="34" charset="0"/>
              </a:rPr>
              <a:t>Câu</a:t>
            </a:r>
            <a:r>
              <a:rPr lang="en-US" sz="2300" b="1" dirty="0">
                <a:solidFill>
                  <a:srgbClr val="000000"/>
                </a:solidFill>
                <a:latin typeface="+mj-lt"/>
                <a:ea typeface="Calibri" panose="020F0502020204030204" pitchFamily="34" charset="0"/>
                <a:cs typeface="Arial" panose="020B0604020202020204" pitchFamily="34" charset="0"/>
              </a:rPr>
              <a:t> 1: </a:t>
            </a:r>
            <a:r>
              <a:rPr lang="en-US" sz="2300" dirty="0" err="1">
                <a:solidFill>
                  <a:srgbClr val="000000"/>
                </a:solidFill>
                <a:latin typeface="+mj-lt"/>
                <a:ea typeface="Calibri" panose="020F0502020204030204" pitchFamily="34" charset="0"/>
                <a:cs typeface="Arial" panose="020B0604020202020204" pitchFamily="34" charset="0"/>
              </a:rPr>
              <a:t>Vì</a:t>
            </a:r>
            <a:r>
              <a:rPr lang="en-US" sz="2300" dirty="0">
                <a:solidFill>
                  <a:srgbClr val="000000"/>
                </a:solidFill>
                <a:latin typeface="+mj-lt"/>
                <a:ea typeface="Calibri" panose="020F0502020204030204" pitchFamily="34" charset="0"/>
                <a:cs typeface="Arial" panose="020B0604020202020204" pitchFamily="34" charset="0"/>
              </a:rPr>
              <a:t> </a:t>
            </a:r>
            <a:r>
              <a:rPr lang="en-US" sz="2300" dirty="0" err="1">
                <a:solidFill>
                  <a:srgbClr val="000000"/>
                </a:solidFill>
                <a:latin typeface="+mj-lt"/>
                <a:ea typeface="Calibri" panose="020F0502020204030204" pitchFamily="34" charset="0"/>
                <a:cs typeface="Arial" panose="020B0604020202020204" pitchFamily="34" charset="0"/>
              </a:rPr>
              <a:t>sao</a:t>
            </a:r>
            <a:r>
              <a:rPr lang="en-US" sz="2300" dirty="0">
                <a:solidFill>
                  <a:srgbClr val="000000"/>
                </a:solidFill>
                <a:latin typeface="+mj-lt"/>
                <a:ea typeface="Calibri" panose="020F0502020204030204" pitchFamily="34" charset="0"/>
                <a:cs typeface="Arial" panose="020B0604020202020204" pitchFamily="34" charset="0"/>
              </a:rPr>
              <a:t> </a:t>
            </a:r>
            <a:r>
              <a:rPr lang="en-US" sz="2300" dirty="0" err="1">
                <a:solidFill>
                  <a:srgbClr val="000000"/>
                </a:solidFill>
                <a:latin typeface="+mj-lt"/>
                <a:ea typeface="Calibri" panose="020F0502020204030204" pitchFamily="34" charset="0"/>
                <a:cs typeface="Arial" panose="020B0604020202020204" pitchFamily="34" charset="0"/>
              </a:rPr>
              <a:t>Mồ</a:t>
            </a:r>
            <a:r>
              <a:rPr lang="en-US" sz="2300" dirty="0">
                <a:solidFill>
                  <a:srgbClr val="000000"/>
                </a:solidFill>
                <a:latin typeface="+mj-lt"/>
                <a:ea typeface="Calibri" panose="020F0502020204030204" pitchFamily="34" charset="0"/>
                <a:cs typeface="Arial" panose="020B0604020202020204" pitchFamily="34" charset="0"/>
              </a:rPr>
              <a:t> </a:t>
            </a:r>
            <a:r>
              <a:rPr lang="en-US" sz="2300" dirty="0" err="1">
                <a:solidFill>
                  <a:srgbClr val="000000"/>
                </a:solidFill>
                <a:latin typeface="+mj-lt"/>
                <a:ea typeface="Calibri" panose="020F0502020204030204" pitchFamily="34" charset="0"/>
                <a:cs typeface="Arial" panose="020B0604020202020204" pitchFamily="34" charset="0"/>
              </a:rPr>
              <a:t>Côi</a:t>
            </a:r>
            <a:r>
              <a:rPr lang="en-US" sz="2300" dirty="0">
                <a:solidFill>
                  <a:srgbClr val="000000"/>
                </a:solidFill>
                <a:latin typeface="+mj-lt"/>
                <a:ea typeface="Calibri" panose="020F0502020204030204" pitchFamily="34" charset="0"/>
                <a:cs typeface="Arial" panose="020B0604020202020204" pitchFamily="34" charset="0"/>
              </a:rPr>
              <a:t> </a:t>
            </a:r>
            <a:r>
              <a:rPr lang="en-US" sz="2300" dirty="0" err="1">
                <a:solidFill>
                  <a:srgbClr val="000000"/>
                </a:solidFill>
                <a:latin typeface="+mj-lt"/>
                <a:ea typeface="Calibri" panose="020F0502020204030204" pitchFamily="34" charset="0"/>
                <a:cs typeface="Arial" panose="020B0604020202020204" pitchFamily="34" charset="0"/>
              </a:rPr>
              <a:t>được</a:t>
            </a:r>
            <a:r>
              <a:rPr lang="en-US" sz="2300" dirty="0">
                <a:solidFill>
                  <a:srgbClr val="000000"/>
                </a:solidFill>
                <a:latin typeface="+mj-lt"/>
                <a:ea typeface="Calibri" panose="020F0502020204030204" pitchFamily="34" charset="0"/>
                <a:cs typeface="Arial" panose="020B0604020202020204" pitchFamily="34" charset="0"/>
              </a:rPr>
              <a:t> </a:t>
            </a:r>
            <a:r>
              <a:rPr lang="en-US" sz="2300" dirty="0" err="1">
                <a:solidFill>
                  <a:srgbClr val="000000"/>
                </a:solidFill>
                <a:latin typeface="+mj-lt"/>
                <a:ea typeface="Calibri" panose="020F0502020204030204" pitchFamily="34" charset="0"/>
                <a:cs typeface="Arial" panose="020B0604020202020204" pitchFamily="34" charset="0"/>
              </a:rPr>
              <a:t>người</a:t>
            </a:r>
            <a:r>
              <a:rPr lang="en-US" sz="2300" dirty="0">
                <a:solidFill>
                  <a:srgbClr val="000000"/>
                </a:solidFill>
                <a:latin typeface="+mj-lt"/>
                <a:ea typeface="Calibri" panose="020F0502020204030204" pitchFamily="34" charset="0"/>
                <a:cs typeface="Arial" panose="020B0604020202020204" pitchFamily="34" charset="0"/>
              </a:rPr>
              <a:t> </a:t>
            </a:r>
            <a:r>
              <a:rPr lang="en-US" sz="2300" dirty="0" err="1">
                <a:solidFill>
                  <a:srgbClr val="000000"/>
                </a:solidFill>
                <a:latin typeface="+mj-lt"/>
                <a:ea typeface="Calibri" panose="020F0502020204030204" pitchFamily="34" charset="0"/>
                <a:cs typeface="Arial" panose="020B0604020202020204" pitchFamily="34" charset="0"/>
              </a:rPr>
              <a:t>dân</a:t>
            </a:r>
            <a:r>
              <a:rPr lang="en-US" sz="2300" dirty="0">
                <a:solidFill>
                  <a:srgbClr val="000000"/>
                </a:solidFill>
                <a:latin typeface="+mj-lt"/>
                <a:ea typeface="Calibri" panose="020F0502020204030204" pitchFamily="34" charset="0"/>
                <a:cs typeface="Arial" panose="020B0604020202020204" pitchFamily="34" charset="0"/>
              </a:rPr>
              <a:t> tin </a:t>
            </a:r>
            <a:r>
              <a:rPr lang="en-US" sz="2300" dirty="0" err="1">
                <a:solidFill>
                  <a:srgbClr val="000000"/>
                </a:solidFill>
                <a:latin typeface="+mj-lt"/>
                <a:ea typeface="Calibri" panose="020F0502020204030204" pitchFamily="34" charset="0"/>
                <a:cs typeface="Arial" panose="020B0604020202020204" pitchFamily="34" charset="0"/>
              </a:rPr>
              <a:t>tưởng</a:t>
            </a:r>
            <a:r>
              <a:rPr lang="en-US" sz="2300" dirty="0">
                <a:solidFill>
                  <a:srgbClr val="000000"/>
                </a:solidFill>
                <a:latin typeface="+mj-lt"/>
                <a:ea typeface="Calibri" panose="020F0502020204030204" pitchFamily="34" charset="0"/>
                <a:cs typeface="Arial" panose="020B0604020202020204" pitchFamily="34" charset="0"/>
              </a:rPr>
              <a:t> </a:t>
            </a:r>
            <a:r>
              <a:rPr lang="en-US" sz="2300" dirty="0" err="1">
                <a:solidFill>
                  <a:srgbClr val="000000"/>
                </a:solidFill>
                <a:latin typeface="+mj-lt"/>
                <a:ea typeface="Calibri" panose="020F0502020204030204" pitchFamily="34" charset="0"/>
                <a:cs typeface="Arial" panose="020B0604020202020204" pitchFamily="34" charset="0"/>
              </a:rPr>
              <a:t>giao</a:t>
            </a:r>
            <a:r>
              <a:rPr lang="en-US" sz="2300" dirty="0">
                <a:solidFill>
                  <a:srgbClr val="000000"/>
                </a:solidFill>
                <a:latin typeface="+mj-lt"/>
                <a:ea typeface="Calibri" panose="020F0502020204030204" pitchFamily="34" charset="0"/>
                <a:cs typeface="Arial" panose="020B0604020202020204" pitchFamily="34" charset="0"/>
              </a:rPr>
              <a:t> </a:t>
            </a:r>
            <a:r>
              <a:rPr lang="en-US" sz="2300" dirty="0" err="1">
                <a:solidFill>
                  <a:srgbClr val="000000"/>
                </a:solidFill>
                <a:latin typeface="+mj-lt"/>
                <a:ea typeface="Calibri" panose="020F0502020204030204" pitchFamily="34" charset="0"/>
                <a:cs typeface="Arial" panose="020B0604020202020204" pitchFamily="34" charset="0"/>
              </a:rPr>
              <a:t>cho</a:t>
            </a:r>
            <a:r>
              <a:rPr lang="en-US" sz="2300" dirty="0">
                <a:solidFill>
                  <a:srgbClr val="000000"/>
                </a:solidFill>
                <a:latin typeface="+mj-lt"/>
                <a:ea typeface="Calibri" panose="020F0502020204030204" pitchFamily="34" charset="0"/>
                <a:cs typeface="Arial" panose="020B0604020202020204" pitchFamily="34" charset="0"/>
              </a:rPr>
              <a:t> </a:t>
            </a:r>
            <a:r>
              <a:rPr lang="en-US" sz="2300" dirty="0" err="1">
                <a:solidFill>
                  <a:srgbClr val="000000"/>
                </a:solidFill>
                <a:latin typeface="+mj-lt"/>
                <a:ea typeface="Calibri" panose="020F0502020204030204" pitchFamily="34" charset="0"/>
                <a:cs typeface="Arial" panose="020B0604020202020204" pitchFamily="34" charset="0"/>
              </a:rPr>
              <a:t>việc</a:t>
            </a:r>
            <a:r>
              <a:rPr lang="en-US" sz="2300" dirty="0">
                <a:solidFill>
                  <a:srgbClr val="000000"/>
                </a:solidFill>
                <a:latin typeface="+mj-lt"/>
                <a:ea typeface="Calibri" panose="020F0502020204030204" pitchFamily="34" charset="0"/>
                <a:cs typeface="Arial" panose="020B0604020202020204" pitchFamily="34" charset="0"/>
              </a:rPr>
              <a:t> </a:t>
            </a:r>
            <a:r>
              <a:rPr lang="en-US" sz="2300" dirty="0" err="1">
                <a:solidFill>
                  <a:srgbClr val="000000"/>
                </a:solidFill>
                <a:latin typeface="+mj-lt"/>
                <a:ea typeface="Calibri" panose="020F0502020204030204" pitchFamily="34" charset="0"/>
                <a:cs typeface="Arial" panose="020B0604020202020204" pitchFamily="34" charset="0"/>
              </a:rPr>
              <a:t>xử</a:t>
            </a:r>
            <a:r>
              <a:rPr lang="en-US" sz="2300" dirty="0">
                <a:solidFill>
                  <a:srgbClr val="000000"/>
                </a:solidFill>
                <a:latin typeface="+mj-lt"/>
                <a:ea typeface="Calibri" panose="020F0502020204030204" pitchFamily="34" charset="0"/>
                <a:cs typeface="Arial" panose="020B0604020202020204" pitchFamily="34" charset="0"/>
              </a:rPr>
              <a:t> </a:t>
            </a:r>
            <a:r>
              <a:rPr lang="en-US" sz="2300" dirty="0" err="1">
                <a:solidFill>
                  <a:srgbClr val="000000"/>
                </a:solidFill>
                <a:latin typeface="+mj-lt"/>
                <a:ea typeface="Calibri" panose="020F0502020204030204" pitchFamily="34" charset="0"/>
                <a:cs typeface="Arial" panose="020B0604020202020204" pitchFamily="34" charset="0"/>
              </a:rPr>
              <a:t>kiện</a:t>
            </a:r>
            <a:r>
              <a:rPr lang="en-US" sz="2300" dirty="0">
                <a:solidFill>
                  <a:srgbClr val="000000"/>
                </a:solidFill>
                <a:latin typeface="+mj-lt"/>
                <a:ea typeface="Calibri" panose="020F0502020204030204" pitchFamily="34" charset="0"/>
                <a:cs typeface="Arial" panose="020B0604020202020204" pitchFamily="34" charset="0"/>
              </a:rPr>
              <a:t>?  </a:t>
            </a:r>
            <a:endParaRPr lang="en-US" sz="2300" dirty="0">
              <a:latin typeface="+mj-lt"/>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9C2770E5-6128-9A8A-DB92-682CFA25E59F}"/>
              </a:ext>
            </a:extLst>
          </p:cNvPr>
          <p:cNvGrpSpPr/>
          <p:nvPr/>
        </p:nvGrpSpPr>
        <p:grpSpPr>
          <a:xfrm>
            <a:off x="7023783" y="2707026"/>
            <a:ext cx="4511715" cy="3242108"/>
            <a:chOff x="10240107" y="3636946"/>
            <a:chExt cx="7162154" cy="5146707"/>
          </a:xfrm>
        </p:grpSpPr>
        <p:pic>
          <p:nvPicPr>
            <p:cNvPr id="4" name="Picture 3">
              <a:extLst>
                <a:ext uri="{FF2B5EF4-FFF2-40B4-BE49-F238E27FC236}">
                  <a16:creationId xmlns:a16="http://schemas.microsoft.com/office/drawing/2014/main" id="{3EEDDC3A-779F-BF4D-487A-0B1E77CDE35C}"/>
                </a:ext>
              </a:extLst>
            </p:cNvPr>
            <p:cNvPicPr>
              <a:picLocks noChangeAspect="1"/>
            </p:cNvPicPr>
            <p:nvPr/>
          </p:nvPicPr>
          <p:blipFill>
            <a:blip r:embed="rId3">
              <a:extLst>
                <a:ext uri="{28A0092B-C50C-407E-A947-70E740481C1C}">
                  <a14:useLocalDpi xmlns:a14="http://schemas.microsoft.com/office/drawing/2010/main" val="0"/>
                </a:ext>
              </a:extLst>
            </a:blip>
            <a:srcRect l="37082" t="61112" r="30831" b="2586"/>
            <a:stretch/>
          </p:blipFill>
          <p:spPr>
            <a:xfrm>
              <a:off x="10240107" y="3636946"/>
              <a:ext cx="7162154" cy="5146707"/>
            </a:xfrm>
            <a:prstGeom prst="rect">
              <a:avLst/>
            </a:prstGeom>
          </p:spPr>
        </p:pic>
        <p:sp>
          <p:nvSpPr>
            <p:cNvPr id="5" name="TextBox 4">
              <a:extLst>
                <a:ext uri="{FF2B5EF4-FFF2-40B4-BE49-F238E27FC236}">
                  <a16:creationId xmlns:a16="http://schemas.microsoft.com/office/drawing/2014/main" id="{A07F32D1-5ABA-B1D9-6057-C0D46223A090}"/>
                </a:ext>
              </a:extLst>
            </p:cNvPr>
            <p:cNvSpPr txBox="1"/>
            <p:nvPr/>
          </p:nvSpPr>
          <p:spPr>
            <a:xfrm>
              <a:off x="10957053" y="5143500"/>
              <a:ext cx="6248399" cy="1780882"/>
            </a:xfrm>
            <a:prstGeom prst="rect">
              <a:avLst/>
            </a:prstGeom>
            <a:noFill/>
          </p:spPr>
          <p:txBody>
            <a:bodyPr wrap="square">
              <a:spAutoFit/>
            </a:bodyPr>
            <a:lstStyle/>
            <a:p>
              <a:pPr>
                <a:lnSpc>
                  <a:spcPct val="150000"/>
                </a:lnSpc>
              </a:pPr>
              <a:r>
                <a:rPr lang="en-US" sz="2300" dirty="0" err="1">
                  <a:latin typeface="+mj-lt"/>
                  <a:cs typeface="Arial" panose="020B0604020202020204" pitchFamily="34" charset="0"/>
                </a:rPr>
                <a:t>Vì</a:t>
              </a:r>
              <a:r>
                <a:rPr lang="en-US" sz="2300" dirty="0">
                  <a:latin typeface="+mj-lt"/>
                  <a:cs typeface="Arial" panose="020B0604020202020204" pitchFamily="34" charset="0"/>
                </a:rPr>
                <a:t> </a:t>
              </a:r>
              <a:r>
                <a:rPr lang="en-US" sz="2300" dirty="0" err="1">
                  <a:latin typeface="+mj-lt"/>
                  <a:cs typeface="Arial" panose="020B0604020202020204" pitchFamily="34" charset="0"/>
                </a:rPr>
                <a:t>Mồ</a:t>
              </a:r>
              <a:r>
                <a:rPr lang="en-US" sz="2300" dirty="0">
                  <a:latin typeface="+mj-lt"/>
                  <a:cs typeface="Arial" panose="020B0604020202020204" pitchFamily="34" charset="0"/>
                </a:rPr>
                <a:t> </a:t>
              </a:r>
              <a:r>
                <a:rPr lang="en-US" sz="2300" dirty="0" err="1">
                  <a:latin typeface="+mj-lt"/>
                  <a:cs typeface="Arial" panose="020B0604020202020204" pitchFamily="34" charset="0"/>
                </a:rPr>
                <a:t>Côi</a:t>
              </a:r>
              <a:r>
                <a:rPr lang="en-US" sz="2300" dirty="0">
                  <a:latin typeface="+mj-lt"/>
                  <a:cs typeface="Arial" panose="020B0604020202020204" pitchFamily="34" charset="0"/>
                </a:rPr>
                <a:t> </a:t>
              </a:r>
              <a:r>
                <a:rPr lang="en-US" sz="2300" dirty="0" err="1">
                  <a:latin typeface="+mj-lt"/>
                  <a:cs typeface="Arial" panose="020B0604020202020204" pitchFamily="34" charset="0"/>
                </a:rPr>
                <a:t>rất</a:t>
              </a:r>
              <a:r>
                <a:rPr lang="en-US" sz="2300" dirty="0">
                  <a:latin typeface="+mj-lt"/>
                  <a:cs typeface="Arial" panose="020B0604020202020204" pitchFamily="34" charset="0"/>
                </a:rPr>
                <a:t> </a:t>
              </a:r>
              <a:r>
                <a:rPr lang="en-US" sz="2300" dirty="0" err="1">
                  <a:latin typeface="+mj-lt"/>
                  <a:cs typeface="Arial" panose="020B0604020202020204" pitchFamily="34" charset="0"/>
                </a:rPr>
                <a:t>nhanh</a:t>
              </a:r>
              <a:r>
                <a:rPr lang="en-US" sz="2300" dirty="0">
                  <a:latin typeface="+mj-lt"/>
                  <a:cs typeface="Arial" panose="020B0604020202020204" pitchFamily="34" charset="0"/>
                </a:rPr>
                <a:t> </a:t>
              </a:r>
              <a:r>
                <a:rPr lang="en-US" sz="2300" dirty="0" err="1">
                  <a:latin typeface="+mj-lt"/>
                  <a:cs typeface="Arial" panose="020B0604020202020204" pitchFamily="34" charset="0"/>
                </a:rPr>
                <a:t>nhẹn</a:t>
              </a:r>
              <a:r>
                <a:rPr lang="en-US" sz="2300" dirty="0">
                  <a:latin typeface="+mj-lt"/>
                  <a:cs typeface="Arial" panose="020B0604020202020204" pitchFamily="34" charset="0"/>
                </a:rPr>
                <a:t> </a:t>
              </a:r>
              <a:r>
                <a:rPr lang="en-US" sz="2300" dirty="0" err="1">
                  <a:latin typeface="+mj-lt"/>
                  <a:cs typeface="Arial" panose="020B0604020202020204" pitchFamily="34" charset="0"/>
                </a:rPr>
                <a:t>và</a:t>
              </a:r>
              <a:r>
                <a:rPr lang="en-US" sz="2300" dirty="0">
                  <a:latin typeface="+mj-lt"/>
                  <a:cs typeface="Arial" panose="020B0604020202020204" pitchFamily="34" charset="0"/>
                </a:rPr>
                <a:t> </a:t>
              </a:r>
              <a:r>
                <a:rPr lang="en-US" sz="2300" dirty="0" err="1">
                  <a:latin typeface="+mj-lt"/>
                  <a:cs typeface="Arial" panose="020B0604020202020204" pitchFamily="34" charset="0"/>
                </a:rPr>
                <a:t>công</a:t>
              </a:r>
              <a:r>
                <a:rPr lang="en-US" sz="2300" dirty="0">
                  <a:latin typeface="+mj-lt"/>
                  <a:cs typeface="Arial" panose="020B0604020202020204" pitchFamily="34" charset="0"/>
                </a:rPr>
                <a:t> </a:t>
              </a:r>
              <a:r>
                <a:rPr lang="en-US" sz="2300" dirty="0" err="1">
                  <a:latin typeface="+mj-lt"/>
                  <a:cs typeface="Arial" panose="020B0604020202020204" pitchFamily="34" charset="0"/>
                </a:rPr>
                <a:t>tâm</a:t>
              </a:r>
              <a:r>
                <a:rPr lang="en-US" sz="2300" dirty="0">
                  <a:latin typeface="+mj-lt"/>
                  <a:cs typeface="Arial" panose="020B0604020202020204" pitchFamily="34" charset="0"/>
                </a:rPr>
                <a:t>.</a:t>
              </a:r>
            </a:p>
          </p:txBody>
        </p:sp>
      </p:grpSp>
      <p:pic>
        <p:nvPicPr>
          <p:cNvPr id="8" name="Picture 7">
            <a:extLst>
              <a:ext uri="{FF2B5EF4-FFF2-40B4-BE49-F238E27FC236}">
                <a16:creationId xmlns:a16="http://schemas.microsoft.com/office/drawing/2014/main" id="{A3474C07-1325-0438-A789-DEAB94A81ACB}"/>
              </a:ext>
            </a:extLst>
          </p:cNvPr>
          <p:cNvPicPr>
            <a:picLocks noChangeAspect="1"/>
          </p:cNvPicPr>
          <p:nvPr/>
        </p:nvPicPr>
        <p:blipFill>
          <a:blip r:embed="rId4"/>
          <a:stretch>
            <a:fillRect/>
          </a:stretch>
        </p:blipFill>
        <p:spPr>
          <a:xfrm>
            <a:off x="1509621" y="2949701"/>
            <a:ext cx="4214523" cy="27567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276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57C587D-18B5-88C5-43A0-14D83F1C7E8B}"/>
            </a:ext>
          </a:extLst>
        </p:cNvPr>
        <p:cNvGrpSpPr/>
        <p:nvPr/>
      </p:nvGrpSpPr>
      <p:grpSpPr>
        <a:xfrm>
          <a:off x="0" y="0"/>
          <a:ext cx="0" cy="0"/>
          <a:chOff x="0" y="0"/>
          <a:chExt cx="0" cy="0"/>
        </a:xfrm>
      </p:grpSpPr>
      <p:sp>
        <p:nvSpPr>
          <p:cNvPr id="2" name="Rounded Rectangle 151">
            <a:extLst>
              <a:ext uri="{FF2B5EF4-FFF2-40B4-BE49-F238E27FC236}">
                <a16:creationId xmlns:a16="http://schemas.microsoft.com/office/drawing/2014/main" id="{551BFE42-279A-952A-FED1-131AB25F8782}"/>
              </a:ext>
            </a:extLst>
          </p:cNvPr>
          <p:cNvSpPr/>
          <p:nvPr/>
        </p:nvSpPr>
        <p:spPr>
          <a:xfrm>
            <a:off x="912267" y="1741549"/>
            <a:ext cx="10367465" cy="683600"/>
          </a:xfrm>
          <a:prstGeom prst="roundRect">
            <a:avLst/>
          </a:prstGeom>
          <a:solidFill>
            <a:schemeClr val="accent2">
              <a:lumMod val="20000"/>
              <a:lumOff val="80000"/>
            </a:schemeClr>
          </a:solidFill>
          <a:ln w="28575" cap="flat" cmpd="sng" algn="ctr">
            <a:noFill/>
            <a:prstDash val="solid"/>
          </a:ln>
          <a:effectLst/>
        </p:spPr>
        <p:txBody>
          <a:bodyPr rtlCol="0" anchor="ctr"/>
          <a:lstStyle/>
          <a:p>
            <a:pPr algn="ctr" defTabSz="1151961">
              <a:defRPr/>
            </a:pPr>
            <a:r>
              <a:rPr lang="en-US" sz="3200" b="1" dirty="0" err="1">
                <a:solidFill>
                  <a:srgbClr val="000000"/>
                </a:solidFill>
                <a:latin typeface="+mj-lt"/>
                <a:ea typeface="Calibri" panose="020F0502020204030204" pitchFamily="34" charset="0"/>
                <a:cs typeface="Arial" panose="020B0604020202020204" pitchFamily="34" charset="0"/>
              </a:rPr>
              <a:t>Câu</a:t>
            </a:r>
            <a:r>
              <a:rPr lang="en-US" sz="3200" b="1" dirty="0">
                <a:solidFill>
                  <a:srgbClr val="000000"/>
                </a:solidFill>
                <a:latin typeface="+mj-lt"/>
                <a:ea typeface="Calibri" panose="020F0502020204030204" pitchFamily="34" charset="0"/>
                <a:cs typeface="Arial" panose="020B0604020202020204" pitchFamily="34" charset="0"/>
              </a:rPr>
              <a:t> 2: </a:t>
            </a:r>
            <a:r>
              <a:rPr lang="en-US" sz="3200" dirty="0" err="1">
                <a:solidFill>
                  <a:srgbClr val="000000"/>
                </a:solidFill>
                <a:latin typeface="+mj-lt"/>
                <a:ea typeface="Calibri" panose="020F0502020204030204" pitchFamily="34" charset="0"/>
                <a:cs typeface="Arial" panose="020B0604020202020204" pitchFamily="34" charset="0"/>
              </a:rPr>
              <a:t>Đòi</a:t>
            </a:r>
            <a:r>
              <a:rPr lang="en-US" sz="3200" dirty="0">
                <a:solidFill>
                  <a:srgbClr val="000000"/>
                </a:solidFill>
                <a:latin typeface="+mj-lt"/>
                <a:ea typeface="Calibri" panose="020F0502020204030204" pitchFamily="34" charset="0"/>
                <a:cs typeface="Arial" panose="020B0604020202020204" pitchFamily="34" charset="0"/>
              </a:rPr>
              <a:t> </a:t>
            </a:r>
            <a:r>
              <a:rPr lang="en-US" sz="3200" dirty="0" err="1">
                <a:solidFill>
                  <a:srgbClr val="000000"/>
                </a:solidFill>
                <a:latin typeface="+mj-lt"/>
                <a:ea typeface="Calibri" panose="020F0502020204030204" pitchFamily="34" charset="0"/>
                <a:cs typeface="Arial" panose="020B0604020202020204" pitchFamily="34" charset="0"/>
              </a:rPr>
              <a:t>hỏi</a:t>
            </a:r>
            <a:r>
              <a:rPr lang="en-US" sz="3200" dirty="0">
                <a:solidFill>
                  <a:srgbClr val="000000"/>
                </a:solidFill>
                <a:latin typeface="+mj-lt"/>
                <a:ea typeface="Calibri" panose="020F0502020204030204" pitchFamily="34" charset="0"/>
                <a:cs typeface="Arial" panose="020B0604020202020204" pitchFamily="34" charset="0"/>
              </a:rPr>
              <a:t> </a:t>
            </a:r>
            <a:r>
              <a:rPr lang="en-US" sz="3200" dirty="0" err="1">
                <a:solidFill>
                  <a:srgbClr val="000000"/>
                </a:solidFill>
                <a:latin typeface="+mj-lt"/>
                <a:ea typeface="Calibri" panose="020F0502020204030204" pitchFamily="34" charset="0"/>
                <a:cs typeface="Arial" panose="020B0604020202020204" pitchFamily="34" charset="0"/>
              </a:rPr>
              <a:t>của</a:t>
            </a:r>
            <a:r>
              <a:rPr lang="en-US" sz="3200" dirty="0">
                <a:solidFill>
                  <a:srgbClr val="000000"/>
                </a:solidFill>
                <a:latin typeface="+mj-lt"/>
                <a:ea typeface="Calibri" panose="020F0502020204030204" pitchFamily="34" charset="0"/>
                <a:cs typeface="Arial" panose="020B0604020202020204" pitchFamily="34" charset="0"/>
              </a:rPr>
              <a:t> </a:t>
            </a:r>
            <a:r>
              <a:rPr lang="en-US" sz="3200" dirty="0" err="1">
                <a:solidFill>
                  <a:srgbClr val="000000"/>
                </a:solidFill>
                <a:latin typeface="+mj-lt"/>
                <a:ea typeface="Calibri" panose="020F0502020204030204" pitchFamily="34" charset="0"/>
                <a:cs typeface="Arial" panose="020B0604020202020204" pitchFamily="34" charset="0"/>
              </a:rPr>
              <a:t>người</a:t>
            </a:r>
            <a:r>
              <a:rPr lang="en-US" sz="3200" dirty="0">
                <a:solidFill>
                  <a:srgbClr val="000000"/>
                </a:solidFill>
                <a:latin typeface="+mj-lt"/>
                <a:ea typeface="Calibri" panose="020F0502020204030204" pitchFamily="34" charset="0"/>
                <a:cs typeface="Arial" panose="020B0604020202020204" pitchFamily="34" charset="0"/>
              </a:rPr>
              <a:t> </a:t>
            </a:r>
            <a:r>
              <a:rPr lang="en-US" sz="3200" dirty="0" err="1">
                <a:solidFill>
                  <a:srgbClr val="000000"/>
                </a:solidFill>
                <a:latin typeface="+mj-lt"/>
                <a:ea typeface="Calibri" panose="020F0502020204030204" pitchFamily="34" charset="0"/>
                <a:cs typeface="Arial" panose="020B0604020202020204" pitchFamily="34" charset="0"/>
              </a:rPr>
              <a:t>chủ</a:t>
            </a:r>
            <a:r>
              <a:rPr lang="en-US" sz="3200" dirty="0">
                <a:solidFill>
                  <a:srgbClr val="000000"/>
                </a:solidFill>
                <a:latin typeface="+mj-lt"/>
                <a:ea typeface="Calibri" panose="020F0502020204030204" pitchFamily="34" charset="0"/>
                <a:cs typeface="Arial" panose="020B0604020202020204" pitchFamily="34" charset="0"/>
              </a:rPr>
              <a:t> </a:t>
            </a:r>
            <a:r>
              <a:rPr lang="en-US" sz="3200" dirty="0" err="1">
                <a:solidFill>
                  <a:srgbClr val="000000"/>
                </a:solidFill>
                <a:latin typeface="+mj-lt"/>
                <a:ea typeface="Calibri" panose="020F0502020204030204" pitchFamily="34" charset="0"/>
                <a:cs typeface="Arial" panose="020B0604020202020204" pitchFamily="34" charset="0"/>
              </a:rPr>
              <a:t>quán</a:t>
            </a:r>
            <a:r>
              <a:rPr lang="en-US" sz="3200" dirty="0">
                <a:solidFill>
                  <a:srgbClr val="000000"/>
                </a:solidFill>
                <a:latin typeface="+mj-lt"/>
                <a:ea typeface="Calibri" panose="020F0502020204030204" pitchFamily="34" charset="0"/>
                <a:cs typeface="Arial" panose="020B0604020202020204" pitchFamily="34" charset="0"/>
              </a:rPr>
              <a:t> </a:t>
            </a:r>
            <a:r>
              <a:rPr lang="en-US" sz="3200" dirty="0" err="1">
                <a:solidFill>
                  <a:srgbClr val="000000"/>
                </a:solidFill>
                <a:latin typeface="+mj-lt"/>
                <a:ea typeface="Calibri" panose="020F0502020204030204" pitchFamily="34" charset="0"/>
                <a:cs typeface="Arial" panose="020B0604020202020204" pitchFamily="34" charset="0"/>
              </a:rPr>
              <a:t>vô</a:t>
            </a:r>
            <a:r>
              <a:rPr lang="en-US" sz="3200" dirty="0">
                <a:solidFill>
                  <a:srgbClr val="000000"/>
                </a:solidFill>
                <a:latin typeface="+mj-lt"/>
                <a:ea typeface="Calibri" panose="020F0502020204030204" pitchFamily="34" charset="0"/>
                <a:cs typeface="Arial" panose="020B0604020202020204" pitchFamily="34" charset="0"/>
              </a:rPr>
              <a:t> </a:t>
            </a:r>
            <a:r>
              <a:rPr lang="en-US" sz="3200" dirty="0" err="1">
                <a:solidFill>
                  <a:srgbClr val="000000"/>
                </a:solidFill>
                <a:latin typeface="+mj-lt"/>
                <a:ea typeface="Calibri" panose="020F0502020204030204" pitchFamily="34" charset="0"/>
                <a:cs typeface="Arial" panose="020B0604020202020204" pitchFamily="34" charset="0"/>
              </a:rPr>
              <a:t>lí</a:t>
            </a:r>
            <a:r>
              <a:rPr lang="en-US" sz="3200" dirty="0">
                <a:solidFill>
                  <a:srgbClr val="000000"/>
                </a:solidFill>
                <a:latin typeface="+mj-lt"/>
                <a:ea typeface="Calibri" panose="020F0502020204030204" pitchFamily="34" charset="0"/>
                <a:cs typeface="Arial" panose="020B0604020202020204" pitchFamily="34" charset="0"/>
              </a:rPr>
              <a:t> </a:t>
            </a:r>
            <a:r>
              <a:rPr lang="en-US" sz="3200" dirty="0" err="1">
                <a:solidFill>
                  <a:srgbClr val="000000"/>
                </a:solidFill>
                <a:latin typeface="+mj-lt"/>
                <a:ea typeface="Calibri" panose="020F0502020204030204" pitchFamily="34" charset="0"/>
                <a:cs typeface="Arial" panose="020B0604020202020204" pitchFamily="34" charset="0"/>
              </a:rPr>
              <a:t>như</a:t>
            </a:r>
            <a:r>
              <a:rPr lang="en-US" sz="3200" dirty="0">
                <a:solidFill>
                  <a:srgbClr val="000000"/>
                </a:solidFill>
                <a:latin typeface="+mj-lt"/>
                <a:ea typeface="Calibri" panose="020F0502020204030204" pitchFamily="34" charset="0"/>
                <a:cs typeface="Arial" panose="020B0604020202020204" pitchFamily="34" charset="0"/>
              </a:rPr>
              <a:t> </a:t>
            </a:r>
            <a:r>
              <a:rPr lang="en-US" sz="3200" dirty="0" err="1">
                <a:solidFill>
                  <a:srgbClr val="000000"/>
                </a:solidFill>
                <a:latin typeface="+mj-lt"/>
                <a:ea typeface="Calibri" panose="020F0502020204030204" pitchFamily="34" charset="0"/>
                <a:cs typeface="Arial" panose="020B0604020202020204" pitchFamily="34" charset="0"/>
              </a:rPr>
              <a:t>thế</a:t>
            </a:r>
            <a:r>
              <a:rPr lang="en-US" sz="3200" dirty="0">
                <a:solidFill>
                  <a:srgbClr val="000000"/>
                </a:solidFill>
                <a:latin typeface="+mj-lt"/>
                <a:ea typeface="Calibri" panose="020F0502020204030204" pitchFamily="34" charset="0"/>
                <a:cs typeface="Arial" panose="020B0604020202020204" pitchFamily="34" charset="0"/>
              </a:rPr>
              <a:t> </a:t>
            </a:r>
            <a:r>
              <a:rPr lang="en-US" sz="3200" dirty="0" err="1">
                <a:solidFill>
                  <a:srgbClr val="000000"/>
                </a:solidFill>
                <a:latin typeface="+mj-lt"/>
                <a:ea typeface="Calibri" panose="020F0502020204030204" pitchFamily="34" charset="0"/>
                <a:cs typeface="Arial" panose="020B0604020202020204" pitchFamily="34" charset="0"/>
              </a:rPr>
              <a:t>nào</a:t>
            </a:r>
            <a:r>
              <a:rPr lang="en-US" sz="3200" dirty="0">
                <a:solidFill>
                  <a:srgbClr val="000000"/>
                </a:solidFill>
                <a:latin typeface="+mj-lt"/>
                <a:ea typeface="Calibri" panose="020F0502020204030204" pitchFamily="34" charset="0"/>
                <a:cs typeface="Arial" panose="020B0604020202020204" pitchFamily="34" charset="0"/>
              </a:rPr>
              <a:t>?  </a:t>
            </a:r>
            <a:endParaRPr lang="en-US" sz="3200" dirty="0">
              <a:latin typeface="+mj-lt"/>
              <a:ea typeface="Calibri" panose="020F0502020204030204" pitchFamily="34" charset="0"/>
              <a:cs typeface="Arial" panose="020B0604020202020204" pitchFamily="34" charset="0"/>
            </a:endParaRPr>
          </a:p>
        </p:txBody>
      </p:sp>
      <p:pic>
        <p:nvPicPr>
          <p:cNvPr id="3" name="Picture 2" descr="Lý thuyết tập đọc: mồ côi xử kiện tiếng việt 3">
            <a:extLst>
              <a:ext uri="{FF2B5EF4-FFF2-40B4-BE49-F238E27FC236}">
                <a16:creationId xmlns:a16="http://schemas.microsoft.com/office/drawing/2014/main" id="{61685EBD-058A-215C-A6DD-FCABF3BE9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6708" y="2811237"/>
            <a:ext cx="3929833" cy="30322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CAEC0AA1-62D9-4C89-FB85-A8EFD274AF5A}"/>
              </a:ext>
            </a:extLst>
          </p:cNvPr>
          <p:cNvSpPr txBox="1"/>
          <p:nvPr/>
        </p:nvSpPr>
        <p:spPr>
          <a:xfrm>
            <a:off x="1305459" y="3047572"/>
            <a:ext cx="4878983" cy="2805063"/>
          </a:xfrm>
          <a:prstGeom prst="rect">
            <a:avLst/>
          </a:prstGeom>
          <a:noFill/>
        </p:spPr>
        <p:txBody>
          <a:bodyPr wrap="square">
            <a:spAutoFit/>
          </a:bodyPr>
          <a:lstStyle/>
          <a:p>
            <a:pPr algn="just">
              <a:lnSpc>
                <a:spcPct val="150000"/>
              </a:lnSpc>
            </a:pPr>
            <a:r>
              <a:rPr lang="vi-VN" sz="2400" dirty="0">
                <a:latin typeface="+mj-lt"/>
              </a:rPr>
              <a:t>Người chủ quán đòi bác nông dân phải trả tiền vì đã hít mùi thơm của thức ăn trong quán, trong khi người nông dân không hề mua gì từ quán của ông ta. </a:t>
            </a:r>
            <a:endParaRPr lang="en-US" sz="2400" dirty="0">
              <a:latin typeface="+mj-lt"/>
            </a:endParaRPr>
          </a:p>
        </p:txBody>
      </p:sp>
    </p:spTree>
    <p:extLst>
      <p:ext uri="{BB962C8B-B14F-4D97-AF65-F5344CB8AC3E}">
        <p14:creationId xmlns:p14="http://schemas.microsoft.com/office/powerpoint/2010/main" val="191048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9FFCD6C-64A2-0AC2-7934-9E3188E7DF3E}"/>
            </a:ext>
          </a:extLst>
        </p:cNvPr>
        <p:cNvGrpSpPr/>
        <p:nvPr/>
      </p:nvGrpSpPr>
      <p:grpSpPr>
        <a:xfrm>
          <a:off x="0" y="0"/>
          <a:ext cx="0" cy="0"/>
          <a:chOff x="0" y="0"/>
          <a:chExt cx="0" cy="0"/>
        </a:xfrm>
      </p:grpSpPr>
      <p:sp>
        <p:nvSpPr>
          <p:cNvPr id="2" name="Rounded Rectangle 151">
            <a:extLst>
              <a:ext uri="{FF2B5EF4-FFF2-40B4-BE49-F238E27FC236}">
                <a16:creationId xmlns:a16="http://schemas.microsoft.com/office/drawing/2014/main" id="{68555B45-FE35-F913-A49B-CFABE3175F05}"/>
              </a:ext>
            </a:extLst>
          </p:cNvPr>
          <p:cNvSpPr/>
          <p:nvPr/>
        </p:nvSpPr>
        <p:spPr>
          <a:xfrm>
            <a:off x="795656" y="1624706"/>
            <a:ext cx="10367465" cy="725557"/>
          </a:xfrm>
          <a:prstGeom prst="roundRect">
            <a:avLst/>
          </a:prstGeom>
          <a:solidFill>
            <a:schemeClr val="accent2">
              <a:lumMod val="20000"/>
              <a:lumOff val="80000"/>
            </a:schemeClr>
          </a:solidFill>
          <a:ln w="28575" cap="flat" cmpd="sng" algn="ctr">
            <a:noFill/>
            <a:prstDash val="solid"/>
          </a:ln>
          <a:effectLst/>
        </p:spPr>
        <p:txBody>
          <a:bodyPr rtlCol="0" anchor="ctr"/>
          <a:lstStyle/>
          <a:p>
            <a:pPr algn="ctr" defTabSz="1151961">
              <a:defRPr/>
            </a:pPr>
            <a:r>
              <a:rPr lang="en-US" sz="2200" b="1" dirty="0" err="1">
                <a:solidFill>
                  <a:srgbClr val="000000"/>
                </a:solidFill>
                <a:latin typeface="+mj-lt"/>
                <a:ea typeface="Calibri" panose="020F0502020204030204" pitchFamily="34" charset="0"/>
                <a:cs typeface="Arial" panose="020B0604020202020204" pitchFamily="34" charset="0"/>
              </a:rPr>
              <a:t>Câu</a:t>
            </a:r>
            <a:r>
              <a:rPr lang="en-US" sz="2200" b="1" dirty="0">
                <a:solidFill>
                  <a:srgbClr val="000000"/>
                </a:solidFill>
                <a:latin typeface="+mj-lt"/>
                <a:ea typeface="Calibri" panose="020F0502020204030204" pitchFamily="34" charset="0"/>
                <a:cs typeface="Arial" panose="020B0604020202020204" pitchFamily="34" charset="0"/>
              </a:rPr>
              <a:t> 3: </a:t>
            </a:r>
            <a:r>
              <a:rPr lang="en-US" sz="2200" kern="0" dirty="0">
                <a:solidFill>
                  <a:srgbClr val="000000"/>
                </a:solidFill>
                <a:latin typeface="+mj-lt"/>
                <a:ea typeface="Calibri" panose="020F0502020204030204" pitchFamily="34" charset="0"/>
                <a:cs typeface="Arial" panose="020B0604020202020204" pitchFamily="34" charset="0"/>
              </a:rPr>
              <a:t>Em </a:t>
            </a:r>
            <a:r>
              <a:rPr lang="en-US" sz="2200" kern="0" dirty="0" err="1">
                <a:solidFill>
                  <a:srgbClr val="000000"/>
                </a:solidFill>
                <a:latin typeface="+mj-lt"/>
                <a:ea typeface="Calibri" panose="020F0502020204030204" pitchFamily="34" charset="0"/>
                <a:cs typeface="Arial" panose="020B0604020202020204" pitchFamily="34" charset="0"/>
              </a:rPr>
              <a:t>có</a:t>
            </a:r>
            <a:r>
              <a:rPr lang="en-US" sz="2200" kern="0" dirty="0">
                <a:solidFill>
                  <a:srgbClr val="000000"/>
                </a:solidFill>
                <a:latin typeface="+mj-lt"/>
                <a:ea typeface="Calibri" panose="020F0502020204030204" pitchFamily="34" charset="0"/>
                <a:cs typeface="Arial" panose="020B0604020202020204" pitchFamily="34" charset="0"/>
              </a:rPr>
              <a:t> </a:t>
            </a:r>
            <a:r>
              <a:rPr lang="en-US" sz="2200" kern="0" dirty="0" err="1">
                <a:solidFill>
                  <a:srgbClr val="000000"/>
                </a:solidFill>
                <a:latin typeface="+mj-lt"/>
                <a:ea typeface="Calibri" panose="020F0502020204030204" pitchFamily="34" charset="0"/>
                <a:cs typeface="Arial" panose="020B0604020202020204" pitchFamily="34" charset="0"/>
              </a:rPr>
              <a:t>nhận</a:t>
            </a:r>
            <a:r>
              <a:rPr lang="en-US" sz="2200" kern="0" dirty="0">
                <a:solidFill>
                  <a:srgbClr val="000000"/>
                </a:solidFill>
                <a:latin typeface="+mj-lt"/>
                <a:ea typeface="Calibri" panose="020F0502020204030204" pitchFamily="34" charset="0"/>
                <a:cs typeface="Arial" panose="020B0604020202020204" pitchFamily="34" charset="0"/>
              </a:rPr>
              <a:t> </a:t>
            </a:r>
            <a:r>
              <a:rPr lang="en-US" sz="2200" kern="0" dirty="0" err="1">
                <a:solidFill>
                  <a:srgbClr val="000000"/>
                </a:solidFill>
                <a:latin typeface="+mj-lt"/>
                <a:ea typeface="Calibri" panose="020F0502020204030204" pitchFamily="34" charset="0"/>
                <a:cs typeface="Arial" panose="020B0604020202020204" pitchFamily="34" charset="0"/>
              </a:rPr>
              <a:t>xét</a:t>
            </a:r>
            <a:r>
              <a:rPr lang="en-US" sz="2200" kern="0" dirty="0">
                <a:solidFill>
                  <a:srgbClr val="000000"/>
                </a:solidFill>
                <a:latin typeface="+mj-lt"/>
                <a:ea typeface="Calibri" panose="020F0502020204030204" pitchFamily="34" charset="0"/>
                <a:cs typeface="Arial" panose="020B0604020202020204" pitchFamily="34" charset="0"/>
              </a:rPr>
              <a:t> </a:t>
            </a:r>
            <a:r>
              <a:rPr lang="en-US" sz="2200" kern="0" dirty="0" err="1">
                <a:solidFill>
                  <a:srgbClr val="000000"/>
                </a:solidFill>
                <a:latin typeface="+mj-lt"/>
                <a:ea typeface="Calibri" panose="020F0502020204030204" pitchFamily="34" charset="0"/>
                <a:cs typeface="Arial" panose="020B0604020202020204" pitchFamily="34" charset="0"/>
              </a:rPr>
              <a:t>gì</a:t>
            </a:r>
            <a:r>
              <a:rPr lang="en-US" sz="2200" kern="0" dirty="0">
                <a:solidFill>
                  <a:srgbClr val="000000"/>
                </a:solidFill>
                <a:latin typeface="+mj-lt"/>
                <a:ea typeface="Calibri" panose="020F0502020204030204" pitchFamily="34" charset="0"/>
                <a:cs typeface="Arial" panose="020B0604020202020204" pitchFamily="34" charset="0"/>
              </a:rPr>
              <a:t> </a:t>
            </a:r>
            <a:r>
              <a:rPr lang="en-US" sz="2200" kern="0" dirty="0" err="1">
                <a:solidFill>
                  <a:srgbClr val="000000"/>
                </a:solidFill>
                <a:latin typeface="+mj-lt"/>
                <a:ea typeface="Calibri" panose="020F0502020204030204" pitchFamily="34" charset="0"/>
                <a:cs typeface="Arial" panose="020B0604020202020204" pitchFamily="34" charset="0"/>
              </a:rPr>
              <a:t>về</a:t>
            </a:r>
            <a:r>
              <a:rPr lang="en-US" sz="2200" kern="0" dirty="0">
                <a:solidFill>
                  <a:srgbClr val="000000"/>
                </a:solidFill>
                <a:latin typeface="+mj-lt"/>
                <a:ea typeface="Calibri" panose="020F0502020204030204" pitchFamily="34" charset="0"/>
                <a:cs typeface="Arial" panose="020B0604020202020204" pitchFamily="34" charset="0"/>
              </a:rPr>
              <a:t> </a:t>
            </a:r>
            <a:r>
              <a:rPr lang="en-US" sz="2200" kern="0" dirty="0" err="1">
                <a:solidFill>
                  <a:srgbClr val="000000"/>
                </a:solidFill>
                <a:latin typeface="+mj-lt"/>
                <a:ea typeface="Calibri" panose="020F0502020204030204" pitchFamily="34" charset="0"/>
                <a:cs typeface="Arial" panose="020B0604020202020204" pitchFamily="34" charset="0"/>
              </a:rPr>
              <a:t>cách</a:t>
            </a:r>
            <a:r>
              <a:rPr lang="en-US" sz="2200" kern="0" dirty="0">
                <a:solidFill>
                  <a:srgbClr val="000000"/>
                </a:solidFill>
                <a:latin typeface="+mj-lt"/>
                <a:ea typeface="Calibri" panose="020F0502020204030204" pitchFamily="34" charset="0"/>
                <a:cs typeface="Arial" panose="020B0604020202020204" pitchFamily="34" charset="0"/>
              </a:rPr>
              <a:t> </a:t>
            </a:r>
            <a:r>
              <a:rPr lang="en-US" sz="2200" kern="0" dirty="0" err="1">
                <a:solidFill>
                  <a:srgbClr val="000000"/>
                </a:solidFill>
                <a:latin typeface="+mj-lt"/>
                <a:ea typeface="Calibri" panose="020F0502020204030204" pitchFamily="34" charset="0"/>
                <a:cs typeface="Arial" panose="020B0604020202020204" pitchFamily="34" charset="0"/>
              </a:rPr>
              <a:t>phân</a:t>
            </a:r>
            <a:r>
              <a:rPr lang="en-US" sz="2200" kern="0" dirty="0">
                <a:solidFill>
                  <a:srgbClr val="000000"/>
                </a:solidFill>
                <a:latin typeface="+mj-lt"/>
                <a:ea typeface="Calibri" panose="020F0502020204030204" pitchFamily="34" charset="0"/>
                <a:cs typeface="Arial" panose="020B0604020202020204" pitchFamily="34" charset="0"/>
              </a:rPr>
              <a:t> </a:t>
            </a:r>
            <a:r>
              <a:rPr lang="en-US" sz="2200" kern="0" dirty="0" err="1">
                <a:solidFill>
                  <a:srgbClr val="000000"/>
                </a:solidFill>
                <a:latin typeface="+mj-lt"/>
                <a:ea typeface="Calibri" panose="020F0502020204030204" pitchFamily="34" charset="0"/>
                <a:cs typeface="Arial" panose="020B0604020202020204" pitchFamily="34" charset="0"/>
              </a:rPr>
              <a:t>xử</a:t>
            </a:r>
            <a:r>
              <a:rPr lang="en-US" sz="2200" kern="0" dirty="0">
                <a:solidFill>
                  <a:srgbClr val="000000"/>
                </a:solidFill>
                <a:latin typeface="+mj-lt"/>
                <a:ea typeface="Calibri" panose="020F0502020204030204" pitchFamily="34" charset="0"/>
                <a:cs typeface="Arial" panose="020B0604020202020204" pitchFamily="34" charset="0"/>
              </a:rPr>
              <a:t> </a:t>
            </a:r>
            <a:r>
              <a:rPr lang="en-US" sz="2200" kern="0" dirty="0" err="1">
                <a:solidFill>
                  <a:srgbClr val="000000"/>
                </a:solidFill>
                <a:latin typeface="+mj-lt"/>
                <a:ea typeface="Calibri" panose="020F0502020204030204" pitchFamily="34" charset="0"/>
                <a:cs typeface="Arial" panose="020B0604020202020204" pitchFamily="34" charset="0"/>
              </a:rPr>
              <a:t>của</a:t>
            </a:r>
            <a:r>
              <a:rPr lang="en-US" sz="2200" kern="0" dirty="0">
                <a:solidFill>
                  <a:srgbClr val="000000"/>
                </a:solidFill>
                <a:latin typeface="+mj-lt"/>
                <a:ea typeface="Calibri" panose="020F0502020204030204" pitchFamily="34" charset="0"/>
                <a:cs typeface="Arial" panose="020B0604020202020204" pitchFamily="34" charset="0"/>
              </a:rPr>
              <a:t> </a:t>
            </a:r>
            <a:r>
              <a:rPr lang="en-US" sz="2200" kern="0" dirty="0" err="1">
                <a:solidFill>
                  <a:srgbClr val="000000"/>
                </a:solidFill>
                <a:latin typeface="+mj-lt"/>
                <a:ea typeface="Calibri" panose="020F0502020204030204" pitchFamily="34" charset="0"/>
                <a:cs typeface="Arial" panose="020B0604020202020204" pitchFamily="34" charset="0"/>
              </a:rPr>
              <a:t>chàng</a:t>
            </a:r>
            <a:r>
              <a:rPr lang="en-US" sz="2200" kern="0" dirty="0">
                <a:solidFill>
                  <a:srgbClr val="000000"/>
                </a:solidFill>
                <a:latin typeface="+mj-lt"/>
                <a:ea typeface="Calibri" panose="020F0502020204030204" pitchFamily="34" charset="0"/>
                <a:cs typeface="Arial" panose="020B0604020202020204" pitchFamily="34" charset="0"/>
              </a:rPr>
              <a:t> </a:t>
            </a:r>
            <a:r>
              <a:rPr lang="en-US" sz="2200" kern="0" dirty="0" err="1">
                <a:solidFill>
                  <a:srgbClr val="000000"/>
                </a:solidFill>
                <a:latin typeface="+mj-lt"/>
                <a:ea typeface="Calibri" panose="020F0502020204030204" pitchFamily="34" charset="0"/>
                <a:cs typeface="Arial" panose="020B0604020202020204" pitchFamily="34" charset="0"/>
              </a:rPr>
              <a:t>Mồ</a:t>
            </a:r>
            <a:r>
              <a:rPr lang="en-US" sz="2200" kern="0" dirty="0">
                <a:solidFill>
                  <a:srgbClr val="000000"/>
                </a:solidFill>
                <a:latin typeface="+mj-lt"/>
                <a:ea typeface="Calibri" panose="020F0502020204030204" pitchFamily="34" charset="0"/>
                <a:cs typeface="Arial" panose="020B0604020202020204" pitchFamily="34" charset="0"/>
              </a:rPr>
              <a:t> </a:t>
            </a:r>
            <a:r>
              <a:rPr lang="en-US" sz="2200" kern="0" dirty="0" err="1">
                <a:solidFill>
                  <a:srgbClr val="000000"/>
                </a:solidFill>
                <a:latin typeface="+mj-lt"/>
                <a:ea typeface="Calibri" panose="020F0502020204030204" pitchFamily="34" charset="0"/>
                <a:cs typeface="Arial" panose="020B0604020202020204" pitchFamily="34" charset="0"/>
              </a:rPr>
              <a:t>Côi</a:t>
            </a:r>
            <a:r>
              <a:rPr lang="en-US" sz="2200" kern="0" dirty="0">
                <a:solidFill>
                  <a:srgbClr val="000000"/>
                </a:solidFill>
                <a:latin typeface="+mj-lt"/>
                <a:ea typeface="Calibri" panose="020F0502020204030204" pitchFamily="34" charset="0"/>
                <a:cs typeface="Arial" panose="020B0604020202020204" pitchFamily="34" charset="0"/>
              </a:rPr>
              <a:t>?</a:t>
            </a:r>
            <a:endParaRPr lang="en-US" sz="2200" dirty="0">
              <a:latin typeface="+mj-lt"/>
              <a:ea typeface="Calibri" panose="020F0502020204030204" pitchFamily="34" charset="0"/>
              <a:cs typeface="Arial" panose="020B0604020202020204" pitchFamily="34" charset="0"/>
            </a:endParaRPr>
          </a:p>
        </p:txBody>
      </p:sp>
      <p:sp>
        <p:nvSpPr>
          <p:cNvPr id="3" name="Flowchart: Process 2">
            <a:extLst>
              <a:ext uri="{FF2B5EF4-FFF2-40B4-BE49-F238E27FC236}">
                <a16:creationId xmlns:a16="http://schemas.microsoft.com/office/drawing/2014/main" id="{D17CBFDA-8C02-348A-004F-8FB1F034E67D}"/>
              </a:ext>
            </a:extLst>
          </p:cNvPr>
          <p:cNvSpPr/>
          <p:nvPr/>
        </p:nvSpPr>
        <p:spPr>
          <a:xfrm>
            <a:off x="795656" y="4527614"/>
            <a:ext cx="4508022" cy="1938484"/>
          </a:xfrm>
          <a:prstGeom prst="flowChart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kern="0" dirty="0" err="1">
                <a:solidFill>
                  <a:srgbClr val="000000"/>
                </a:solidFill>
                <a:latin typeface="+mj-lt"/>
                <a:ea typeface="Calibri" panose="020F0502020204030204" pitchFamily="34" charset="0"/>
                <a:cs typeface="Arial" panose="020B0604020202020204" pitchFamily="34" charset="0"/>
              </a:rPr>
              <a:t>Chàng</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Mồ</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Côi</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rất</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thông</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minh</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khi</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cho</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người</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chủ</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quán</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nghe</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tiếng</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bạc</a:t>
            </a:r>
            <a:r>
              <a:rPr lang="en-US" sz="2400" kern="0" dirty="0">
                <a:solidFill>
                  <a:srgbClr val="000000"/>
                </a:solidFill>
                <a:latin typeface="+mj-lt"/>
                <a:ea typeface="Calibri" panose="020F0502020204030204" pitchFamily="34" charset="0"/>
                <a:cs typeface="Arial" panose="020B0604020202020204" pitchFamily="34" charset="0"/>
              </a:rPr>
              <a:t>.</a:t>
            </a:r>
            <a:endParaRPr lang="en-US" sz="2400" dirty="0">
              <a:latin typeface="+mj-lt"/>
              <a:cs typeface="Arial" panose="020B0604020202020204" pitchFamily="34" charset="0"/>
            </a:endParaRPr>
          </a:p>
        </p:txBody>
      </p:sp>
      <p:sp>
        <p:nvSpPr>
          <p:cNvPr id="4" name="Flowchart: Process 3">
            <a:extLst>
              <a:ext uri="{FF2B5EF4-FFF2-40B4-BE49-F238E27FC236}">
                <a16:creationId xmlns:a16="http://schemas.microsoft.com/office/drawing/2014/main" id="{EFA49F0C-797F-FE98-6317-06B7E4078D22}"/>
              </a:ext>
            </a:extLst>
          </p:cNvPr>
          <p:cNvSpPr/>
          <p:nvPr/>
        </p:nvSpPr>
        <p:spPr>
          <a:xfrm>
            <a:off x="6531724" y="4527614"/>
            <a:ext cx="4944134" cy="1938484"/>
          </a:xfrm>
          <a:prstGeom prst="flowChart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kern="0" dirty="0" err="1">
                <a:solidFill>
                  <a:srgbClr val="000000"/>
                </a:solidFill>
                <a:latin typeface="+mj-lt"/>
                <a:ea typeface="Calibri" panose="020F0502020204030204" pitchFamily="34" charset="0"/>
                <a:cs typeface="Arial" panose="020B0604020202020204" pitchFamily="34" charset="0"/>
              </a:rPr>
              <a:t>Coi</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như</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đã</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nhận</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tiền</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của</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bác</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nông</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dân</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để</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bồi</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thường</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cho</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việc</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bác</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nông</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dân</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hít</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mùi</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thức</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ăn</a:t>
            </a:r>
            <a:r>
              <a:rPr lang="en-US" sz="2400" kern="0" dirty="0">
                <a:solidFill>
                  <a:srgbClr val="000000"/>
                </a:solidFill>
                <a:latin typeface="+mj-lt"/>
                <a:ea typeface="Calibri" panose="020F0502020204030204" pitchFamily="34" charset="0"/>
                <a:cs typeface="Arial" panose="020B0604020202020204" pitchFamily="34" charset="0"/>
              </a:rPr>
              <a:t>.</a:t>
            </a:r>
            <a:endParaRPr lang="en-US" sz="2400" dirty="0">
              <a:latin typeface="+mj-lt"/>
              <a:cs typeface="Arial" panose="020B0604020202020204" pitchFamily="34" charset="0"/>
            </a:endParaRPr>
          </a:p>
        </p:txBody>
      </p:sp>
      <p:sp>
        <p:nvSpPr>
          <p:cNvPr id="5" name="Arrow: Left-Right 5">
            <a:extLst>
              <a:ext uri="{FF2B5EF4-FFF2-40B4-BE49-F238E27FC236}">
                <a16:creationId xmlns:a16="http://schemas.microsoft.com/office/drawing/2014/main" id="{A611E6A7-3D43-F1C7-1F82-C2D9874EC46F}"/>
              </a:ext>
            </a:extLst>
          </p:cNvPr>
          <p:cNvSpPr/>
          <p:nvPr/>
        </p:nvSpPr>
        <p:spPr>
          <a:xfrm>
            <a:off x="5404537" y="5232849"/>
            <a:ext cx="1056029" cy="528014"/>
          </a:xfrm>
          <a:prstGeom prst="leftRight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latin typeface="+mj-lt"/>
            </a:endParaRPr>
          </a:p>
        </p:txBody>
      </p:sp>
      <p:pic>
        <p:nvPicPr>
          <p:cNvPr id="6" name="Picture 5">
            <a:extLst>
              <a:ext uri="{FF2B5EF4-FFF2-40B4-BE49-F238E27FC236}">
                <a16:creationId xmlns:a16="http://schemas.microsoft.com/office/drawing/2014/main" id="{3D78A6AF-557B-9E1E-78E8-2096435D4205}"/>
              </a:ext>
            </a:extLst>
          </p:cNvPr>
          <p:cNvPicPr>
            <a:picLocks noChangeAspect="1"/>
          </p:cNvPicPr>
          <p:nvPr/>
        </p:nvPicPr>
        <p:blipFill>
          <a:blip r:embed="rId3">
            <a:extLst>
              <a:ext uri="{28A0092B-C50C-407E-A947-70E740481C1C}">
                <a14:useLocalDpi xmlns:a14="http://schemas.microsoft.com/office/drawing/2010/main" val="0"/>
              </a:ext>
            </a:extLst>
          </a:blip>
          <a:srcRect t="33247" r="43595" b="33248"/>
          <a:stretch/>
        </p:blipFill>
        <p:spPr>
          <a:xfrm>
            <a:off x="1344120" y="2529890"/>
            <a:ext cx="3264374" cy="1818097"/>
          </a:xfrm>
          <a:prstGeom prst="rect">
            <a:avLst/>
          </a:prstGeom>
        </p:spPr>
      </p:pic>
      <p:pic>
        <p:nvPicPr>
          <p:cNvPr id="7" name="Picture 6">
            <a:extLst>
              <a:ext uri="{FF2B5EF4-FFF2-40B4-BE49-F238E27FC236}">
                <a16:creationId xmlns:a16="http://schemas.microsoft.com/office/drawing/2014/main" id="{7DDDA52C-83B9-1250-A8F3-C764C77D49E1}"/>
              </a:ext>
            </a:extLst>
          </p:cNvPr>
          <p:cNvPicPr>
            <a:picLocks noChangeAspect="1"/>
          </p:cNvPicPr>
          <p:nvPr/>
        </p:nvPicPr>
        <p:blipFill>
          <a:blip r:embed="rId3">
            <a:extLst>
              <a:ext uri="{28A0092B-C50C-407E-A947-70E740481C1C}">
                <a14:useLocalDpi xmlns:a14="http://schemas.microsoft.com/office/drawing/2010/main" val="0"/>
              </a:ext>
            </a:extLst>
          </a:blip>
          <a:srcRect l="57541" t="33248" r="4" b="33248"/>
          <a:stretch/>
        </p:blipFill>
        <p:spPr>
          <a:xfrm>
            <a:off x="7663021" y="2523776"/>
            <a:ext cx="2394227" cy="1818097"/>
          </a:xfrm>
          <a:prstGeom prst="rect">
            <a:avLst/>
          </a:prstGeom>
        </p:spPr>
      </p:pic>
    </p:spTree>
    <p:extLst>
      <p:ext uri="{BB962C8B-B14F-4D97-AF65-F5344CB8AC3E}">
        <p14:creationId xmlns:p14="http://schemas.microsoft.com/office/powerpoint/2010/main" val="137470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A2196FD-D65C-AAAC-7701-659AF13AE2A6}"/>
            </a:ext>
          </a:extLst>
        </p:cNvPr>
        <p:cNvGrpSpPr/>
        <p:nvPr/>
      </p:nvGrpSpPr>
      <p:grpSpPr>
        <a:xfrm>
          <a:off x="0" y="0"/>
          <a:ext cx="0" cy="0"/>
          <a:chOff x="0" y="0"/>
          <a:chExt cx="0" cy="0"/>
        </a:xfrm>
      </p:grpSpPr>
      <p:sp>
        <p:nvSpPr>
          <p:cNvPr id="2" name="Rounded Rectangle 151">
            <a:extLst>
              <a:ext uri="{FF2B5EF4-FFF2-40B4-BE49-F238E27FC236}">
                <a16:creationId xmlns:a16="http://schemas.microsoft.com/office/drawing/2014/main" id="{13BD2A7B-34D8-F49E-14EF-D6A17C69B95F}"/>
              </a:ext>
            </a:extLst>
          </p:cNvPr>
          <p:cNvSpPr/>
          <p:nvPr/>
        </p:nvSpPr>
        <p:spPr>
          <a:xfrm>
            <a:off x="720057" y="1626210"/>
            <a:ext cx="10751883" cy="738147"/>
          </a:xfrm>
          <a:prstGeom prst="roundRect">
            <a:avLst/>
          </a:prstGeom>
          <a:solidFill>
            <a:schemeClr val="accent2">
              <a:lumMod val="20000"/>
              <a:lumOff val="80000"/>
            </a:schemeClr>
          </a:solidFill>
          <a:ln w="28575" cap="flat" cmpd="sng" algn="ctr">
            <a:noFill/>
            <a:prstDash val="solid"/>
          </a:ln>
          <a:effectLst/>
        </p:spPr>
        <p:txBody>
          <a:bodyPr rtlCol="0" anchor="ctr"/>
          <a:lstStyle/>
          <a:p>
            <a:pPr algn="ctr" defTabSz="1151961">
              <a:defRPr/>
            </a:pPr>
            <a:r>
              <a:rPr lang="en-US" sz="2800" b="1" dirty="0" err="1">
                <a:solidFill>
                  <a:srgbClr val="000000"/>
                </a:solidFill>
                <a:latin typeface="+mj-lt"/>
                <a:ea typeface="Calibri" panose="020F0502020204030204" pitchFamily="34" charset="0"/>
                <a:cs typeface="Arial" panose="020B0604020202020204" pitchFamily="34" charset="0"/>
              </a:rPr>
              <a:t>Câu</a:t>
            </a:r>
            <a:r>
              <a:rPr lang="en-US" sz="2800" b="1" dirty="0">
                <a:solidFill>
                  <a:srgbClr val="000000"/>
                </a:solidFill>
                <a:latin typeface="+mj-lt"/>
                <a:ea typeface="Calibri" panose="020F0502020204030204" pitchFamily="34" charset="0"/>
                <a:cs typeface="Arial" panose="020B0604020202020204" pitchFamily="34" charset="0"/>
              </a:rPr>
              <a:t> 4: </a:t>
            </a:r>
            <a:r>
              <a:rPr lang="vi-VN" sz="2800" kern="0" dirty="0">
                <a:solidFill>
                  <a:srgbClr val="000000"/>
                </a:solidFill>
                <a:latin typeface="+mj-lt"/>
                <a:ea typeface="Calibri" panose="020F0502020204030204" pitchFamily="34" charset="0"/>
                <a:cs typeface="Arial" panose="020B0604020202020204" pitchFamily="34" charset="0"/>
              </a:rPr>
              <a:t>Theo em, sau vụ kiện này, người chủ quán nhận được bài học gì? </a:t>
            </a:r>
            <a:endParaRPr lang="en-US" sz="2800" dirty="0">
              <a:latin typeface="+mj-lt"/>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9CFD5C6-175C-537E-7B1C-1138218759BD}"/>
              </a:ext>
            </a:extLst>
          </p:cNvPr>
          <p:cNvGrpSpPr/>
          <p:nvPr/>
        </p:nvGrpSpPr>
        <p:grpSpPr>
          <a:xfrm>
            <a:off x="1106888" y="2443869"/>
            <a:ext cx="10751883" cy="2787920"/>
            <a:chOff x="-5211139" y="4551883"/>
            <a:chExt cx="15496506" cy="4425705"/>
          </a:xfrm>
        </p:grpSpPr>
        <p:grpSp>
          <p:nvGrpSpPr>
            <p:cNvPr id="4" name="Group 3">
              <a:extLst>
                <a:ext uri="{FF2B5EF4-FFF2-40B4-BE49-F238E27FC236}">
                  <a16:creationId xmlns:a16="http://schemas.microsoft.com/office/drawing/2014/main" id="{B8B0D4DF-19F3-562F-CD92-3DB57D537866}"/>
                </a:ext>
              </a:extLst>
            </p:cNvPr>
            <p:cNvGrpSpPr/>
            <p:nvPr/>
          </p:nvGrpSpPr>
          <p:grpSpPr>
            <a:xfrm>
              <a:off x="-5211139" y="5153280"/>
              <a:ext cx="15496506" cy="3824308"/>
              <a:chOff x="-3998083" y="7042735"/>
              <a:chExt cx="15496506" cy="3824308"/>
            </a:xfrm>
          </p:grpSpPr>
          <p:grpSp>
            <p:nvGrpSpPr>
              <p:cNvPr id="6" name="Group 5">
                <a:extLst>
                  <a:ext uri="{FF2B5EF4-FFF2-40B4-BE49-F238E27FC236}">
                    <a16:creationId xmlns:a16="http://schemas.microsoft.com/office/drawing/2014/main" id="{94914FC8-BC69-6C21-F8DE-43D20247781C}"/>
                  </a:ext>
                </a:extLst>
              </p:cNvPr>
              <p:cNvGrpSpPr/>
              <p:nvPr/>
            </p:nvGrpSpPr>
            <p:grpSpPr>
              <a:xfrm>
                <a:off x="-3998083" y="7262709"/>
                <a:ext cx="15496506" cy="3604334"/>
                <a:chOff x="-5185324" y="7221525"/>
                <a:chExt cx="15496506" cy="3604334"/>
              </a:xfrm>
            </p:grpSpPr>
            <p:sp>
              <p:nvSpPr>
                <p:cNvPr id="8" name="Rectangle: Top Corners Rounded 4">
                  <a:extLst>
                    <a:ext uri="{FF2B5EF4-FFF2-40B4-BE49-F238E27FC236}">
                      <a16:creationId xmlns:a16="http://schemas.microsoft.com/office/drawing/2014/main" id="{A2DB9916-B372-1DD2-16FA-4126F701A4C5}"/>
                    </a:ext>
                  </a:extLst>
                </p:cNvPr>
                <p:cNvSpPr/>
                <p:nvPr/>
              </p:nvSpPr>
              <p:spPr>
                <a:xfrm>
                  <a:off x="-4124271" y="7221525"/>
                  <a:ext cx="14435453" cy="1919502"/>
                </a:xfrm>
                <a:prstGeom prst="round2SameRect">
                  <a:avLst>
                    <a:gd name="adj1" fmla="val 0"/>
                    <a:gd name="adj2" fmla="val 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latin typeface="+mj-lt"/>
                  </a:endParaRPr>
                </a:p>
              </p:txBody>
            </p:sp>
            <p:pic>
              <p:nvPicPr>
                <p:cNvPr id="9" name="Picture 8">
                  <a:extLst>
                    <a:ext uri="{FF2B5EF4-FFF2-40B4-BE49-F238E27FC236}">
                      <a16:creationId xmlns:a16="http://schemas.microsoft.com/office/drawing/2014/main" id="{5FA39BA8-5FB6-5047-A383-009FB28CD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5324" y="7889926"/>
                  <a:ext cx="2617996" cy="2935933"/>
                </a:xfrm>
                <a:prstGeom prst="rect">
                  <a:avLst/>
                </a:prstGeom>
              </p:spPr>
            </p:pic>
          </p:grpSp>
          <p:sp>
            <p:nvSpPr>
              <p:cNvPr id="7" name="TextBox 6">
                <a:extLst>
                  <a:ext uri="{FF2B5EF4-FFF2-40B4-BE49-F238E27FC236}">
                    <a16:creationId xmlns:a16="http://schemas.microsoft.com/office/drawing/2014/main" id="{3ED38EEA-8507-E39B-B1F4-13F2ED209716}"/>
                  </a:ext>
                </a:extLst>
              </p:cNvPr>
              <p:cNvSpPr txBox="1"/>
              <p:nvPr/>
            </p:nvSpPr>
            <p:spPr>
              <a:xfrm>
                <a:off x="-2203253" y="7042735"/>
                <a:ext cx="13347696" cy="2092557"/>
              </a:xfrm>
              <a:prstGeom prst="rect">
                <a:avLst/>
              </a:prstGeom>
              <a:noFill/>
            </p:spPr>
            <p:txBody>
              <a:bodyPr wrap="square">
                <a:spAutoFit/>
              </a:bodyPr>
              <a:lstStyle/>
              <a:p>
                <a:pPr algn="ctr">
                  <a:lnSpc>
                    <a:spcPct val="150000"/>
                  </a:lnSpc>
                </a:pPr>
                <a:r>
                  <a:rPr lang="en-US" sz="2800" kern="0" dirty="0" err="1">
                    <a:solidFill>
                      <a:srgbClr val="000000"/>
                    </a:solidFill>
                    <a:latin typeface="+mj-lt"/>
                    <a:ea typeface="Calibri" panose="020F0502020204030204" pitchFamily="34" charset="0"/>
                    <a:cs typeface="Arial" panose="020B0604020202020204" pitchFamily="34" charset="0"/>
                  </a:rPr>
                  <a:t>Không</a:t>
                </a:r>
                <a:r>
                  <a:rPr lang="en-US" sz="2800" kern="0" dirty="0">
                    <a:solidFill>
                      <a:srgbClr val="000000"/>
                    </a:solidFill>
                    <a:latin typeface="+mj-lt"/>
                    <a:ea typeface="Calibri" panose="020F0502020204030204" pitchFamily="34" charset="0"/>
                    <a:cs typeface="Arial" panose="020B0604020202020204" pitchFamily="34" charset="0"/>
                  </a:rPr>
                  <a:t> </a:t>
                </a:r>
                <a:r>
                  <a:rPr lang="en-US" sz="2800" kern="0" dirty="0" err="1">
                    <a:solidFill>
                      <a:srgbClr val="000000"/>
                    </a:solidFill>
                    <a:latin typeface="+mj-lt"/>
                    <a:ea typeface="Calibri" panose="020F0502020204030204" pitchFamily="34" charset="0"/>
                    <a:cs typeface="Arial" panose="020B0604020202020204" pitchFamily="34" charset="0"/>
                  </a:rPr>
                  <a:t>nên</a:t>
                </a:r>
                <a:r>
                  <a:rPr lang="en-US" sz="2800" kern="0" dirty="0">
                    <a:solidFill>
                      <a:srgbClr val="000000"/>
                    </a:solidFill>
                    <a:latin typeface="+mj-lt"/>
                    <a:ea typeface="Calibri" panose="020F0502020204030204" pitchFamily="34" charset="0"/>
                    <a:cs typeface="Arial" panose="020B0604020202020204" pitchFamily="34" charset="0"/>
                  </a:rPr>
                  <a:t> </a:t>
                </a:r>
                <a:r>
                  <a:rPr lang="en-US" sz="2800" kern="0" dirty="0" err="1">
                    <a:solidFill>
                      <a:srgbClr val="000000"/>
                    </a:solidFill>
                    <a:latin typeface="+mj-lt"/>
                    <a:ea typeface="Calibri" panose="020F0502020204030204" pitchFamily="34" charset="0"/>
                    <a:cs typeface="Arial" panose="020B0604020202020204" pitchFamily="34" charset="0"/>
                  </a:rPr>
                  <a:t>tham</a:t>
                </a:r>
                <a:r>
                  <a:rPr lang="en-US" sz="2800" kern="0" dirty="0">
                    <a:solidFill>
                      <a:srgbClr val="000000"/>
                    </a:solidFill>
                    <a:latin typeface="+mj-lt"/>
                    <a:ea typeface="Calibri" panose="020F0502020204030204" pitchFamily="34" charset="0"/>
                    <a:cs typeface="Arial" panose="020B0604020202020204" pitchFamily="34" charset="0"/>
                  </a:rPr>
                  <a:t> lam, </a:t>
                </a:r>
                <a:r>
                  <a:rPr lang="en-US" sz="2800" kern="0" dirty="0" err="1">
                    <a:solidFill>
                      <a:srgbClr val="000000"/>
                    </a:solidFill>
                    <a:latin typeface="+mj-lt"/>
                    <a:ea typeface="Calibri" panose="020F0502020204030204" pitchFamily="34" charset="0"/>
                    <a:cs typeface="Arial" panose="020B0604020202020204" pitchFamily="34" charset="0"/>
                  </a:rPr>
                  <a:t>bắt</a:t>
                </a:r>
                <a:r>
                  <a:rPr lang="en-US" sz="2800" kern="0" dirty="0">
                    <a:solidFill>
                      <a:srgbClr val="000000"/>
                    </a:solidFill>
                    <a:latin typeface="+mj-lt"/>
                    <a:ea typeface="Calibri" panose="020F0502020204030204" pitchFamily="34" charset="0"/>
                    <a:cs typeface="Arial" panose="020B0604020202020204" pitchFamily="34" charset="0"/>
                  </a:rPr>
                  <a:t> </a:t>
                </a:r>
                <a:r>
                  <a:rPr lang="en-US" sz="2800" kern="0" dirty="0" err="1">
                    <a:solidFill>
                      <a:srgbClr val="000000"/>
                    </a:solidFill>
                    <a:latin typeface="+mj-lt"/>
                    <a:ea typeface="Calibri" panose="020F0502020204030204" pitchFamily="34" charset="0"/>
                    <a:cs typeface="Arial" panose="020B0604020202020204" pitchFamily="34" charset="0"/>
                  </a:rPr>
                  <a:t>nạt</a:t>
                </a:r>
                <a:r>
                  <a:rPr lang="en-US" sz="2800" kern="0" dirty="0">
                    <a:solidFill>
                      <a:srgbClr val="000000"/>
                    </a:solidFill>
                    <a:latin typeface="+mj-lt"/>
                    <a:ea typeface="Calibri" panose="020F0502020204030204" pitchFamily="34" charset="0"/>
                    <a:cs typeface="Arial" panose="020B0604020202020204" pitchFamily="34" charset="0"/>
                  </a:rPr>
                  <a:t> </a:t>
                </a:r>
                <a:r>
                  <a:rPr lang="en-US" sz="2800" kern="0" dirty="0" err="1">
                    <a:solidFill>
                      <a:srgbClr val="000000"/>
                    </a:solidFill>
                    <a:latin typeface="+mj-lt"/>
                    <a:ea typeface="Calibri" panose="020F0502020204030204" pitchFamily="34" charset="0"/>
                    <a:cs typeface="Arial" panose="020B0604020202020204" pitchFamily="34" charset="0"/>
                  </a:rPr>
                  <a:t>người</a:t>
                </a:r>
                <a:r>
                  <a:rPr lang="en-US" sz="2800" kern="0" dirty="0">
                    <a:solidFill>
                      <a:srgbClr val="000000"/>
                    </a:solidFill>
                    <a:latin typeface="+mj-lt"/>
                    <a:ea typeface="Calibri" panose="020F0502020204030204" pitchFamily="34" charset="0"/>
                    <a:cs typeface="Arial" panose="020B0604020202020204" pitchFamily="34" charset="0"/>
                  </a:rPr>
                  <a:t> </a:t>
                </a:r>
                <a:r>
                  <a:rPr lang="en-US" sz="2800" kern="0" dirty="0" err="1">
                    <a:solidFill>
                      <a:srgbClr val="000000"/>
                    </a:solidFill>
                    <a:latin typeface="+mj-lt"/>
                    <a:ea typeface="Calibri" panose="020F0502020204030204" pitchFamily="34" charset="0"/>
                    <a:cs typeface="Arial" panose="020B0604020202020204" pitchFamily="34" charset="0"/>
                  </a:rPr>
                  <a:t>yếu</a:t>
                </a:r>
                <a:r>
                  <a:rPr lang="en-US" sz="2800" kern="0" dirty="0">
                    <a:solidFill>
                      <a:srgbClr val="000000"/>
                    </a:solidFill>
                    <a:latin typeface="+mj-lt"/>
                    <a:ea typeface="Calibri" panose="020F0502020204030204" pitchFamily="34" charset="0"/>
                    <a:cs typeface="Arial" panose="020B0604020202020204" pitchFamily="34" charset="0"/>
                  </a:rPr>
                  <a:t> </a:t>
                </a:r>
                <a:r>
                  <a:rPr lang="en-US" sz="2800" kern="0" dirty="0" err="1">
                    <a:solidFill>
                      <a:srgbClr val="000000"/>
                    </a:solidFill>
                    <a:latin typeface="+mj-lt"/>
                    <a:ea typeface="Calibri" panose="020F0502020204030204" pitchFamily="34" charset="0"/>
                    <a:cs typeface="Arial" panose="020B0604020202020204" pitchFamily="34" charset="0"/>
                  </a:rPr>
                  <a:t>thế</a:t>
                </a:r>
                <a:r>
                  <a:rPr lang="en-US" sz="2800" kern="0" dirty="0">
                    <a:solidFill>
                      <a:srgbClr val="000000"/>
                    </a:solidFill>
                    <a:latin typeface="+mj-lt"/>
                    <a:ea typeface="Calibri" panose="020F0502020204030204" pitchFamily="34" charset="0"/>
                    <a:cs typeface="Arial" panose="020B0604020202020204" pitchFamily="34" charset="0"/>
                  </a:rPr>
                  <a:t> </a:t>
                </a:r>
                <a:r>
                  <a:rPr lang="en-US" sz="2800" kern="0" dirty="0" err="1">
                    <a:solidFill>
                      <a:srgbClr val="000000"/>
                    </a:solidFill>
                    <a:latin typeface="+mj-lt"/>
                    <a:ea typeface="Calibri" panose="020F0502020204030204" pitchFamily="34" charset="0"/>
                    <a:cs typeface="Arial" panose="020B0604020202020204" pitchFamily="34" charset="0"/>
                  </a:rPr>
                  <a:t>hơn</a:t>
                </a:r>
                <a:r>
                  <a:rPr lang="en-US" sz="2800" kern="0" dirty="0">
                    <a:solidFill>
                      <a:srgbClr val="000000"/>
                    </a:solidFill>
                    <a:latin typeface="+mj-lt"/>
                    <a:ea typeface="Calibri" panose="020F0502020204030204" pitchFamily="34" charset="0"/>
                    <a:cs typeface="Arial" panose="020B0604020202020204" pitchFamily="34" charset="0"/>
                  </a:rPr>
                  <a:t> </a:t>
                </a:r>
                <a:r>
                  <a:rPr lang="en-US" sz="2800" kern="0" dirty="0" err="1">
                    <a:solidFill>
                      <a:srgbClr val="000000"/>
                    </a:solidFill>
                    <a:latin typeface="+mj-lt"/>
                    <a:ea typeface="Calibri" panose="020F0502020204030204" pitchFamily="34" charset="0"/>
                    <a:cs typeface="Arial" panose="020B0604020202020204" pitchFamily="34" charset="0"/>
                  </a:rPr>
                  <a:t>để</a:t>
                </a:r>
                <a:r>
                  <a:rPr lang="en-US" sz="2800" kern="0" dirty="0">
                    <a:solidFill>
                      <a:srgbClr val="000000"/>
                    </a:solidFill>
                    <a:latin typeface="+mj-lt"/>
                    <a:ea typeface="Calibri" panose="020F0502020204030204" pitchFamily="34" charset="0"/>
                    <a:cs typeface="Arial" panose="020B0604020202020204" pitchFamily="34" charset="0"/>
                  </a:rPr>
                  <a:t> </a:t>
                </a:r>
                <a:r>
                  <a:rPr lang="en-US" sz="2800" kern="0" dirty="0" err="1">
                    <a:solidFill>
                      <a:srgbClr val="000000"/>
                    </a:solidFill>
                    <a:latin typeface="+mj-lt"/>
                    <a:ea typeface="Calibri" panose="020F0502020204030204" pitchFamily="34" charset="0"/>
                    <a:cs typeface="Arial" panose="020B0604020202020204" pitchFamily="34" charset="0"/>
                  </a:rPr>
                  <a:t>lấy</a:t>
                </a:r>
                <a:r>
                  <a:rPr lang="en-US" sz="2800" kern="0" dirty="0">
                    <a:solidFill>
                      <a:srgbClr val="000000"/>
                    </a:solidFill>
                    <a:latin typeface="+mj-lt"/>
                    <a:ea typeface="Calibri" panose="020F0502020204030204" pitchFamily="34" charset="0"/>
                    <a:cs typeface="Arial" panose="020B0604020202020204" pitchFamily="34" charset="0"/>
                  </a:rPr>
                  <a:t> </a:t>
                </a:r>
                <a:r>
                  <a:rPr lang="en-US" sz="2800" kern="0" dirty="0" err="1">
                    <a:solidFill>
                      <a:srgbClr val="000000"/>
                    </a:solidFill>
                    <a:latin typeface="+mj-lt"/>
                    <a:ea typeface="Calibri" panose="020F0502020204030204" pitchFamily="34" charset="0"/>
                    <a:cs typeface="Arial" panose="020B0604020202020204" pitchFamily="34" charset="0"/>
                  </a:rPr>
                  <a:t>tiền</a:t>
                </a:r>
                <a:r>
                  <a:rPr lang="en-US" sz="2800" kern="0" dirty="0">
                    <a:solidFill>
                      <a:srgbClr val="000000"/>
                    </a:solidFill>
                    <a:latin typeface="+mj-lt"/>
                    <a:ea typeface="Calibri" panose="020F0502020204030204" pitchFamily="34" charset="0"/>
                    <a:cs typeface="Arial" panose="020B0604020202020204" pitchFamily="34" charset="0"/>
                  </a:rPr>
                  <a:t> </a:t>
                </a:r>
                <a:r>
                  <a:rPr lang="en-US" sz="2800" kern="0" dirty="0" err="1">
                    <a:solidFill>
                      <a:srgbClr val="000000"/>
                    </a:solidFill>
                    <a:latin typeface="+mj-lt"/>
                    <a:ea typeface="Calibri" panose="020F0502020204030204" pitchFamily="34" charset="0"/>
                    <a:cs typeface="Arial" panose="020B0604020202020204" pitchFamily="34" charset="0"/>
                  </a:rPr>
                  <a:t>của</a:t>
                </a:r>
                <a:r>
                  <a:rPr lang="en-US" sz="2800" kern="0" dirty="0">
                    <a:solidFill>
                      <a:srgbClr val="000000"/>
                    </a:solidFill>
                    <a:latin typeface="+mj-lt"/>
                    <a:ea typeface="Calibri" panose="020F0502020204030204" pitchFamily="34" charset="0"/>
                    <a:cs typeface="Arial" panose="020B0604020202020204" pitchFamily="34" charset="0"/>
                  </a:rPr>
                  <a:t> </a:t>
                </a:r>
                <a:r>
                  <a:rPr lang="en-US" sz="2800" kern="0" dirty="0" err="1">
                    <a:solidFill>
                      <a:srgbClr val="000000"/>
                    </a:solidFill>
                    <a:latin typeface="+mj-lt"/>
                    <a:ea typeface="Calibri" panose="020F0502020204030204" pitchFamily="34" charset="0"/>
                    <a:cs typeface="Arial" panose="020B0604020202020204" pitchFamily="34" charset="0"/>
                  </a:rPr>
                  <a:t>họ</a:t>
                </a:r>
                <a:r>
                  <a:rPr lang="en-US" sz="2800" kern="0" dirty="0">
                    <a:solidFill>
                      <a:srgbClr val="000000"/>
                    </a:solidFill>
                    <a:latin typeface="+mj-lt"/>
                    <a:ea typeface="Calibri" panose="020F0502020204030204" pitchFamily="34" charset="0"/>
                    <a:cs typeface="Arial" panose="020B0604020202020204" pitchFamily="34" charset="0"/>
                  </a:rPr>
                  <a:t>. </a:t>
                </a:r>
                <a:endParaRPr lang="en-US" sz="2800" dirty="0">
                  <a:latin typeface="+mj-lt"/>
                  <a:cs typeface="Arial" panose="020B0604020202020204" pitchFamily="34" charset="0"/>
                </a:endParaRPr>
              </a:p>
            </p:txBody>
          </p:sp>
        </p:grpSp>
        <p:sp>
          <p:nvSpPr>
            <p:cNvPr id="5" name="TextBox 4">
              <a:extLst>
                <a:ext uri="{FF2B5EF4-FFF2-40B4-BE49-F238E27FC236}">
                  <a16:creationId xmlns:a16="http://schemas.microsoft.com/office/drawing/2014/main" id="{4A013212-2236-BB97-B470-29EC223AF500}"/>
                </a:ext>
              </a:extLst>
            </p:cNvPr>
            <p:cNvSpPr txBox="1"/>
            <p:nvPr/>
          </p:nvSpPr>
          <p:spPr>
            <a:xfrm>
              <a:off x="-637515" y="4551883"/>
              <a:ext cx="6236115" cy="684015"/>
            </a:xfrm>
            <a:prstGeom prst="rect">
              <a:avLst/>
            </a:prstGeom>
            <a:noFill/>
          </p:spPr>
          <p:txBody>
            <a:bodyPr wrap="square" rtlCol="0">
              <a:spAutoFit/>
            </a:bodyPr>
            <a:lstStyle/>
            <a:p>
              <a:pPr algn="ctr"/>
              <a:r>
                <a:rPr lang="en-US" sz="2200" b="1" dirty="0">
                  <a:solidFill>
                    <a:schemeClr val="tx1"/>
                  </a:solidFill>
                  <a:latin typeface="+mj-lt"/>
                  <a:cs typeface="Arial" panose="020B0604020202020204" pitchFamily="34" charset="0"/>
                </a:rPr>
                <a:t>BÀI HỌC RÚT RA</a:t>
              </a:r>
            </a:p>
          </p:txBody>
        </p:sp>
      </p:grpSp>
      <p:pic>
        <p:nvPicPr>
          <p:cNvPr id="10" name="Picture 9">
            <a:extLst>
              <a:ext uri="{FF2B5EF4-FFF2-40B4-BE49-F238E27FC236}">
                <a16:creationId xmlns:a16="http://schemas.microsoft.com/office/drawing/2014/main" id="{E5AAFE1E-BBF1-0743-C167-30F8B440545C}"/>
              </a:ext>
            </a:extLst>
          </p:cNvPr>
          <p:cNvPicPr>
            <a:picLocks noChangeAspect="1"/>
          </p:cNvPicPr>
          <p:nvPr/>
        </p:nvPicPr>
        <p:blipFill>
          <a:blip r:embed="rId4">
            <a:extLst>
              <a:ext uri="{28A0092B-C50C-407E-A947-70E740481C1C}">
                <a14:useLocalDpi xmlns:a14="http://schemas.microsoft.com/office/drawing/2010/main" val="0"/>
              </a:ext>
            </a:extLst>
          </a:blip>
          <a:srcRect t="67778"/>
          <a:stretch/>
        </p:blipFill>
        <p:spPr>
          <a:xfrm>
            <a:off x="2904819" y="4371165"/>
            <a:ext cx="6834377" cy="2234374"/>
          </a:xfrm>
          <a:prstGeom prst="rect">
            <a:avLst/>
          </a:prstGeom>
        </p:spPr>
      </p:pic>
    </p:spTree>
    <p:extLst>
      <p:ext uri="{BB962C8B-B14F-4D97-AF65-F5344CB8AC3E}">
        <p14:creationId xmlns:p14="http://schemas.microsoft.com/office/powerpoint/2010/main" val="272656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593F87E-2E93-2B7B-9B74-74D43E4BCD87}"/>
            </a:ext>
          </a:extLst>
        </p:cNvPr>
        <p:cNvGrpSpPr/>
        <p:nvPr/>
      </p:nvGrpSpPr>
      <p:grpSpPr>
        <a:xfrm>
          <a:off x="0" y="0"/>
          <a:ext cx="0" cy="0"/>
          <a:chOff x="0" y="0"/>
          <a:chExt cx="0" cy="0"/>
        </a:xfrm>
      </p:grpSpPr>
      <p:sp>
        <p:nvSpPr>
          <p:cNvPr id="2" name="Rounded Rectangle 151">
            <a:extLst>
              <a:ext uri="{FF2B5EF4-FFF2-40B4-BE49-F238E27FC236}">
                <a16:creationId xmlns:a16="http://schemas.microsoft.com/office/drawing/2014/main" id="{94C2D938-F985-8062-0BD3-F384DA3F0A17}"/>
              </a:ext>
            </a:extLst>
          </p:cNvPr>
          <p:cNvSpPr/>
          <p:nvPr/>
        </p:nvSpPr>
        <p:spPr>
          <a:xfrm>
            <a:off x="661083" y="1734558"/>
            <a:ext cx="10869834" cy="950353"/>
          </a:xfrm>
          <a:prstGeom prst="roundRect">
            <a:avLst/>
          </a:prstGeom>
          <a:solidFill>
            <a:schemeClr val="accent2">
              <a:lumMod val="20000"/>
              <a:lumOff val="80000"/>
            </a:schemeClr>
          </a:solidFill>
          <a:ln w="28575" cap="flat" cmpd="sng" algn="ctr">
            <a:noFill/>
            <a:prstDash val="solid"/>
          </a:ln>
          <a:effectLst/>
        </p:spPr>
        <p:txBody>
          <a:bodyPr rtlCol="0" anchor="ctr"/>
          <a:lstStyle/>
          <a:p>
            <a:pPr algn="ctr" defTabSz="1151961">
              <a:defRPr/>
            </a:pPr>
            <a:r>
              <a:rPr lang="en-US" sz="2800" b="1" dirty="0" err="1">
                <a:solidFill>
                  <a:srgbClr val="000000"/>
                </a:solidFill>
                <a:latin typeface="+mj-lt"/>
                <a:ea typeface="Calibri" panose="020F0502020204030204" pitchFamily="34" charset="0"/>
                <a:cs typeface="Arial" panose="020B0604020202020204" pitchFamily="34" charset="0"/>
              </a:rPr>
              <a:t>Câu</a:t>
            </a:r>
            <a:r>
              <a:rPr lang="en-US" sz="2800" b="1" dirty="0">
                <a:solidFill>
                  <a:srgbClr val="000000"/>
                </a:solidFill>
                <a:latin typeface="+mj-lt"/>
                <a:ea typeface="Calibri" panose="020F0502020204030204" pitchFamily="34" charset="0"/>
                <a:cs typeface="Arial" panose="020B0604020202020204" pitchFamily="34" charset="0"/>
              </a:rPr>
              <a:t> 5: </a:t>
            </a:r>
            <a:r>
              <a:rPr lang="vi-VN" sz="2800" kern="0" dirty="0">
                <a:solidFill>
                  <a:srgbClr val="000000"/>
                </a:solidFill>
                <a:latin typeface="+mj-lt"/>
                <a:ea typeface="Calibri" panose="020F0502020204030204" pitchFamily="34" charset="0"/>
                <a:cs typeface="Arial" panose="020B0604020202020204" pitchFamily="34" charset="0"/>
              </a:rPr>
              <a:t>Câu tục ngữ nào dưới đây phù hợp với nội dung câu chuyện?</a:t>
            </a:r>
            <a:endParaRPr lang="en-US" sz="2800" dirty="0">
              <a:latin typeface="+mj-lt"/>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C7813C6-AC41-3E36-7D0D-09E2AD79F502}"/>
              </a:ext>
            </a:extLst>
          </p:cNvPr>
          <p:cNvSpPr/>
          <p:nvPr/>
        </p:nvSpPr>
        <p:spPr>
          <a:xfrm>
            <a:off x="4921269" y="3107690"/>
            <a:ext cx="6607500" cy="782993"/>
          </a:xfrm>
          <a:prstGeom prst="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dirty="0">
                <a:solidFill>
                  <a:srgbClr val="000000"/>
                </a:solidFill>
                <a:latin typeface="+mj-lt"/>
                <a:ea typeface="Calibri" panose="020F0502020204030204" pitchFamily="34" charset="0"/>
                <a:cs typeface="Arial" panose="020B0604020202020204" pitchFamily="34" charset="0"/>
              </a:rPr>
              <a:t>a) </a:t>
            </a:r>
            <a:r>
              <a:rPr lang="en-US" sz="2400" dirty="0" err="1">
                <a:solidFill>
                  <a:srgbClr val="000000"/>
                </a:solidFill>
                <a:latin typeface="+mj-lt"/>
                <a:ea typeface="Calibri" panose="020F0502020204030204" pitchFamily="34" charset="0"/>
                <a:cs typeface="Arial" panose="020B0604020202020204" pitchFamily="34" charset="0"/>
              </a:rPr>
              <a:t>Gậy</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ông</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đập</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lưng</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ông</a:t>
            </a:r>
            <a:r>
              <a:rPr lang="en-US" sz="2400" dirty="0">
                <a:solidFill>
                  <a:srgbClr val="000000"/>
                </a:solidFill>
                <a:latin typeface="+mj-lt"/>
                <a:ea typeface="Calibri" panose="020F0502020204030204" pitchFamily="34" charset="0"/>
                <a:cs typeface="Arial" panose="020B0604020202020204" pitchFamily="34" charset="0"/>
              </a:rPr>
              <a:t>. </a:t>
            </a:r>
            <a:endParaRPr lang="en-US" sz="2400" dirty="0">
              <a:latin typeface="+mj-lt"/>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174F52B-3E10-0F77-1017-CBF35C6FD0A4}"/>
              </a:ext>
            </a:extLst>
          </p:cNvPr>
          <p:cNvSpPr/>
          <p:nvPr/>
        </p:nvSpPr>
        <p:spPr>
          <a:xfrm>
            <a:off x="4921269" y="4279119"/>
            <a:ext cx="6607500" cy="782992"/>
          </a:xfrm>
          <a:prstGeom prst="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dirty="0">
                <a:solidFill>
                  <a:srgbClr val="000000"/>
                </a:solidFill>
                <a:latin typeface="+mj-lt"/>
                <a:ea typeface="Calibri" panose="020F0502020204030204" pitchFamily="34" charset="0"/>
                <a:cs typeface="Arial" panose="020B0604020202020204" pitchFamily="34" charset="0"/>
              </a:rPr>
              <a:t>b) </a:t>
            </a:r>
            <a:r>
              <a:rPr lang="en-US" sz="2400" dirty="0" err="1">
                <a:solidFill>
                  <a:srgbClr val="000000"/>
                </a:solidFill>
                <a:latin typeface="+mj-lt"/>
                <a:ea typeface="Calibri" panose="020F0502020204030204" pitchFamily="34" charset="0"/>
                <a:cs typeface="Arial" panose="020B0604020202020204" pitchFamily="34" charset="0"/>
              </a:rPr>
              <a:t>Vỏ</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quýt</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dày</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có</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móng</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tay</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nhọn</a:t>
            </a:r>
            <a:r>
              <a:rPr lang="en-US" sz="2400" dirty="0">
                <a:solidFill>
                  <a:srgbClr val="000000"/>
                </a:solidFill>
                <a:latin typeface="+mj-lt"/>
                <a:ea typeface="Calibri" panose="020F0502020204030204" pitchFamily="34" charset="0"/>
                <a:cs typeface="Arial" panose="020B0604020202020204" pitchFamily="34" charset="0"/>
              </a:rPr>
              <a:t>. </a:t>
            </a:r>
            <a:endParaRPr lang="en-US" sz="2400" dirty="0">
              <a:latin typeface="+mj-lt"/>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F1A0196-1B34-E106-056B-3E9E75CF8D0E}"/>
              </a:ext>
            </a:extLst>
          </p:cNvPr>
          <p:cNvSpPr/>
          <p:nvPr/>
        </p:nvSpPr>
        <p:spPr>
          <a:xfrm>
            <a:off x="4921269" y="5450547"/>
            <a:ext cx="6607500" cy="782991"/>
          </a:xfrm>
          <a:prstGeom prst="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dirty="0">
                <a:solidFill>
                  <a:srgbClr val="000000"/>
                </a:solidFill>
                <a:latin typeface="+mj-lt"/>
                <a:ea typeface="Calibri" panose="020F0502020204030204" pitchFamily="34" charset="0"/>
                <a:cs typeface="Arial" panose="020B0604020202020204" pitchFamily="34" charset="0"/>
              </a:rPr>
              <a:t>c) </a:t>
            </a:r>
            <a:r>
              <a:rPr lang="en-US" sz="2400" dirty="0" err="1">
                <a:solidFill>
                  <a:srgbClr val="000000"/>
                </a:solidFill>
                <a:latin typeface="+mj-lt"/>
                <a:ea typeface="Calibri" panose="020F0502020204030204" pitchFamily="34" charset="0"/>
                <a:cs typeface="Arial" panose="020B0604020202020204" pitchFamily="34" charset="0"/>
              </a:rPr>
              <a:t>Đi</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một</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ngày</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đàng</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học</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một</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sàng</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khôn</a:t>
            </a:r>
            <a:r>
              <a:rPr lang="en-US" sz="2400" dirty="0">
                <a:solidFill>
                  <a:srgbClr val="000000"/>
                </a:solidFill>
                <a:latin typeface="+mj-lt"/>
                <a:ea typeface="Calibri" panose="020F0502020204030204" pitchFamily="34" charset="0"/>
                <a:cs typeface="Arial" panose="020B0604020202020204" pitchFamily="34" charset="0"/>
              </a:rPr>
              <a:t>. </a:t>
            </a:r>
            <a:endParaRPr lang="en-US" sz="2400" dirty="0">
              <a:latin typeface="+mj-lt"/>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27664EF-AB69-55E6-F9C7-46115DC59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02823" flipH="1">
            <a:off x="797839" y="3017831"/>
            <a:ext cx="3182538" cy="3305568"/>
          </a:xfrm>
          <a:prstGeom prst="rect">
            <a:avLst/>
          </a:prstGeom>
        </p:spPr>
      </p:pic>
    </p:spTree>
    <p:extLst>
      <p:ext uri="{BB962C8B-B14F-4D97-AF65-F5344CB8AC3E}">
        <p14:creationId xmlns:p14="http://schemas.microsoft.com/office/powerpoint/2010/main" val="796937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mph" presetSubtype="2" fill="hold" nodeType="clickEffect">
                                  <p:stCondLst>
                                    <p:cond delay="0"/>
                                  </p:stCondLst>
                                  <p:childTnLst>
                                    <p:animClr clrSpc="rgb" dir="cw">
                                      <p:cBhvr>
                                        <p:cTn id="17" dur="1500" fill="hold"/>
                                        <p:tgtEl>
                                          <p:spTgt spid="4"/>
                                        </p:tgtEl>
                                        <p:attrNameLst>
                                          <p:attrName>fillcolor</p:attrName>
                                        </p:attrNameLst>
                                      </p:cBhvr>
                                      <p:to>
                                        <a:srgbClr val="92D050"/>
                                      </p:to>
                                    </p:animClr>
                                    <p:set>
                                      <p:cBhvr>
                                        <p:cTn id="18" dur="1500" fill="hold"/>
                                        <p:tgtEl>
                                          <p:spTgt spid="4"/>
                                        </p:tgtEl>
                                        <p:attrNameLst>
                                          <p:attrName>fill.type</p:attrName>
                                        </p:attrNameLst>
                                      </p:cBhvr>
                                      <p:to>
                                        <p:strVal val="solid"/>
                                      </p:to>
                                    </p:set>
                                    <p:set>
                                      <p:cBhvr>
                                        <p:cTn id="19" dur="15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C81366A-3D2A-8A0E-E0E3-65D10AA020F6}"/>
            </a:ext>
          </a:extLst>
        </p:cNvPr>
        <p:cNvGrpSpPr/>
        <p:nvPr/>
      </p:nvGrpSpPr>
      <p:grpSpPr>
        <a:xfrm>
          <a:off x="0" y="0"/>
          <a:ext cx="0" cy="0"/>
          <a:chOff x="0" y="0"/>
          <a:chExt cx="0" cy="0"/>
        </a:xfrm>
      </p:grpSpPr>
      <p:sp>
        <p:nvSpPr>
          <p:cNvPr id="2" name="Rounded Rectangle 34">
            <a:extLst>
              <a:ext uri="{FF2B5EF4-FFF2-40B4-BE49-F238E27FC236}">
                <a16:creationId xmlns:a16="http://schemas.microsoft.com/office/drawing/2014/main" id="{A04CF748-584F-B62A-4BFB-7182607F673F}"/>
              </a:ext>
            </a:extLst>
          </p:cNvPr>
          <p:cNvSpPr/>
          <p:nvPr/>
        </p:nvSpPr>
        <p:spPr>
          <a:xfrm>
            <a:off x="1039133" y="1782933"/>
            <a:ext cx="10368854" cy="613494"/>
          </a:xfrm>
          <a:prstGeom prst="roundRect">
            <a:avLst/>
          </a:prstGeom>
          <a:solidFill>
            <a:schemeClr val="accent2">
              <a:lumMod val="60000"/>
              <a:lumOff val="4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151961">
              <a:defRPr/>
            </a:pPr>
            <a:r>
              <a:rPr lang="vi-VN" sz="2400" b="1" kern="0" dirty="0">
                <a:solidFill>
                  <a:schemeClr val="tx1"/>
                </a:solidFill>
                <a:latin typeface="+mj-lt"/>
                <a:cs typeface="Arial" panose="020B0604020202020204" pitchFamily="34" charset="0"/>
                <a:sym typeface="Arial"/>
              </a:rPr>
              <a:t>Trò chơi</a:t>
            </a:r>
            <a:r>
              <a:rPr lang="en-US" sz="2400" b="1" kern="0" dirty="0">
                <a:solidFill>
                  <a:schemeClr val="tx1"/>
                </a:solidFill>
                <a:latin typeface="+mj-lt"/>
                <a:cs typeface="Arial" panose="020B0604020202020204" pitchFamily="34" charset="0"/>
                <a:sym typeface="Arial"/>
              </a:rPr>
              <a:t> “</a:t>
            </a:r>
            <a:r>
              <a:rPr lang="en-US" sz="2400" b="1" kern="0" dirty="0" err="1">
                <a:solidFill>
                  <a:schemeClr val="tx1"/>
                </a:solidFill>
                <a:latin typeface="+mj-lt"/>
                <a:cs typeface="Arial" panose="020B0604020202020204" pitchFamily="34" charset="0"/>
                <a:sym typeface="Arial"/>
              </a:rPr>
              <a:t>Bạn</a:t>
            </a:r>
            <a:r>
              <a:rPr lang="en-US" sz="2400" b="1" kern="0" dirty="0">
                <a:solidFill>
                  <a:schemeClr val="tx1"/>
                </a:solidFill>
                <a:latin typeface="+mj-lt"/>
                <a:cs typeface="Arial" panose="020B0604020202020204" pitchFamily="34" charset="0"/>
                <a:sym typeface="Arial"/>
              </a:rPr>
              <a:t> </a:t>
            </a:r>
            <a:r>
              <a:rPr lang="en-US" sz="2400" b="1" kern="0" dirty="0" err="1">
                <a:solidFill>
                  <a:schemeClr val="tx1"/>
                </a:solidFill>
                <a:latin typeface="+mj-lt"/>
                <a:cs typeface="Arial" panose="020B0604020202020204" pitchFamily="34" charset="0"/>
                <a:sym typeface="Arial"/>
              </a:rPr>
              <a:t>nên</a:t>
            </a:r>
            <a:r>
              <a:rPr lang="en-US" sz="2400" b="1" kern="0" dirty="0">
                <a:solidFill>
                  <a:schemeClr val="tx1"/>
                </a:solidFill>
                <a:latin typeface="+mj-lt"/>
                <a:cs typeface="Arial" panose="020B0604020202020204" pitchFamily="34" charset="0"/>
                <a:sym typeface="Arial"/>
              </a:rPr>
              <a:t> </a:t>
            </a:r>
            <a:r>
              <a:rPr lang="en-US" sz="2400" b="1" kern="0" dirty="0" err="1">
                <a:solidFill>
                  <a:schemeClr val="tx1"/>
                </a:solidFill>
                <a:latin typeface="+mj-lt"/>
                <a:cs typeface="Arial" panose="020B0604020202020204" pitchFamily="34" charset="0"/>
                <a:sym typeface="Arial"/>
              </a:rPr>
              <a:t>làm</a:t>
            </a:r>
            <a:r>
              <a:rPr lang="en-US" sz="2400" b="1" kern="0" dirty="0">
                <a:solidFill>
                  <a:schemeClr val="tx1"/>
                </a:solidFill>
                <a:latin typeface="+mj-lt"/>
                <a:cs typeface="Arial" panose="020B0604020202020204" pitchFamily="34" charset="0"/>
                <a:sym typeface="Arial"/>
              </a:rPr>
              <a:t> </a:t>
            </a:r>
            <a:r>
              <a:rPr lang="en-US" sz="2400" b="1" kern="0" dirty="0" err="1">
                <a:solidFill>
                  <a:schemeClr val="tx1"/>
                </a:solidFill>
                <a:latin typeface="+mj-lt"/>
                <a:cs typeface="Arial" panose="020B0604020202020204" pitchFamily="34" charset="0"/>
                <a:sym typeface="Arial"/>
              </a:rPr>
              <a:t>gì</a:t>
            </a:r>
            <a:r>
              <a:rPr lang="en-US" sz="2400" b="1" kern="0" dirty="0">
                <a:solidFill>
                  <a:schemeClr val="tx1"/>
                </a:solidFill>
                <a:latin typeface="+mj-lt"/>
                <a:cs typeface="Arial" panose="020B0604020202020204" pitchFamily="34" charset="0"/>
                <a:sym typeface="Arial"/>
              </a:rPr>
              <a:t>?”</a:t>
            </a:r>
          </a:p>
        </p:txBody>
      </p:sp>
      <p:sp>
        <p:nvSpPr>
          <p:cNvPr id="4" name="TextBox 3">
            <a:extLst>
              <a:ext uri="{FF2B5EF4-FFF2-40B4-BE49-F238E27FC236}">
                <a16:creationId xmlns:a16="http://schemas.microsoft.com/office/drawing/2014/main" id="{CB703FEC-D0CC-2F9E-00C7-7006DDDFCA7F}"/>
              </a:ext>
            </a:extLst>
          </p:cNvPr>
          <p:cNvSpPr txBox="1"/>
          <p:nvPr/>
        </p:nvSpPr>
        <p:spPr>
          <a:xfrm>
            <a:off x="965056" y="2445670"/>
            <a:ext cx="11034014" cy="567848"/>
          </a:xfrm>
          <a:prstGeom prst="rect">
            <a:avLst/>
          </a:prstGeom>
          <a:noFill/>
        </p:spPr>
        <p:txBody>
          <a:bodyPr wrap="square">
            <a:spAutoFit/>
          </a:bodyPr>
          <a:lstStyle/>
          <a:p>
            <a:pPr algn="just">
              <a:lnSpc>
                <a:spcPct val="150000"/>
              </a:lnSpc>
            </a:pPr>
            <a:r>
              <a:rPr lang="vi-VN" sz="2400" dirty="0">
                <a:latin typeface="+mj-lt"/>
              </a:rPr>
              <a:t>Theo em, ở mỗi tình huống sau, chúng ta nên giải quyết như thế nào? </a:t>
            </a:r>
            <a:endParaRPr lang="en-US" sz="2400" dirty="0">
              <a:latin typeface="+mj-lt"/>
            </a:endParaRPr>
          </a:p>
        </p:txBody>
      </p:sp>
      <p:grpSp>
        <p:nvGrpSpPr>
          <p:cNvPr id="5" name="Group 4">
            <a:extLst>
              <a:ext uri="{FF2B5EF4-FFF2-40B4-BE49-F238E27FC236}">
                <a16:creationId xmlns:a16="http://schemas.microsoft.com/office/drawing/2014/main" id="{204BFEEC-4718-EBC8-6863-57673B21B57C}"/>
              </a:ext>
            </a:extLst>
          </p:cNvPr>
          <p:cNvGrpSpPr/>
          <p:nvPr/>
        </p:nvGrpSpPr>
        <p:grpSpPr>
          <a:xfrm>
            <a:off x="3672392" y="3469180"/>
            <a:ext cx="7735595" cy="2850142"/>
            <a:chOff x="978871" y="5035062"/>
            <a:chExt cx="12279926" cy="4524478"/>
          </a:xfrm>
        </p:grpSpPr>
        <p:grpSp>
          <p:nvGrpSpPr>
            <p:cNvPr id="6" name="Group 5">
              <a:extLst>
                <a:ext uri="{FF2B5EF4-FFF2-40B4-BE49-F238E27FC236}">
                  <a16:creationId xmlns:a16="http://schemas.microsoft.com/office/drawing/2014/main" id="{331AC9E2-E1DE-953F-B4A5-94BB706AA9E5}"/>
                </a:ext>
              </a:extLst>
            </p:cNvPr>
            <p:cNvGrpSpPr/>
            <p:nvPr/>
          </p:nvGrpSpPr>
          <p:grpSpPr>
            <a:xfrm>
              <a:off x="978871" y="5035062"/>
              <a:ext cx="12279926" cy="4524478"/>
              <a:chOff x="267604" y="767302"/>
              <a:chExt cx="6145238" cy="2652835"/>
            </a:xfrm>
          </p:grpSpPr>
          <p:sp>
            <p:nvSpPr>
              <p:cNvPr id="8" name="Rectangle: Rounded Corners 7">
                <a:extLst>
                  <a:ext uri="{FF2B5EF4-FFF2-40B4-BE49-F238E27FC236}">
                    <a16:creationId xmlns:a16="http://schemas.microsoft.com/office/drawing/2014/main" id="{97BD16FF-82F5-50E6-C631-CECF2FEA0FD5}"/>
                  </a:ext>
                </a:extLst>
              </p:cNvPr>
              <p:cNvSpPr/>
              <p:nvPr/>
            </p:nvSpPr>
            <p:spPr>
              <a:xfrm>
                <a:off x="267604" y="767302"/>
                <a:ext cx="6145238" cy="2652835"/>
              </a:xfrm>
              <a:prstGeom prst="roundRect">
                <a:avLst>
                  <a:gd name="adj" fmla="val 2488"/>
                </a:avLst>
              </a:prstGeom>
              <a:solidFill>
                <a:schemeClr val="accent2">
                  <a:lumMod val="20000"/>
                  <a:lumOff val="80000"/>
                </a:schemeClr>
              </a:solidFill>
              <a:ln w="25400" cap="flat" cmpd="sng" algn="ctr">
                <a:noFill/>
                <a:prstDash val="solid"/>
              </a:ln>
              <a:effectLst/>
            </p:spPr>
            <p:txBody>
              <a:bodyPr rtlCol="0" anchor="ctr"/>
              <a:lstStyle/>
              <a:p>
                <a:pPr algn="ctr" defTabSz="1151961">
                  <a:defRPr/>
                </a:pPr>
                <a:endParaRPr lang="en-US" sz="2400" kern="0" dirty="0">
                  <a:solidFill>
                    <a:srgbClr val="EBE0DD"/>
                  </a:solidFill>
                  <a:latin typeface="+mj-lt"/>
                  <a:cs typeface="Arial"/>
                  <a:sym typeface="Arial"/>
                </a:endParaRPr>
              </a:p>
            </p:txBody>
          </p:sp>
          <p:sp>
            <p:nvSpPr>
              <p:cNvPr id="9" name="Rectangle: Diagonal Corners Rounded 8">
                <a:extLst>
                  <a:ext uri="{FF2B5EF4-FFF2-40B4-BE49-F238E27FC236}">
                    <a16:creationId xmlns:a16="http://schemas.microsoft.com/office/drawing/2014/main" id="{2E1DA150-B123-6A52-2EF3-333F4A2D4153}"/>
                  </a:ext>
                </a:extLst>
              </p:cNvPr>
              <p:cNvSpPr/>
              <p:nvPr/>
            </p:nvSpPr>
            <p:spPr>
              <a:xfrm>
                <a:off x="267606" y="767302"/>
                <a:ext cx="3018353" cy="631605"/>
              </a:xfrm>
              <a:prstGeom prst="round2DiagRect">
                <a:avLst/>
              </a:prstGeom>
              <a:solidFill>
                <a:schemeClr val="accent2">
                  <a:lumMod val="40000"/>
                  <a:lumOff val="60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1151961">
                  <a:defRPr/>
                </a:pPr>
                <a:r>
                  <a:rPr lang="en-US" sz="2400" b="1" kern="0" dirty="0" err="1">
                    <a:solidFill>
                      <a:schemeClr val="tx1"/>
                    </a:solidFill>
                    <a:latin typeface="+mj-lt"/>
                    <a:cs typeface="Arial"/>
                    <a:sym typeface="Arial"/>
                  </a:rPr>
                  <a:t>Hoạt</a:t>
                </a:r>
                <a:r>
                  <a:rPr lang="en-US" sz="2400" b="1" kern="0" dirty="0">
                    <a:solidFill>
                      <a:schemeClr val="tx1"/>
                    </a:solidFill>
                    <a:latin typeface="+mj-lt"/>
                    <a:cs typeface="Arial"/>
                    <a:sym typeface="Arial"/>
                  </a:rPr>
                  <a:t> </a:t>
                </a:r>
                <a:r>
                  <a:rPr lang="en-US" sz="2400" b="1" kern="0" dirty="0" err="1">
                    <a:solidFill>
                      <a:schemeClr val="tx1"/>
                    </a:solidFill>
                    <a:latin typeface="+mj-lt"/>
                    <a:cs typeface="Arial"/>
                    <a:sym typeface="Arial"/>
                  </a:rPr>
                  <a:t>động</a:t>
                </a:r>
                <a:r>
                  <a:rPr lang="en-US" sz="2400" b="1" kern="0" dirty="0">
                    <a:solidFill>
                      <a:schemeClr val="tx1"/>
                    </a:solidFill>
                    <a:latin typeface="+mj-lt"/>
                    <a:cs typeface="Arial"/>
                    <a:sym typeface="Arial"/>
                  </a:rPr>
                  <a:t> </a:t>
                </a:r>
                <a:r>
                  <a:rPr lang="en-US" sz="2400" b="1" kern="0" dirty="0" err="1">
                    <a:solidFill>
                      <a:schemeClr val="tx1"/>
                    </a:solidFill>
                    <a:latin typeface="+mj-lt"/>
                    <a:cs typeface="Arial"/>
                    <a:sym typeface="Arial"/>
                  </a:rPr>
                  <a:t>nhóm</a:t>
                </a:r>
                <a:endParaRPr lang="en-US" sz="2400" b="1" kern="0" dirty="0">
                  <a:solidFill>
                    <a:schemeClr val="tx1"/>
                  </a:solidFill>
                  <a:latin typeface="+mj-lt"/>
                  <a:cs typeface="Arial"/>
                  <a:sym typeface="Arial"/>
                </a:endParaRPr>
              </a:p>
            </p:txBody>
          </p:sp>
        </p:grpSp>
        <p:sp>
          <p:nvSpPr>
            <p:cNvPr id="7" name="TextBox 6">
              <a:extLst>
                <a:ext uri="{FF2B5EF4-FFF2-40B4-BE49-F238E27FC236}">
                  <a16:creationId xmlns:a16="http://schemas.microsoft.com/office/drawing/2014/main" id="{A83FF7C3-C179-A290-1B2C-D9E5B5B4F0EA}"/>
                </a:ext>
              </a:extLst>
            </p:cNvPr>
            <p:cNvSpPr txBox="1"/>
            <p:nvPr/>
          </p:nvSpPr>
          <p:spPr>
            <a:xfrm>
              <a:off x="1295400" y="6268622"/>
              <a:ext cx="11506199" cy="2660329"/>
            </a:xfrm>
            <a:prstGeom prst="rect">
              <a:avLst/>
            </a:prstGeom>
            <a:noFill/>
          </p:spPr>
          <p:txBody>
            <a:bodyPr wrap="square">
              <a:spAutoFit/>
            </a:bodyPr>
            <a:lstStyle/>
            <a:p>
              <a:pPr algn="just">
                <a:lnSpc>
                  <a:spcPct val="150000"/>
                </a:lnSpc>
              </a:pPr>
              <a:r>
                <a:rPr lang="en-US" sz="2400" dirty="0">
                  <a:latin typeface="+mj-lt"/>
                  <a:cs typeface="Arial" panose="020B0604020202020204" pitchFamily="34" charset="0"/>
                </a:rPr>
                <a:t>T</a:t>
              </a:r>
              <a:r>
                <a:rPr lang="vi-VN" sz="2400" dirty="0">
                  <a:latin typeface="+mj-lt"/>
                  <a:cs typeface="Arial" panose="020B0604020202020204" pitchFamily="34" charset="0"/>
                </a:rPr>
                <a:t>ìm hiểu 3 bức tranh </a:t>
              </a:r>
              <a:r>
                <a:rPr lang="en-US" sz="2400" dirty="0" err="1">
                  <a:latin typeface="+mj-lt"/>
                  <a:cs typeface="Arial" panose="020B0604020202020204" pitchFamily="34" charset="0"/>
                </a:rPr>
                <a:t>sau</a:t>
              </a:r>
              <a:r>
                <a:rPr lang="vi-VN" sz="2400" dirty="0">
                  <a:latin typeface="+mj-lt"/>
                  <a:cs typeface="Arial" panose="020B0604020202020204" pitchFamily="34" charset="0"/>
                </a:rPr>
                <a:t>, thảo luận nhóm 4 để tìm cách giải quyết cho mỗi tình huống được nêu trong bức tranh. </a:t>
              </a:r>
              <a:endParaRPr lang="en-US" sz="2400" dirty="0">
                <a:latin typeface="+mj-lt"/>
                <a:cs typeface="Arial" panose="020B0604020202020204" pitchFamily="34" charset="0"/>
              </a:endParaRPr>
            </a:p>
          </p:txBody>
        </p:sp>
      </p:grpSp>
      <p:pic>
        <p:nvPicPr>
          <p:cNvPr id="10" name="Picture 9">
            <a:extLst>
              <a:ext uri="{FF2B5EF4-FFF2-40B4-BE49-F238E27FC236}">
                <a16:creationId xmlns:a16="http://schemas.microsoft.com/office/drawing/2014/main" id="{CF871A69-EB1D-2FE0-5C4C-4D03A1D08B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056" y="3138239"/>
            <a:ext cx="1870948" cy="3512025"/>
          </a:xfrm>
          <a:prstGeom prst="rect">
            <a:avLst/>
          </a:prstGeom>
        </p:spPr>
      </p:pic>
    </p:spTree>
    <p:extLst>
      <p:ext uri="{BB962C8B-B14F-4D97-AF65-F5344CB8AC3E}">
        <p14:creationId xmlns:p14="http://schemas.microsoft.com/office/powerpoint/2010/main" val="110945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7B690-F580-3E41-DA3D-0EA8A6FC069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7335EAC-45A9-8C2A-4268-3CCBB5A0AFC0}"/>
              </a:ext>
            </a:extLst>
          </p:cNvPr>
          <p:cNvSpPr/>
          <p:nvPr/>
        </p:nvSpPr>
        <p:spPr>
          <a:xfrm>
            <a:off x="0" y="-943502"/>
            <a:ext cx="12192000" cy="8745003"/>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en-US" sz="933"/>
          </a:p>
        </p:txBody>
      </p:sp>
      <p:sp>
        <p:nvSpPr>
          <p:cNvPr id="8" name="Freeform 8">
            <a:extLst>
              <a:ext uri="{FF2B5EF4-FFF2-40B4-BE49-F238E27FC236}">
                <a16:creationId xmlns:a16="http://schemas.microsoft.com/office/drawing/2014/main" id="{483FBA42-358F-574F-4D8C-8C0517725BF0}"/>
              </a:ext>
            </a:extLst>
          </p:cNvPr>
          <p:cNvSpPr/>
          <p:nvPr/>
        </p:nvSpPr>
        <p:spPr>
          <a:xfrm rot="-332367">
            <a:off x="10952578" y="-605210"/>
            <a:ext cx="2396401" cy="1629553"/>
          </a:xfrm>
          <a:custGeom>
            <a:avLst/>
            <a:gdLst/>
            <a:ahLst/>
            <a:cxnLst/>
            <a:rect l="l" t="t" r="r" b="b"/>
            <a:pathLst>
              <a:path w="3594601" h="2444329">
                <a:moveTo>
                  <a:pt x="0" y="0"/>
                </a:moveTo>
                <a:lnTo>
                  <a:pt x="3594601" y="0"/>
                </a:lnTo>
                <a:lnTo>
                  <a:pt x="3594601" y="2444328"/>
                </a:lnTo>
                <a:lnTo>
                  <a:pt x="0" y="2444328"/>
                </a:lnTo>
                <a:lnTo>
                  <a:pt x="0" y="0"/>
                </a:lnTo>
                <a:close/>
              </a:path>
            </a:pathLst>
          </a:custGeom>
          <a:blipFill>
            <a:blip r:embed="rId4"/>
            <a:stretch>
              <a:fillRect/>
            </a:stretch>
          </a:blipFill>
        </p:spPr>
        <p:txBody>
          <a:bodyPr/>
          <a:lstStyle/>
          <a:p>
            <a:endParaRPr lang="en-US" sz="933"/>
          </a:p>
        </p:txBody>
      </p:sp>
      <p:sp>
        <p:nvSpPr>
          <p:cNvPr id="10" name="Freeform 10">
            <a:extLst>
              <a:ext uri="{FF2B5EF4-FFF2-40B4-BE49-F238E27FC236}">
                <a16:creationId xmlns:a16="http://schemas.microsoft.com/office/drawing/2014/main" id="{F55A7641-E548-15AC-18CB-334636EE0B51}"/>
              </a:ext>
            </a:extLst>
          </p:cNvPr>
          <p:cNvSpPr/>
          <p:nvPr/>
        </p:nvSpPr>
        <p:spPr>
          <a:xfrm>
            <a:off x="-54332" y="-240835"/>
            <a:ext cx="1570247" cy="1544552"/>
          </a:xfrm>
          <a:custGeom>
            <a:avLst/>
            <a:gdLst/>
            <a:ahLst/>
            <a:cxnLst/>
            <a:rect l="l" t="t" r="r" b="b"/>
            <a:pathLst>
              <a:path w="2355371" h="2316828">
                <a:moveTo>
                  <a:pt x="0" y="0"/>
                </a:moveTo>
                <a:lnTo>
                  <a:pt x="2355370" y="0"/>
                </a:lnTo>
                <a:lnTo>
                  <a:pt x="2355370" y="2316828"/>
                </a:lnTo>
                <a:lnTo>
                  <a:pt x="0" y="23168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933"/>
          </a:p>
        </p:txBody>
      </p:sp>
      <p:sp>
        <p:nvSpPr>
          <p:cNvPr id="14" name="TextBox 13">
            <a:extLst>
              <a:ext uri="{FF2B5EF4-FFF2-40B4-BE49-F238E27FC236}">
                <a16:creationId xmlns:a16="http://schemas.microsoft.com/office/drawing/2014/main" id="{011E1215-07F1-83BB-BD4B-F283572F0496}"/>
              </a:ext>
            </a:extLst>
          </p:cNvPr>
          <p:cNvSpPr txBox="1"/>
          <p:nvPr/>
        </p:nvSpPr>
        <p:spPr>
          <a:xfrm>
            <a:off x="695595" y="979623"/>
            <a:ext cx="10800809" cy="553998"/>
          </a:xfrm>
          <a:prstGeom prst="rect">
            <a:avLst/>
          </a:prstGeom>
        </p:spPr>
        <p:txBody>
          <a:bodyPr wrap="square" lIns="0" tIns="0" rIns="0" bIns="0" rtlCol="0" anchor="t">
            <a:spAutoFit/>
          </a:bodyPr>
          <a:lstStyle/>
          <a:p>
            <a:pPr algn="ctr"/>
            <a:r>
              <a:rPr lang="en-US" sz="3600" b="1" u="sng" dirty="0" err="1">
                <a:solidFill>
                  <a:srgbClr val="FF0000"/>
                </a:solidFill>
                <a:latin typeface="Paytone One"/>
                <a:ea typeface="Paytone One"/>
                <a:cs typeface="Paytone One"/>
                <a:sym typeface="Paytone One"/>
              </a:rPr>
              <a:t>Đọc</a:t>
            </a:r>
            <a:r>
              <a:rPr lang="en-US" sz="3600" b="1" u="sng" dirty="0">
                <a:solidFill>
                  <a:srgbClr val="FF0000"/>
                </a:solidFill>
                <a:latin typeface="Paytone One"/>
                <a:ea typeface="Paytone One"/>
                <a:cs typeface="Paytone One"/>
                <a:sym typeface="Paytone One"/>
              </a:rPr>
              <a:t>:</a:t>
            </a:r>
            <a:r>
              <a:rPr lang="en-US" sz="3600" b="1" dirty="0">
                <a:solidFill>
                  <a:srgbClr val="FF0000"/>
                </a:solidFill>
                <a:latin typeface="Paytone One"/>
                <a:ea typeface="Paytone One"/>
                <a:cs typeface="Paytone One"/>
                <a:sym typeface="Paytone One"/>
              </a:rPr>
              <a:t> </a:t>
            </a:r>
            <a:r>
              <a:rPr lang="en-US" sz="3600" b="1" dirty="0" err="1">
                <a:solidFill>
                  <a:srgbClr val="FF0000"/>
                </a:solidFill>
                <a:latin typeface="Paytone One"/>
                <a:ea typeface="Paytone One"/>
                <a:cs typeface="Paytone One"/>
                <a:sym typeface="Paytone One"/>
              </a:rPr>
              <a:t>Mồ</a:t>
            </a:r>
            <a:r>
              <a:rPr lang="en-US" sz="3600" b="1" dirty="0">
                <a:solidFill>
                  <a:srgbClr val="FF0000"/>
                </a:solidFill>
                <a:latin typeface="Paytone One"/>
                <a:ea typeface="Paytone One"/>
                <a:cs typeface="Paytone One"/>
                <a:sym typeface="Paytone One"/>
              </a:rPr>
              <a:t> </a:t>
            </a:r>
            <a:r>
              <a:rPr lang="en-US" sz="3600" b="1" dirty="0" err="1">
                <a:solidFill>
                  <a:srgbClr val="FF0000"/>
                </a:solidFill>
                <a:latin typeface="Paytone One"/>
                <a:ea typeface="Paytone One"/>
                <a:cs typeface="Paytone One"/>
                <a:sym typeface="Paytone One"/>
              </a:rPr>
              <a:t>côi</a:t>
            </a:r>
            <a:r>
              <a:rPr lang="en-US" sz="3600" b="1" dirty="0">
                <a:solidFill>
                  <a:srgbClr val="FF0000"/>
                </a:solidFill>
                <a:latin typeface="Paytone One"/>
                <a:ea typeface="Paytone One"/>
                <a:cs typeface="Paytone One"/>
                <a:sym typeface="Paytone One"/>
              </a:rPr>
              <a:t> </a:t>
            </a:r>
            <a:r>
              <a:rPr lang="en-US" sz="3600" b="1" dirty="0" err="1">
                <a:solidFill>
                  <a:srgbClr val="FF0000"/>
                </a:solidFill>
                <a:latin typeface="Paytone One"/>
                <a:ea typeface="Paytone One"/>
                <a:cs typeface="Paytone One"/>
                <a:sym typeface="Paytone One"/>
              </a:rPr>
              <a:t>xử</a:t>
            </a:r>
            <a:r>
              <a:rPr lang="en-US" sz="3600" b="1" dirty="0">
                <a:solidFill>
                  <a:srgbClr val="FF0000"/>
                </a:solidFill>
                <a:latin typeface="Paytone One"/>
                <a:ea typeface="Paytone One"/>
                <a:cs typeface="Paytone One"/>
                <a:sym typeface="Paytone One"/>
              </a:rPr>
              <a:t> </a:t>
            </a:r>
            <a:r>
              <a:rPr lang="en-US" sz="3600" b="1" dirty="0" err="1">
                <a:solidFill>
                  <a:srgbClr val="FF0000"/>
                </a:solidFill>
                <a:latin typeface="Paytone One"/>
                <a:ea typeface="Paytone One"/>
                <a:cs typeface="Paytone One"/>
                <a:sym typeface="Paytone One"/>
              </a:rPr>
              <a:t>kiện</a:t>
            </a:r>
            <a:r>
              <a:rPr lang="en-US" sz="3600" b="1" dirty="0">
                <a:solidFill>
                  <a:srgbClr val="FF0000"/>
                </a:solidFill>
                <a:latin typeface="Paytone One"/>
                <a:ea typeface="Paytone One"/>
                <a:cs typeface="Paytone One"/>
                <a:sym typeface="Paytone One"/>
              </a:rPr>
              <a:t> (2 </a:t>
            </a:r>
            <a:r>
              <a:rPr lang="en-US" sz="3600" b="1" dirty="0" err="1">
                <a:solidFill>
                  <a:srgbClr val="FF0000"/>
                </a:solidFill>
                <a:latin typeface="Paytone One"/>
                <a:ea typeface="Paytone One"/>
                <a:cs typeface="Paytone One"/>
                <a:sym typeface="Paytone One"/>
              </a:rPr>
              <a:t>tiết</a:t>
            </a:r>
            <a:r>
              <a:rPr lang="en-US" sz="3600" b="1" dirty="0">
                <a:solidFill>
                  <a:srgbClr val="FF0000"/>
                </a:solidFill>
                <a:latin typeface="Paytone One"/>
                <a:ea typeface="Paytone One"/>
                <a:cs typeface="Paytone One"/>
                <a:sym typeface="Paytone One"/>
              </a:rPr>
              <a:t>)</a:t>
            </a:r>
          </a:p>
        </p:txBody>
      </p:sp>
      <p:sp>
        <p:nvSpPr>
          <p:cNvPr id="15" name="TextBox 14">
            <a:extLst>
              <a:ext uri="{FF2B5EF4-FFF2-40B4-BE49-F238E27FC236}">
                <a16:creationId xmlns:a16="http://schemas.microsoft.com/office/drawing/2014/main" id="{2F762068-2A62-19F2-B129-9C9776612A87}"/>
              </a:ext>
            </a:extLst>
          </p:cNvPr>
          <p:cNvSpPr txBox="1"/>
          <p:nvPr/>
        </p:nvSpPr>
        <p:spPr>
          <a:xfrm>
            <a:off x="2027400" y="-20342"/>
            <a:ext cx="8137200"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9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12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2024</a:t>
            </a:r>
          </a:p>
          <a:p>
            <a:pPr algn="ctr"/>
            <a:r>
              <a:rPr lang="en-US" sz="2800" u="sng" dirty="0" err="1">
                <a:latin typeface="Times New Roman" panose="02020603050405020304" pitchFamily="18" charset="0"/>
                <a:cs typeface="Times New Roman" panose="02020603050405020304" pitchFamily="18" charset="0"/>
              </a:rPr>
              <a:t>Tiếng</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Việt</a:t>
            </a:r>
            <a:endParaRPr lang="en-US" sz="2800" u="sng"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646A8B3-C265-9F12-FD52-382805AD42A0}"/>
              </a:ext>
            </a:extLst>
          </p:cNvPr>
          <p:cNvSpPr txBox="1"/>
          <p:nvPr/>
        </p:nvSpPr>
        <p:spPr>
          <a:xfrm>
            <a:off x="1268360" y="1533621"/>
            <a:ext cx="4827639" cy="584775"/>
          </a:xfrm>
          <a:prstGeom prst="rect">
            <a:avLst/>
          </a:prstGeom>
          <a:noFill/>
        </p:spPr>
        <p:txBody>
          <a:bodyPr wrap="square" rtlCol="0">
            <a:spAutoFit/>
          </a:bodyPr>
          <a:lstStyle/>
          <a:p>
            <a:r>
              <a:rPr lang="en-US" sz="3200" u="sng" dirty="0" err="1">
                <a:solidFill>
                  <a:srgbClr val="0070C0"/>
                </a:solidFill>
              </a:rPr>
              <a:t>Nội</a:t>
            </a:r>
            <a:r>
              <a:rPr lang="en-US" sz="3200" u="sng" dirty="0">
                <a:solidFill>
                  <a:srgbClr val="0070C0"/>
                </a:solidFill>
              </a:rPr>
              <a:t> dung:</a:t>
            </a:r>
          </a:p>
        </p:txBody>
      </p:sp>
      <p:sp>
        <p:nvSpPr>
          <p:cNvPr id="4" name="Freeform 13">
            <a:extLst>
              <a:ext uri="{FF2B5EF4-FFF2-40B4-BE49-F238E27FC236}">
                <a16:creationId xmlns:a16="http://schemas.microsoft.com/office/drawing/2014/main" id="{0DBDA7A1-F4D3-4611-1A08-A5967CB5DFFD}"/>
              </a:ext>
            </a:extLst>
          </p:cNvPr>
          <p:cNvSpPr/>
          <p:nvPr/>
        </p:nvSpPr>
        <p:spPr>
          <a:xfrm>
            <a:off x="1436917" y="2222157"/>
            <a:ext cx="9954137" cy="2720925"/>
          </a:xfrm>
          <a:custGeom>
            <a:avLst/>
            <a:gdLst/>
            <a:ahLst/>
            <a:cxnLst/>
            <a:rect l="l" t="t" r="r" b="b"/>
            <a:pathLst>
              <a:path w="11185028" h="6724998">
                <a:moveTo>
                  <a:pt x="0" y="0"/>
                </a:moveTo>
                <a:lnTo>
                  <a:pt x="11185028" y="0"/>
                </a:lnTo>
                <a:lnTo>
                  <a:pt x="11185028" y="6724998"/>
                </a:lnTo>
                <a:lnTo>
                  <a:pt x="0" y="67249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17">
            <a:extLst>
              <a:ext uri="{FF2B5EF4-FFF2-40B4-BE49-F238E27FC236}">
                <a16:creationId xmlns:a16="http://schemas.microsoft.com/office/drawing/2014/main" id="{DC64732A-DBE0-C161-5914-2FE1B0F7B2F4}"/>
              </a:ext>
            </a:extLst>
          </p:cNvPr>
          <p:cNvSpPr txBox="1"/>
          <p:nvPr/>
        </p:nvSpPr>
        <p:spPr>
          <a:xfrm>
            <a:off x="1948451" y="2528514"/>
            <a:ext cx="8931071" cy="1846659"/>
          </a:xfrm>
          <a:prstGeom prst="rect">
            <a:avLst/>
          </a:prstGeom>
        </p:spPr>
        <p:txBody>
          <a:bodyPr wrap="square" lIns="0" tIns="0" rIns="0" bIns="0" rtlCol="0" anchor="t">
            <a:spAutoFit/>
          </a:bodyPr>
          <a:lstStyle/>
          <a:p>
            <a:pPr algn="just">
              <a:spcBef>
                <a:spcPct val="0"/>
              </a:spcBef>
            </a:pPr>
            <a:r>
              <a:rPr lang="en-US" sz="4000" dirty="0" err="1">
                <a:solidFill>
                  <a:srgbClr val="000000"/>
                </a:solidFill>
                <a:latin typeface="DejaVu Serif Bold"/>
                <a:ea typeface="DejaVu Serif Bold"/>
                <a:cs typeface="DejaVu Serif Bold"/>
                <a:sym typeface="DejaVu Serif Bold"/>
              </a:rPr>
              <a:t>Bài</a:t>
            </a:r>
            <a:r>
              <a:rPr lang="en-US" sz="4000" dirty="0">
                <a:solidFill>
                  <a:srgbClr val="000000"/>
                </a:solidFill>
                <a:latin typeface="DejaVu Serif Bold"/>
                <a:ea typeface="DejaVu Serif Bold"/>
                <a:cs typeface="DejaVu Serif Bold"/>
                <a:sym typeface="DejaVu Serif Bold"/>
              </a:rPr>
              <a:t> </a:t>
            </a:r>
            <a:r>
              <a:rPr lang="en-US" sz="4000" dirty="0" err="1">
                <a:solidFill>
                  <a:srgbClr val="000000"/>
                </a:solidFill>
                <a:latin typeface="DejaVu Serif Bold"/>
                <a:ea typeface="DejaVu Serif Bold"/>
                <a:cs typeface="DejaVu Serif Bold"/>
                <a:sym typeface="DejaVu Serif Bold"/>
              </a:rPr>
              <a:t>đọc</a:t>
            </a:r>
            <a:r>
              <a:rPr lang="en-US" sz="4000" dirty="0">
                <a:solidFill>
                  <a:srgbClr val="000000"/>
                </a:solidFill>
                <a:latin typeface="DejaVu Serif Bold"/>
                <a:ea typeface="DejaVu Serif Bold"/>
                <a:cs typeface="DejaVu Serif Bold"/>
                <a:sym typeface="DejaVu Serif Bold"/>
              </a:rPr>
              <a:t> </a:t>
            </a:r>
            <a:r>
              <a:rPr lang="en-US" sz="4000" dirty="0" err="1">
                <a:solidFill>
                  <a:srgbClr val="000000"/>
                </a:solidFill>
                <a:latin typeface="DejaVu Serif Bold"/>
                <a:ea typeface="DejaVu Serif Bold"/>
                <a:cs typeface="DejaVu Serif Bold"/>
                <a:sym typeface="DejaVu Serif Bold"/>
              </a:rPr>
              <a:t>kể</a:t>
            </a:r>
            <a:r>
              <a:rPr lang="en-US" sz="4000" dirty="0">
                <a:solidFill>
                  <a:srgbClr val="000000"/>
                </a:solidFill>
                <a:latin typeface="DejaVu Serif Bold"/>
                <a:ea typeface="DejaVu Serif Bold"/>
                <a:cs typeface="DejaVu Serif Bold"/>
                <a:sym typeface="DejaVu Serif Bold"/>
              </a:rPr>
              <a:t> </a:t>
            </a:r>
            <a:r>
              <a:rPr lang="en-US" sz="4000" dirty="0" err="1">
                <a:solidFill>
                  <a:srgbClr val="000000"/>
                </a:solidFill>
                <a:latin typeface="DejaVu Serif Bold"/>
                <a:ea typeface="DejaVu Serif Bold"/>
                <a:cs typeface="DejaVu Serif Bold"/>
                <a:sym typeface="DejaVu Serif Bold"/>
              </a:rPr>
              <a:t>về</a:t>
            </a:r>
            <a:r>
              <a:rPr lang="en-US" sz="4000" dirty="0">
                <a:solidFill>
                  <a:srgbClr val="000000"/>
                </a:solidFill>
                <a:latin typeface="DejaVu Serif Bold"/>
                <a:ea typeface="DejaVu Serif Bold"/>
                <a:cs typeface="DejaVu Serif Bold"/>
                <a:sym typeface="DejaVu Serif Bold"/>
              </a:rPr>
              <a:t> </a:t>
            </a:r>
            <a:r>
              <a:rPr lang="en-US" sz="4000" dirty="0" err="1">
                <a:solidFill>
                  <a:srgbClr val="000000"/>
                </a:solidFill>
                <a:latin typeface="DejaVu Serif Bold"/>
                <a:ea typeface="DejaVu Serif Bold"/>
                <a:cs typeface="DejaVu Serif Bold"/>
                <a:sym typeface="DejaVu Serif Bold"/>
              </a:rPr>
              <a:t>một</a:t>
            </a:r>
            <a:r>
              <a:rPr lang="en-US" sz="4000" dirty="0">
                <a:solidFill>
                  <a:srgbClr val="000000"/>
                </a:solidFill>
                <a:latin typeface="DejaVu Serif Bold"/>
                <a:ea typeface="DejaVu Serif Bold"/>
                <a:cs typeface="DejaVu Serif Bold"/>
                <a:sym typeface="DejaVu Serif Bold"/>
              </a:rPr>
              <a:t> </a:t>
            </a:r>
            <a:r>
              <a:rPr lang="en-US" sz="4000" dirty="0" err="1">
                <a:solidFill>
                  <a:srgbClr val="000000"/>
                </a:solidFill>
                <a:latin typeface="DejaVu Serif Bold"/>
                <a:ea typeface="DejaVu Serif Bold"/>
                <a:cs typeface="DejaVu Serif Bold"/>
                <a:sym typeface="DejaVu Serif Bold"/>
              </a:rPr>
              <a:t>nhân</a:t>
            </a:r>
            <a:r>
              <a:rPr lang="en-US" sz="4000" dirty="0">
                <a:solidFill>
                  <a:srgbClr val="000000"/>
                </a:solidFill>
                <a:latin typeface="DejaVu Serif Bold"/>
                <a:ea typeface="DejaVu Serif Bold"/>
                <a:cs typeface="DejaVu Serif Bold"/>
                <a:sym typeface="DejaVu Serif Bold"/>
              </a:rPr>
              <a:t> </a:t>
            </a:r>
            <a:r>
              <a:rPr lang="en-US" sz="4000" dirty="0" err="1">
                <a:solidFill>
                  <a:srgbClr val="000000"/>
                </a:solidFill>
                <a:latin typeface="DejaVu Serif Bold"/>
                <a:ea typeface="DejaVu Serif Bold"/>
                <a:cs typeface="DejaVu Serif Bold"/>
                <a:sym typeface="DejaVu Serif Bold"/>
              </a:rPr>
              <a:t>vật</a:t>
            </a:r>
            <a:r>
              <a:rPr lang="en-US" sz="4000" dirty="0">
                <a:solidFill>
                  <a:srgbClr val="000000"/>
                </a:solidFill>
                <a:latin typeface="DejaVu Serif Bold"/>
                <a:ea typeface="DejaVu Serif Bold"/>
                <a:cs typeface="DejaVu Serif Bold"/>
                <a:sym typeface="DejaVu Serif Bold"/>
              </a:rPr>
              <a:t> </a:t>
            </a:r>
            <a:r>
              <a:rPr lang="en-US" sz="4000" dirty="0" err="1">
                <a:solidFill>
                  <a:srgbClr val="000000"/>
                </a:solidFill>
                <a:latin typeface="DejaVu Serif Bold"/>
                <a:ea typeface="DejaVu Serif Bold"/>
                <a:cs typeface="DejaVu Serif Bold"/>
                <a:sym typeface="DejaVu Serif Bold"/>
              </a:rPr>
              <a:t>dân</a:t>
            </a:r>
            <a:r>
              <a:rPr lang="en-US" sz="4000" dirty="0">
                <a:solidFill>
                  <a:srgbClr val="000000"/>
                </a:solidFill>
                <a:latin typeface="DejaVu Serif Bold"/>
                <a:ea typeface="DejaVu Serif Bold"/>
                <a:cs typeface="DejaVu Serif Bold"/>
                <a:sym typeface="DejaVu Serif Bold"/>
              </a:rPr>
              <a:t> </a:t>
            </a:r>
            <a:r>
              <a:rPr lang="en-US" sz="4000" dirty="0" err="1">
                <a:solidFill>
                  <a:srgbClr val="000000"/>
                </a:solidFill>
                <a:latin typeface="DejaVu Serif Bold"/>
                <a:ea typeface="DejaVu Serif Bold"/>
                <a:cs typeface="DejaVu Serif Bold"/>
                <a:sym typeface="DejaVu Serif Bold"/>
              </a:rPr>
              <a:t>gian</a:t>
            </a:r>
            <a:r>
              <a:rPr lang="en-US" sz="4000" dirty="0">
                <a:solidFill>
                  <a:srgbClr val="000000"/>
                </a:solidFill>
                <a:latin typeface="DejaVu Serif Bold"/>
                <a:ea typeface="DejaVu Serif Bold"/>
                <a:cs typeface="DejaVu Serif Bold"/>
                <a:sym typeface="DejaVu Serif Bold"/>
              </a:rPr>
              <a:t> </a:t>
            </a:r>
            <a:r>
              <a:rPr lang="en-US" sz="4000" dirty="0" err="1">
                <a:solidFill>
                  <a:srgbClr val="000000"/>
                </a:solidFill>
                <a:latin typeface="DejaVu Serif Bold"/>
                <a:ea typeface="DejaVu Serif Bold"/>
                <a:cs typeface="DejaVu Serif Bold"/>
                <a:sym typeface="DejaVu Serif Bold"/>
              </a:rPr>
              <a:t>là</a:t>
            </a:r>
            <a:r>
              <a:rPr lang="en-US" sz="4000" dirty="0">
                <a:solidFill>
                  <a:srgbClr val="000000"/>
                </a:solidFill>
                <a:latin typeface="DejaVu Serif Bold"/>
                <a:ea typeface="DejaVu Serif Bold"/>
                <a:cs typeface="DejaVu Serif Bold"/>
                <a:sym typeface="DejaVu Serif Bold"/>
              </a:rPr>
              <a:t> </a:t>
            </a:r>
            <a:r>
              <a:rPr lang="en-US" sz="4000" dirty="0" err="1">
                <a:solidFill>
                  <a:srgbClr val="000000"/>
                </a:solidFill>
                <a:latin typeface="DejaVu Serif Bold"/>
                <a:ea typeface="DejaVu Serif Bold"/>
                <a:cs typeface="DejaVu Serif Bold"/>
                <a:sym typeface="DejaVu Serif Bold"/>
              </a:rPr>
              <a:t>chàng</a:t>
            </a:r>
            <a:r>
              <a:rPr lang="en-US" sz="4000" dirty="0">
                <a:solidFill>
                  <a:srgbClr val="000000"/>
                </a:solidFill>
                <a:latin typeface="DejaVu Serif Bold"/>
                <a:ea typeface="DejaVu Serif Bold"/>
                <a:cs typeface="DejaVu Serif Bold"/>
                <a:sym typeface="DejaVu Serif Bold"/>
              </a:rPr>
              <a:t> </a:t>
            </a:r>
            <a:r>
              <a:rPr lang="en-US" sz="4000" dirty="0" err="1">
                <a:solidFill>
                  <a:srgbClr val="000000"/>
                </a:solidFill>
                <a:latin typeface="DejaVu Serif Bold"/>
                <a:ea typeface="DejaVu Serif Bold"/>
                <a:cs typeface="DejaVu Serif Bold"/>
                <a:sym typeface="DejaVu Serif Bold"/>
              </a:rPr>
              <a:t>Mồ</a:t>
            </a:r>
            <a:r>
              <a:rPr lang="en-US" sz="4000" dirty="0">
                <a:solidFill>
                  <a:srgbClr val="000000"/>
                </a:solidFill>
                <a:latin typeface="DejaVu Serif Bold"/>
                <a:ea typeface="DejaVu Serif Bold"/>
                <a:cs typeface="DejaVu Serif Bold"/>
                <a:sym typeface="DejaVu Serif Bold"/>
              </a:rPr>
              <a:t> </a:t>
            </a:r>
            <a:r>
              <a:rPr lang="en-US" sz="4000" dirty="0" err="1">
                <a:solidFill>
                  <a:srgbClr val="000000"/>
                </a:solidFill>
                <a:latin typeface="DejaVu Serif Bold"/>
                <a:ea typeface="DejaVu Serif Bold"/>
                <a:cs typeface="DejaVu Serif Bold"/>
                <a:sym typeface="DejaVu Serif Bold"/>
              </a:rPr>
              <a:t>Côi</a:t>
            </a:r>
            <a:r>
              <a:rPr lang="en-US" sz="4000" dirty="0">
                <a:solidFill>
                  <a:srgbClr val="000000"/>
                </a:solidFill>
                <a:latin typeface="DejaVu Serif Bold"/>
                <a:ea typeface="DejaVu Serif Bold"/>
                <a:cs typeface="DejaVu Serif Bold"/>
                <a:sym typeface="DejaVu Serif Bold"/>
              </a:rPr>
              <a:t> </a:t>
            </a:r>
            <a:r>
              <a:rPr lang="en-US" sz="4000" dirty="0" err="1">
                <a:solidFill>
                  <a:srgbClr val="000000"/>
                </a:solidFill>
                <a:latin typeface="DejaVu Serif Bold"/>
                <a:ea typeface="DejaVu Serif Bold"/>
                <a:cs typeface="DejaVu Serif Bold"/>
                <a:sym typeface="DejaVu Serif Bold"/>
              </a:rPr>
              <a:t>có</a:t>
            </a:r>
            <a:r>
              <a:rPr lang="en-US" sz="4000" dirty="0">
                <a:solidFill>
                  <a:srgbClr val="000000"/>
                </a:solidFill>
                <a:latin typeface="DejaVu Serif Bold"/>
                <a:ea typeface="DejaVu Serif Bold"/>
                <a:cs typeface="DejaVu Serif Bold"/>
                <a:sym typeface="DejaVu Serif Bold"/>
              </a:rPr>
              <a:t> </a:t>
            </a:r>
            <a:r>
              <a:rPr lang="en-US" sz="4000" dirty="0" err="1">
                <a:solidFill>
                  <a:srgbClr val="000000"/>
                </a:solidFill>
                <a:latin typeface="DejaVu Serif Bold"/>
                <a:ea typeface="DejaVu Serif Bold"/>
                <a:cs typeface="DejaVu Serif Bold"/>
                <a:sym typeface="DejaVu Serif Bold"/>
              </a:rPr>
              <a:t>tài</a:t>
            </a:r>
            <a:r>
              <a:rPr lang="en-US" sz="4000" dirty="0">
                <a:solidFill>
                  <a:srgbClr val="000000"/>
                </a:solidFill>
                <a:latin typeface="DejaVu Serif Bold"/>
                <a:ea typeface="DejaVu Serif Bold"/>
                <a:cs typeface="DejaVu Serif Bold"/>
                <a:sym typeface="DejaVu Serif Bold"/>
              </a:rPr>
              <a:t> </a:t>
            </a:r>
            <a:r>
              <a:rPr lang="en-US" sz="4000" dirty="0" err="1">
                <a:solidFill>
                  <a:srgbClr val="000000"/>
                </a:solidFill>
                <a:latin typeface="DejaVu Serif Bold"/>
                <a:ea typeface="DejaVu Serif Bold"/>
                <a:cs typeface="DejaVu Serif Bold"/>
                <a:sym typeface="DejaVu Serif Bold"/>
              </a:rPr>
              <a:t>xử</a:t>
            </a:r>
            <a:r>
              <a:rPr lang="en-US" sz="4000" dirty="0">
                <a:solidFill>
                  <a:srgbClr val="000000"/>
                </a:solidFill>
                <a:latin typeface="DejaVu Serif Bold"/>
                <a:ea typeface="DejaVu Serif Bold"/>
                <a:cs typeface="DejaVu Serif Bold"/>
                <a:sym typeface="DejaVu Serif Bold"/>
              </a:rPr>
              <a:t> </a:t>
            </a:r>
            <a:r>
              <a:rPr lang="en-US" sz="4000" dirty="0" err="1">
                <a:solidFill>
                  <a:srgbClr val="000000"/>
                </a:solidFill>
                <a:latin typeface="DejaVu Serif Bold"/>
                <a:ea typeface="DejaVu Serif Bold"/>
                <a:cs typeface="DejaVu Serif Bold"/>
                <a:sym typeface="DejaVu Serif Bold"/>
              </a:rPr>
              <a:t>kiện</a:t>
            </a:r>
            <a:r>
              <a:rPr lang="en-US" sz="4000" dirty="0">
                <a:solidFill>
                  <a:srgbClr val="000000"/>
                </a:solidFill>
                <a:latin typeface="DejaVu Serif Bold"/>
                <a:ea typeface="DejaVu Serif Bold"/>
                <a:cs typeface="DejaVu Serif Bold"/>
                <a:sym typeface="DejaVu Serif Bold"/>
              </a:rPr>
              <a:t> </a:t>
            </a:r>
            <a:r>
              <a:rPr lang="en-US" sz="4000" dirty="0" err="1">
                <a:solidFill>
                  <a:srgbClr val="000000"/>
                </a:solidFill>
                <a:latin typeface="DejaVu Serif Bold"/>
                <a:ea typeface="DejaVu Serif Bold"/>
                <a:cs typeface="DejaVu Serif Bold"/>
                <a:sym typeface="DejaVu Serif Bold"/>
              </a:rPr>
              <a:t>rất</a:t>
            </a:r>
            <a:r>
              <a:rPr lang="en-US" sz="4000" dirty="0">
                <a:solidFill>
                  <a:srgbClr val="000000"/>
                </a:solidFill>
                <a:latin typeface="DejaVu Serif Bold"/>
                <a:ea typeface="DejaVu Serif Bold"/>
                <a:cs typeface="DejaVu Serif Bold"/>
                <a:sym typeface="DejaVu Serif Bold"/>
              </a:rPr>
              <a:t> </a:t>
            </a:r>
            <a:r>
              <a:rPr lang="en-US" sz="4000" dirty="0" err="1">
                <a:solidFill>
                  <a:srgbClr val="000000"/>
                </a:solidFill>
                <a:latin typeface="DejaVu Serif Bold"/>
                <a:ea typeface="DejaVu Serif Bold"/>
                <a:cs typeface="DejaVu Serif Bold"/>
                <a:sym typeface="DejaVu Serif Bold"/>
              </a:rPr>
              <a:t>giỏi</a:t>
            </a:r>
            <a:r>
              <a:rPr lang="en-US" sz="4000" dirty="0">
                <a:solidFill>
                  <a:srgbClr val="000000"/>
                </a:solidFill>
                <a:latin typeface="DejaVu Serif Bold"/>
                <a:ea typeface="DejaVu Serif Bold"/>
                <a:cs typeface="DejaVu Serif Bold"/>
                <a:sym typeface="DejaVu Serif Bold"/>
              </a:rPr>
              <a:t>, </a:t>
            </a:r>
            <a:r>
              <a:rPr lang="en-US" sz="4000" dirty="0" err="1">
                <a:solidFill>
                  <a:srgbClr val="000000"/>
                </a:solidFill>
                <a:latin typeface="DejaVu Serif Bold"/>
                <a:ea typeface="DejaVu Serif Bold"/>
                <a:cs typeface="DejaVu Serif Bold"/>
                <a:sym typeface="DejaVu Serif Bold"/>
              </a:rPr>
              <a:t>được</a:t>
            </a:r>
            <a:r>
              <a:rPr lang="en-US" sz="4000" dirty="0">
                <a:solidFill>
                  <a:srgbClr val="000000"/>
                </a:solidFill>
                <a:latin typeface="DejaVu Serif Bold"/>
                <a:ea typeface="DejaVu Serif Bold"/>
                <a:cs typeface="DejaVu Serif Bold"/>
                <a:sym typeface="DejaVu Serif Bold"/>
              </a:rPr>
              <a:t> </a:t>
            </a:r>
            <a:r>
              <a:rPr lang="en-US" sz="4000" dirty="0" err="1">
                <a:solidFill>
                  <a:srgbClr val="000000"/>
                </a:solidFill>
                <a:latin typeface="DejaVu Serif Bold"/>
                <a:ea typeface="DejaVu Serif Bold"/>
                <a:cs typeface="DejaVu Serif Bold"/>
                <a:sym typeface="DejaVu Serif Bold"/>
              </a:rPr>
              <a:t>người</a:t>
            </a:r>
            <a:r>
              <a:rPr lang="en-US" sz="4000" dirty="0">
                <a:solidFill>
                  <a:srgbClr val="000000"/>
                </a:solidFill>
                <a:latin typeface="DejaVu Serif Bold"/>
                <a:ea typeface="DejaVu Serif Bold"/>
                <a:cs typeface="DejaVu Serif Bold"/>
                <a:sym typeface="DejaVu Serif Bold"/>
              </a:rPr>
              <a:t> </a:t>
            </a:r>
            <a:r>
              <a:rPr lang="en-US" sz="4000" dirty="0" err="1">
                <a:solidFill>
                  <a:srgbClr val="000000"/>
                </a:solidFill>
                <a:latin typeface="DejaVu Serif Bold"/>
                <a:ea typeface="DejaVu Serif Bold"/>
                <a:cs typeface="DejaVu Serif Bold"/>
                <a:sym typeface="DejaVu Serif Bold"/>
              </a:rPr>
              <a:t>dân</a:t>
            </a:r>
            <a:r>
              <a:rPr lang="en-US" sz="4000" dirty="0">
                <a:solidFill>
                  <a:srgbClr val="000000"/>
                </a:solidFill>
                <a:latin typeface="DejaVu Serif Bold"/>
                <a:ea typeface="DejaVu Serif Bold"/>
                <a:cs typeface="DejaVu Serif Bold"/>
                <a:sym typeface="DejaVu Serif Bold"/>
              </a:rPr>
              <a:t> tin </a:t>
            </a:r>
            <a:r>
              <a:rPr lang="en-US" sz="4000" dirty="0" err="1">
                <a:solidFill>
                  <a:srgbClr val="000000"/>
                </a:solidFill>
                <a:latin typeface="DejaVu Serif Bold"/>
                <a:ea typeface="DejaVu Serif Bold"/>
                <a:cs typeface="DejaVu Serif Bold"/>
                <a:sym typeface="DejaVu Serif Bold"/>
              </a:rPr>
              <a:t>tưởng</a:t>
            </a:r>
            <a:r>
              <a:rPr lang="en-US" sz="4000" dirty="0">
                <a:solidFill>
                  <a:srgbClr val="000000"/>
                </a:solidFill>
                <a:latin typeface="DejaVu Serif Bold"/>
                <a:ea typeface="DejaVu Serif Bold"/>
                <a:cs typeface="DejaVu Serif Bold"/>
                <a:sym typeface="DejaVu Serif Bold"/>
              </a:rPr>
              <a:t>.</a:t>
            </a:r>
          </a:p>
        </p:txBody>
      </p:sp>
      <p:sp>
        <p:nvSpPr>
          <p:cNvPr id="9" name="Freeform 14">
            <a:extLst>
              <a:ext uri="{FF2B5EF4-FFF2-40B4-BE49-F238E27FC236}">
                <a16:creationId xmlns:a16="http://schemas.microsoft.com/office/drawing/2014/main" id="{4A33A763-20D8-9BC9-B44B-B59759EB11AE}"/>
              </a:ext>
            </a:extLst>
          </p:cNvPr>
          <p:cNvSpPr/>
          <p:nvPr/>
        </p:nvSpPr>
        <p:spPr>
          <a:xfrm flipH="1">
            <a:off x="1228975" y="1976632"/>
            <a:ext cx="433094" cy="830300"/>
          </a:xfrm>
          <a:custGeom>
            <a:avLst/>
            <a:gdLst/>
            <a:ahLst/>
            <a:cxnLst/>
            <a:rect l="l" t="t" r="r" b="b"/>
            <a:pathLst>
              <a:path w="984425" h="1597149">
                <a:moveTo>
                  <a:pt x="984425" y="0"/>
                </a:moveTo>
                <a:lnTo>
                  <a:pt x="0" y="0"/>
                </a:lnTo>
                <a:lnTo>
                  <a:pt x="0" y="1597149"/>
                </a:lnTo>
                <a:lnTo>
                  <a:pt x="984425" y="1597149"/>
                </a:lnTo>
                <a:lnTo>
                  <a:pt x="98442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982963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86603AC-E328-5003-360E-02CCCA58B79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D9BD33B-B9F7-BD51-25B4-693C72B90060}"/>
              </a:ext>
            </a:extLst>
          </p:cNvPr>
          <p:cNvSpPr/>
          <p:nvPr/>
        </p:nvSpPr>
        <p:spPr>
          <a:xfrm>
            <a:off x="7181405" y="3549368"/>
            <a:ext cx="8156259" cy="3306992"/>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40BA20E8-F83D-EA39-2129-B949ADD7A9E7}"/>
              </a:ext>
            </a:extLst>
          </p:cNvPr>
          <p:cNvSpPr/>
          <p:nvPr/>
        </p:nvSpPr>
        <p:spPr>
          <a:xfrm>
            <a:off x="7674223" y="4264290"/>
            <a:ext cx="2210329" cy="2592070"/>
          </a:xfrm>
          <a:custGeom>
            <a:avLst/>
            <a:gdLst/>
            <a:ahLst/>
            <a:cxnLst/>
            <a:rect l="l" t="t" r="r" b="b"/>
            <a:pathLst>
              <a:path w="3508802" h="4114800">
                <a:moveTo>
                  <a:pt x="0" y="0"/>
                </a:moveTo>
                <a:lnTo>
                  <a:pt x="3508802" y="0"/>
                </a:lnTo>
                <a:lnTo>
                  <a:pt x="350880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a:extLst>
              <a:ext uri="{FF2B5EF4-FFF2-40B4-BE49-F238E27FC236}">
                <a16:creationId xmlns:a16="http://schemas.microsoft.com/office/drawing/2014/main" id="{AC2603F7-899F-FEE0-7086-27A48CAA594D}"/>
              </a:ext>
            </a:extLst>
          </p:cNvPr>
          <p:cNvSpPr/>
          <p:nvPr/>
        </p:nvSpPr>
        <p:spPr>
          <a:xfrm>
            <a:off x="9913615" y="2830395"/>
            <a:ext cx="2276309" cy="2592070"/>
          </a:xfrm>
          <a:custGeom>
            <a:avLst/>
            <a:gdLst/>
            <a:ahLst/>
            <a:cxnLst/>
            <a:rect l="l" t="t" r="r" b="b"/>
            <a:pathLst>
              <a:path w="3613543" h="4114800">
                <a:moveTo>
                  <a:pt x="0" y="0"/>
                </a:moveTo>
                <a:lnTo>
                  <a:pt x="3613542" y="0"/>
                </a:lnTo>
                <a:lnTo>
                  <a:pt x="361354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a:extLst>
              <a:ext uri="{FF2B5EF4-FFF2-40B4-BE49-F238E27FC236}">
                <a16:creationId xmlns:a16="http://schemas.microsoft.com/office/drawing/2014/main" id="{7553B1F4-9284-AA6E-E2F3-F2BFA0C08DBE}"/>
              </a:ext>
            </a:extLst>
          </p:cNvPr>
          <p:cNvSpPr/>
          <p:nvPr/>
        </p:nvSpPr>
        <p:spPr>
          <a:xfrm>
            <a:off x="7674223" y="819628"/>
            <a:ext cx="4608124" cy="1865790"/>
          </a:xfrm>
          <a:custGeom>
            <a:avLst/>
            <a:gdLst/>
            <a:ahLst/>
            <a:cxnLst/>
            <a:rect l="l" t="t" r="r" b="b"/>
            <a:pathLst>
              <a:path w="7315200" h="2961861">
                <a:moveTo>
                  <a:pt x="0" y="0"/>
                </a:moveTo>
                <a:lnTo>
                  <a:pt x="7315200" y="0"/>
                </a:lnTo>
                <a:lnTo>
                  <a:pt x="7315200" y="2961861"/>
                </a:lnTo>
                <a:lnTo>
                  <a:pt x="0" y="29618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10">
            <a:extLst>
              <a:ext uri="{FF2B5EF4-FFF2-40B4-BE49-F238E27FC236}">
                <a16:creationId xmlns:a16="http://schemas.microsoft.com/office/drawing/2014/main" id="{FA22953F-A43D-3887-5F79-4DEF14C603B6}"/>
              </a:ext>
            </a:extLst>
          </p:cNvPr>
          <p:cNvSpPr/>
          <p:nvPr/>
        </p:nvSpPr>
        <p:spPr>
          <a:xfrm>
            <a:off x="125214" y="4975326"/>
            <a:ext cx="1491147" cy="1881034"/>
          </a:xfrm>
          <a:custGeom>
            <a:avLst/>
            <a:gdLst/>
            <a:ahLst/>
            <a:cxnLst/>
            <a:rect l="l" t="t" r="r" b="b"/>
            <a:pathLst>
              <a:path w="2367132" h="2986061">
                <a:moveTo>
                  <a:pt x="0" y="0"/>
                </a:moveTo>
                <a:lnTo>
                  <a:pt x="2367132" y="0"/>
                </a:lnTo>
                <a:lnTo>
                  <a:pt x="2367132" y="2986060"/>
                </a:lnTo>
                <a:lnTo>
                  <a:pt x="0" y="29860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7" name="Group 6">
            <a:extLst>
              <a:ext uri="{FF2B5EF4-FFF2-40B4-BE49-F238E27FC236}">
                <a16:creationId xmlns:a16="http://schemas.microsoft.com/office/drawing/2014/main" id="{DEADEB43-4738-2B2F-B83E-FE8C2B2D9D77}"/>
              </a:ext>
            </a:extLst>
          </p:cNvPr>
          <p:cNvGrpSpPr/>
          <p:nvPr/>
        </p:nvGrpSpPr>
        <p:grpSpPr>
          <a:xfrm>
            <a:off x="774785" y="1917324"/>
            <a:ext cx="6502622" cy="2880078"/>
            <a:chOff x="945029" y="2552700"/>
            <a:chExt cx="10322634" cy="4572000"/>
          </a:xfrm>
        </p:grpSpPr>
        <p:sp>
          <p:nvSpPr>
            <p:cNvPr id="8" name="Rectangle 7">
              <a:extLst>
                <a:ext uri="{FF2B5EF4-FFF2-40B4-BE49-F238E27FC236}">
                  <a16:creationId xmlns:a16="http://schemas.microsoft.com/office/drawing/2014/main" id="{034B433A-47EA-FAED-946D-83807CA67AF7}"/>
                </a:ext>
              </a:extLst>
            </p:cNvPr>
            <p:cNvSpPr/>
            <p:nvPr/>
          </p:nvSpPr>
          <p:spPr>
            <a:xfrm>
              <a:off x="1097429" y="2705100"/>
              <a:ext cx="10170234" cy="4419600"/>
            </a:xfrm>
            <a:prstGeom prst="rect">
              <a:avLst/>
            </a:prstGeom>
            <a:solidFill>
              <a:schemeClr val="accent2">
                <a:lumMod val="60000"/>
                <a:lumOff val="4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9">
                <a:latin typeface="UTM Avo" panose="02040603050506020204" pitchFamily="18"/>
              </a:endParaRPr>
            </a:p>
          </p:txBody>
        </p:sp>
        <p:sp>
          <p:nvSpPr>
            <p:cNvPr id="9" name="Rectangle 8">
              <a:extLst>
                <a:ext uri="{FF2B5EF4-FFF2-40B4-BE49-F238E27FC236}">
                  <a16:creationId xmlns:a16="http://schemas.microsoft.com/office/drawing/2014/main" id="{63997E97-F3CA-5E2F-CA14-DCCC8A2D4D64}"/>
                </a:ext>
              </a:extLst>
            </p:cNvPr>
            <p:cNvSpPr/>
            <p:nvPr/>
          </p:nvSpPr>
          <p:spPr>
            <a:xfrm>
              <a:off x="945029" y="2552700"/>
              <a:ext cx="10170234" cy="4419600"/>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9">
                <a:latin typeface="UTM Avo" panose="02040603050506020204" pitchFamily="18"/>
              </a:endParaRPr>
            </a:p>
          </p:txBody>
        </p:sp>
        <p:sp>
          <p:nvSpPr>
            <p:cNvPr id="12" name="TextBox 12">
              <a:extLst>
                <a:ext uri="{FF2B5EF4-FFF2-40B4-BE49-F238E27FC236}">
                  <a16:creationId xmlns:a16="http://schemas.microsoft.com/office/drawing/2014/main" id="{0BB87E6C-F87A-A3B7-AE0F-C89492A5941F}"/>
                </a:ext>
              </a:extLst>
            </p:cNvPr>
            <p:cNvSpPr txBox="1"/>
            <p:nvPr/>
          </p:nvSpPr>
          <p:spPr>
            <a:xfrm>
              <a:off x="1644198" y="3099485"/>
              <a:ext cx="8948326" cy="2741149"/>
            </a:xfrm>
            <a:prstGeom prst="rect">
              <a:avLst/>
            </a:prstGeom>
          </p:spPr>
          <p:txBody>
            <a:bodyPr wrap="square" lIns="0" tIns="0" rIns="0" bIns="0" rtlCol="0" anchor="t">
              <a:spAutoFit/>
            </a:bodyPr>
            <a:lstStyle/>
            <a:p>
              <a:pPr algn="ctr" defTabSz="575981">
                <a:lnSpc>
                  <a:spcPct val="150000"/>
                </a:lnSpc>
                <a:spcBef>
                  <a:spcPct val="0"/>
                </a:spcBef>
                <a:defRPr/>
              </a:pPr>
              <a:r>
                <a:rPr lang="vi-VN" sz="4000" b="1" dirty="0">
                  <a:solidFill>
                    <a:srgbClr val="C00000"/>
                  </a:solidFill>
                  <a:latin typeface="+mj-lt"/>
                  <a:cs typeface="Arial" panose="020B0604020202020204" pitchFamily="34" charset="0"/>
                </a:rPr>
                <a:t>HOẠT ĐỘNG </a:t>
              </a:r>
              <a:r>
                <a:rPr lang="en-US" sz="4000" b="1" dirty="0">
                  <a:solidFill>
                    <a:srgbClr val="C00000"/>
                  </a:solidFill>
                  <a:latin typeface="+mj-lt"/>
                  <a:cs typeface="Arial" panose="020B0604020202020204" pitchFamily="34" charset="0"/>
                </a:rPr>
                <a:t>3</a:t>
              </a:r>
              <a:r>
                <a:rPr lang="vi-VN" sz="4000" b="1" dirty="0">
                  <a:solidFill>
                    <a:srgbClr val="C00000"/>
                  </a:solidFill>
                  <a:latin typeface="+mj-lt"/>
                  <a:cs typeface="Arial" panose="020B0604020202020204" pitchFamily="34" charset="0"/>
                </a:rPr>
                <a:t>: </a:t>
              </a:r>
              <a:endParaRPr lang="en-US" sz="4000" b="1" dirty="0">
                <a:solidFill>
                  <a:srgbClr val="C00000"/>
                </a:solidFill>
                <a:latin typeface="+mj-lt"/>
                <a:cs typeface="Arial" panose="020B0604020202020204" pitchFamily="34" charset="0"/>
              </a:endParaRPr>
            </a:p>
            <a:p>
              <a:pPr algn="ctr" defTabSz="575981">
                <a:lnSpc>
                  <a:spcPct val="150000"/>
                </a:lnSpc>
                <a:spcBef>
                  <a:spcPct val="0"/>
                </a:spcBef>
                <a:defRPr/>
              </a:pPr>
              <a:r>
                <a:rPr lang="vi-VN" sz="4000" b="1" dirty="0">
                  <a:solidFill>
                    <a:prstClr val="black"/>
                  </a:solidFill>
                  <a:latin typeface="+mj-lt"/>
                  <a:cs typeface="Arial" panose="020B0604020202020204" pitchFamily="34" charset="0"/>
                </a:rPr>
                <a:t>ĐỌC</a:t>
              </a:r>
              <a:r>
                <a:rPr lang="en-US" sz="4000" b="1" dirty="0">
                  <a:solidFill>
                    <a:prstClr val="black"/>
                  </a:solidFill>
                  <a:latin typeface="+mj-lt"/>
                  <a:cs typeface="Arial" panose="020B0604020202020204" pitchFamily="34" charset="0"/>
                </a:rPr>
                <a:t> NÂNG CAO</a:t>
              </a:r>
              <a:endParaRPr lang="vi-VN" sz="4000" b="1" dirty="0">
                <a:solidFill>
                  <a:prstClr val="black"/>
                </a:solidFill>
                <a:latin typeface="+mj-lt"/>
                <a:cs typeface="Arial" panose="020B0604020202020204" pitchFamily="34" charset="0"/>
              </a:endParaRPr>
            </a:p>
          </p:txBody>
        </p:sp>
      </p:grpSp>
    </p:spTree>
    <p:extLst>
      <p:ext uri="{BB962C8B-B14F-4D97-AF65-F5344CB8AC3E}">
        <p14:creationId xmlns:p14="http://schemas.microsoft.com/office/powerpoint/2010/main" val="99154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9573D-843F-9D04-C445-FD28C7DBF98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3910CB8-91F5-3915-E1E1-A965BE1C25A3}"/>
              </a:ext>
            </a:extLst>
          </p:cNvPr>
          <p:cNvSpPr/>
          <p:nvPr/>
        </p:nvSpPr>
        <p:spPr>
          <a:xfrm rot="2628256">
            <a:off x="9952050" y="54160"/>
            <a:ext cx="2714082" cy="1263282"/>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933"/>
          </a:p>
        </p:txBody>
      </p:sp>
      <p:sp>
        <p:nvSpPr>
          <p:cNvPr id="3" name="Freeform 3">
            <a:extLst>
              <a:ext uri="{FF2B5EF4-FFF2-40B4-BE49-F238E27FC236}">
                <a16:creationId xmlns:a16="http://schemas.microsoft.com/office/drawing/2014/main" id="{24F5D33F-E718-E59F-EA42-1ACBBB6F090A}"/>
              </a:ext>
            </a:extLst>
          </p:cNvPr>
          <p:cNvSpPr/>
          <p:nvPr/>
        </p:nvSpPr>
        <p:spPr>
          <a:xfrm>
            <a:off x="0" y="-943502"/>
            <a:ext cx="12192000" cy="8745003"/>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4">
              <a:extLst>
                <a:ext uri="{96DAC541-7B7A-43D3-8B79-37D633B846F1}">
                  <asvg:svgBlip xmlns:asvg="http://schemas.microsoft.com/office/drawing/2016/SVG/main" r:embed="rId5"/>
                </a:ext>
              </a:extLst>
            </a:blip>
            <a:stretch>
              <a:fillRect l="-9832" r="-31154"/>
            </a:stretch>
          </a:blipFill>
        </p:spPr>
        <p:txBody>
          <a:bodyPr/>
          <a:lstStyle/>
          <a:p>
            <a:endParaRPr lang="en-US" sz="933"/>
          </a:p>
        </p:txBody>
      </p:sp>
      <p:sp>
        <p:nvSpPr>
          <p:cNvPr id="4" name="Freeform 4">
            <a:extLst>
              <a:ext uri="{FF2B5EF4-FFF2-40B4-BE49-F238E27FC236}">
                <a16:creationId xmlns:a16="http://schemas.microsoft.com/office/drawing/2014/main" id="{68F90B5E-5EEA-94AB-A4E9-BF685BFB9795}"/>
              </a:ext>
            </a:extLst>
          </p:cNvPr>
          <p:cNvSpPr/>
          <p:nvPr/>
        </p:nvSpPr>
        <p:spPr>
          <a:xfrm rot="-747867">
            <a:off x="8060" y="286846"/>
            <a:ext cx="1180312" cy="1576377"/>
          </a:xfrm>
          <a:custGeom>
            <a:avLst/>
            <a:gdLst/>
            <a:ahLst/>
            <a:cxnLst/>
            <a:rect l="l" t="t" r="r" b="b"/>
            <a:pathLst>
              <a:path w="1770468" h="2364566">
                <a:moveTo>
                  <a:pt x="0" y="0"/>
                </a:moveTo>
                <a:lnTo>
                  <a:pt x="1770468" y="0"/>
                </a:lnTo>
                <a:lnTo>
                  <a:pt x="1770468" y="2364566"/>
                </a:lnTo>
                <a:lnTo>
                  <a:pt x="0" y="2364566"/>
                </a:lnTo>
                <a:lnTo>
                  <a:pt x="0" y="0"/>
                </a:lnTo>
                <a:close/>
              </a:path>
            </a:pathLst>
          </a:custGeom>
          <a:blipFill>
            <a:blip r:embed="rId6"/>
            <a:stretch>
              <a:fillRect/>
            </a:stretch>
          </a:blipFill>
        </p:spPr>
        <p:txBody>
          <a:bodyPr/>
          <a:lstStyle/>
          <a:p>
            <a:endParaRPr lang="en-US" sz="933"/>
          </a:p>
        </p:txBody>
      </p:sp>
      <p:sp>
        <p:nvSpPr>
          <p:cNvPr id="5" name="Freeform 5">
            <a:extLst>
              <a:ext uri="{FF2B5EF4-FFF2-40B4-BE49-F238E27FC236}">
                <a16:creationId xmlns:a16="http://schemas.microsoft.com/office/drawing/2014/main" id="{C3BDF233-91F0-8D2C-8285-DA5A486FE2CE}"/>
              </a:ext>
            </a:extLst>
          </p:cNvPr>
          <p:cNvSpPr/>
          <p:nvPr/>
        </p:nvSpPr>
        <p:spPr>
          <a:xfrm rot="1093096">
            <a:off x="9992004" y="473328"/>
            <a:ext cx="1598815" cy="1705402"/>
          </a:xfrm>
          <a:custGeom>
            <a:avLst/>
            <a:gdLst/>
            <a:ahLst/>
            <a:cxnLst/>
            <a:rect l="l" t="t" r="r" b="b"/>
            <a:pathLst>
              <a:path w="2398222" h="2558103">
                <a:moveTo>
                  <a:pt x="0" y="0"/>
                </a:moveTo>
                <a:lnTo>
                  <a:pt x="2398222" y="0"/>
                </a:lnTo>
                <a:lnTo>
                  <a:pt x="2398222" y="2558103"/>
                </a:lnTo>
                <a:lnTo>
                  <a:pt x="0" y="2558103"/>
                </a:lnTo>
                <a:lnTo>
                  <a:pt x="0" y="0"/>
                </a:lnTo>
                <a:close/>
              </a:path>
            </a:pathLst>
          </a:custGeom>
          <a:blipFill>
            <a:blip r:embed="rId7"/>
            <a:stretch>
              <a:fillRect/>
            </a:stretch>
          </a:blipFill>
        </p:spPr>
        <p:txBody>
          <a:bodyPr/>
          <a:lstStyle/>
          <a:p>
            <a:endParaRPr lang="en-US" sz="933"/>
          </a:p>
        </p:txBody>
      </p:sp>
      <p:sp>
        <p:nvSpPr>
          <p:cNvPr id="6" name="Freeform 6">
            <a:extLst>
              <a:ext uri="{FF2B5EF4-FFF2-40B4-BE49-F238E27FC236}">
                <a16:creationId xmlns:a16="http://schemas.microsoft.com/office/drawing/2014/main" id="{3DF5A42D-4EF8-3C89-1F6C-B902EEA20380}"/>
              </a:ext>
            </a:extLst>
          </p:cNvPr>
          <p:cNvSpPr/>
          <p:nvPr/>
        </p:nvSpPr>
        <p:spPr>
          <a:xfrm>
            <a:off x="10791412" y="1351686"/>
            <a:ext cx="1405859" cy="1240671"/>
          </a:xfrm>
          <a:custGeom>
            <a:avLst/>
            <a:gdLst/>
            <a:ahLst/>
            <a:cxnLst/>
            <a:rect l="l" t="t" r="r" b="b"/>
            <a:pathLst>
              <a:path w="2108789" h="1861006">
                <a:moveTo>
                  <a:pt x="0" y="0"/>
                </a:moveTo>
                <a:lnTo>
                  <a:pt x="2108789" y="0"/>
                </a:lnTo>
                <a:lnTo>
                  <a:pt x="2108789" y="1861006"/>
                </a:lnTo>
                <a:lnTo>
                  <a:pt x="0" y="1861006"/>
                </a:lnTo>
                <a:lnTo>
                  <a:pt x="0" y="0"/>
                </a:lnTo>
                <a:close/>
              </a:path>
            </a:pathLst>
          </a:custGeom>
          <a:blipFill>
            <a:blip r:embed="rId8"/>
            <a:stretch>
              <a:fillRect/>
            </a:stretch>
          </a:blipFill>
        </p:spPr>
        <p:txBody>
          <a:bodyPr/>
          <a:lstStyle/>
          <a:p>
            <a:endParaRPr lang="en-US" sz="933"/>
          </a:p>
        </p:txBody>
      </p:sp>
      <p:sp>
        <p:nvSpPr>
          <p:cNvPr id="7" name="Freeform 7">
            <a:extLst>
              <a:ext uri="{FF2B5EF4-FFF2-40B4-BE49-F238E27FC236}">
                <a16:creationId xmlns:a16="http://schemas.microsoft.com/office/drawing/2014/main" id="{F24ACD96-4192-F793-D913-AF3C6DDEA668}"/>
              </a:ext>
            </a:extLst>
          </p:cNvPr>
          <p:cNvSpPr/>
          <p:nvPr/>
        </p:nvSpPr>
        <p:spPr>
          <a:xfrm rot="1500695">
            <a:off x="-420961" y="5598934"/>
            <a:ext cx="2761774" cy="1141387"/>
          </a:xfrm>
          <a:custGeom>
            <a:avLst/>
            <a:gdLst/>
            <a:ahLst/>
            <a:cxnLst/>
            <a:rect l="l" t="t" r="r" b="b"/>
            <a:pathLst>
              <a:path w="4142661" h="1712081">
                <a:moveTo>
                  <a:pt x="0" y="0"/>
                </a:moveTo>
                <a:lnTo>
                  <a:pt x="4142661" y="0"/>
                </a:lnTo>
                <a:lnTo>
                  <a:pt x="4142661" y="1712081"/>
                </a:lnTo>
                <a:lnTo>
                  <a:pt x="0" y="17120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933"/>
          </a:p>
        </p:txBody>
      </p:sp>
      <p:sp>
        <p:nvSpPr>
          <p:cNvPr id="8" name="Freeform 8">
            <a:extLst>
              <a:ext uri="{FF2B5EF4-FFF2-40B4-BE49-F238E27FC236}">
                <a16:creationId xmlns:a16="http://schemas.microsoft.com/office/drawing/2014/main" id="{DAEBBA24-10C9-6483-98F9-BE8E91517575}"/>
              </a:ext>
            </a:extLst>
          </p:cNvPr>
          <p:cNvSpPr/>
          <p:nvPr/>
        </p:nvSpPr>
        <p:spPr>
          <a:xfrm>
            <a:off x="81241" y="5045846"/>
            <a:ext cx="1757370" cy="1632157"/>
          </a:xfrm>
          <a:custGeom>
            <a:avLst/>
            <a:gdLst/>
            <a:ahLst/>
            <a:cxnLst/>
            <a:rect l="l" t="t" r="r" b="b"/>
            <a:pathLst>
              <a:path w="2636055" h="2448236">
                <a:moveTo>
                  <a:pt x="0" y="0"/>
                </a:moveTo>
                <a:lnTo>
                  <a:pt x="2636055" y="0"/>
                </a:lnTo>
                <a:lnTo>
                  <a:pt x="2636055" y="2448237"/>
                </a:lnTo>
                <a:lnTo>
                  <a:pt x="0" y="2448237"/>
                </a:lnTo>
                <a:lnTo>
                  <a:pt x="0" y="0"/>
                </a:lnTo>
                <a:close/>
              </a:path>
            </a:pathLst>
          </a:custGeom>
          <a:blipFill>
            <a:blip r:embed="rId11"/>
            <a:stretch>
              <a:fillRect/>
            </a:stretch>
          </a:blipFill>
        </p:spPr>
        <p:txBody>
          <a:bodyPr/>
          <a:lstStyle/>
          <a:p>
            <a:endParaRPr lang="en-US" sz="933"/>
          </a:p>
        </p:txBody>
      </p:sp>
      <p:sp>
        <p:nvSpPr>
          <p:cNvPr id="9" name="Freeform 9">
            <a:extLst>
              <a:ext uri="{FF2B5EF4-FFF2-40B4-BE49-F238E27FC236}">
                <a16:creationId xmlns:a16="http://schemas.microsoft.com/office/drawing/2014/main" id="{2900A6A3-D4CC-B41B-7526-6BD608C05AD0}"/>
              </a:ext>
            </a:extLst>
          </p:cNvPr>
          <p:cNvSpPr/>
          <p:nvPr/>
        </p:nvSpPr>
        <p:spPr>
          <a:xfrm>
            <a:off x="-905096" y="-1325265"/>
            <a:ext cx="3006626" cy="3006626"/>
          </a:xfrm>
          <a:custGeom>
            <a:avLst/>
            <a:gdLst/>
            <a:ahLst/>
            <a:cxnLst/>
            <a:rect l="l" t="t" r="r" b="b"/>
            <a:pathLst>
              <a:path w="4509939" h="4509939">
                <a:moveTo>
                  <a:pt x="0" y="0"/>
                </a:moveTo>
                <a:lnTo>
                  <a:pt x="4509939" y="0"/>
                </a:lnTo>
                <a:lnTo>
                  <a:pt x="4509939" y="4509940"/>
                </a:lnTo>
                <a:lnTo>
                  <a:pt x="0" y="45099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933"/>
          </a:p>
        </p:txBody>
      </p:sp>
      <p:sp>
        <p:nvSpPr>
          <p:cNvPr id="10" name="Freeform 10">
            <a:extLst>
              <a:ext uri="{FF2B5EF4-FFF2-40B4-BE49-F238E27FC236}">
                <a16:creationId xmlns:a16="http://schemas.microsoft.com/office/drawing/2014/main" id="{E13DDE92-75DE-001F-604E-5DE94B951BF1}"/>
              </a:ext>
            </a:extLst>
          </p:cNvPr>
          <p:cNvSpPr/>
          <p:nvPr/>
        </p:nvSpPr>
        <p:spPr>
          <a:xfrm rot="9182529">
            <a:off x="10447924" y="4527706"/>
            <a:ext cx="3006626" cy="3006626"/>
          </a:xfrm>
          <a:custGeom>
            <a:avLst/>
            <a:gdLst/>
            <a:ahLst/>
            <a:cxnLst/>
            <a:rect l="l" t="t" r="r" b="b"/>
            <a:pathLst>
              <a:path w="4509939" h="4509939">
                <a:moveTo>
                  <a:pt x="0" y="0"/>
                </a:moveTo>
                <a:lnTo>
                  <a:pt x="4509939" y="0"/>
                </a:lnTo>
                <a:lnTo>
                  <a:pt x="4509939" y="4509939"/>
                </a:lnTo>
                <a:lnTo>
                  <a:pt x="0" y="450993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933"/>
          </a:p>
        </p:txBody>
      </p:sp>
      <p:sp>
        <p:nvSpPr>
          <p:cNvPr id="11" name="TextBox 11">
            <a:extLst>
              <a:ext uri="{FF2B5EF4-FFF2-40B4-BE49-F238E27FC236}">
                <a16:creationId xmlns:a16="http://schemas.microsoft.com/office/drawing/2014/main" id="{25CD64D9-0E2F-F97D-0F38-FE77C2BDC095}"/>
              </a:ext>
            </a:extLst>
          </p:cNvPr>
          <p:cNvSpPr txBox="1"/>
          <p:nvPr/>
        </p:nvSpPr>
        <p:spPr>
          <a:xfrm>
            <a:off x="1829492" y="5373459"/>
            <a:ext cx="3173684" cy="208006"/>
          </a:xfrm>
          <a:prstGeom prst="rect">
            <a:avLst/>
          </a:prstGeom>
        </p:spPr>
        <p:txBody>
          <a:bodyPr lIns="0" tIns="0" rIns="0" bIns="0" rtlCol="0" anchor="t">
            <a:spAutoFit/>
          </a:bodyPr>
          <a:lstStyle/>
          <a:p>
            <a:pPr>
              <a:lnSpc>
                <a:spcPts val="1600"/>
              </a:lnSpc>
            </a:pPr>
            <a:r>
              <a:rPr lang="en-US" sz="1600">
                <a:solidFill>
                  <a:srgbClr val="6A7E78"/>
                </a:solidFill>
                <a:latin typeface="Lazydog"/>
                <a:ea typeface="Lazydog"/>
                <a:cs typeface="Lazydog"/>
                <a:sym typeface="Lazydog"/>
              </a:rPr>
              <a:t>+123-456-7890</a:t>
            </a:r>
          </a:p>
        </p:txBody>
      </p:sp>
      <p:sp>
        <p:nvSpPr>
          <p:cNvPr id="12" name="TextBox 12">
            <a:extLst>
              <a:ext uri="{FF2B5EF4-FFF2-40B4-BE49-F238E27FC236}">
                <a16:creationId xmlns:a16="http://schemas.microsoft.com/office/drawing/2014/main" id="{6AB0FA4B-C3B0-40B6-1EA0-5D5AD18CBD98}"/>
              </a:ext>
            </a:extLst>
          </p:cNvPr>
          <p:cNvSpPr txBox="1"/>
          <p:nvPr/>
        </p:nvSpPr>
        <p:spPr>
          <a:xfrm>
            <a:off x="1829492" y="5637134"/>
            <a:ext cx="4872484" cy="208006"/>
          </a:xfrm>
          <a:prstGeom prst="rect">
            <a:avLst/>
          </a:prstGeom>
        </p:spPr>
        <p:txBody>
          <a:bodyPr lIns="0" tIns="0" rIns="0" bIns="0" rtlCol="0" anchor="t">
            <a:spAutoFit/>
          </a:bodyPr>
          <a:lstStyle/>
          <a:p>
            <a:pPr>
              <a:lnSpc>
                <a:spcPts val="1600"/>
              </a:lnSpc>
            </a:pPr>
            <a:r>
              <a:rPr lang="en-US" sz="1600">
                <a:solidFill>
                  <a:srgbClr val="6A7E78"/>
                </a:solidFill>
                <a:latin typeface="Lazydog"/>
                <a:ea typeface="Lazydog"/>
                <a:cs typeface="Lazydog"/>
                <a:sym typeface="Lazydog"/>
              </a:rPr>
              <a:t>123 anywhere st., any city, ST 12345</a:t>
            </a:r>
          </a:p>
        </p:txBody>
      </p:sp>
      <p:grpSp>
        <p:nvGrpSpPr>
          <p:cNvPr id="13" name="Group 13">
            <a:extLst>
              <a:ext uri="{FF2B5EF4-FFF2-40B4-BE49-F238E27FC236}">
                <a16:creationId xmlns:a16="http://schemas.microsoft.com/office/drawing/2014/main" id="{0D478E00-C976-D78F-BDB6-3A41EF71BBA3}"/>
              </a:ext>
            </a:extLst>
          </p:cNvPr>
          <p:cNvGrpSpPr/>
          <p:nvPr/>
        </p:nvGrpSpPr>
        <p:grpSpPr>
          <a:xfrm>
            <a:off x="573678" y="334059"/>
            <a:ext cx="11096897" cy="6080760"/>
            <a:chOff x="0" y="0"/>
            <a:chExt cx="4383959" cy="2402276"/>
          </a:xfrm>
        </p:grpSpPr>
        <p:sp>
          <p:nvSpPr>
            <p:cNvPr id="14" name="Freeform 14">
              <a:extLst>
                <a:ext uri="{FF2B5EF4-FFF2-40B4-BE49-F238E27FC236}">
                  <a16:creationId xmlns:a16="http://schemas.microsoft.com/office/drawing/2014/main" id="{8CB677DA-40B0-6828-F1FF-EBCE86544154}"/>
                </a:ext>
              </a:extLst>
            </p:cNvPr>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sz="933"/>
            </a:p>
          </p:txBody>
        </p:sp>
        <p:sp>
          <p:nvSpPr>
            <p:cNvPr id="15" name="TextBox 15">
              <a:extLst>
                <a:ext uri="{FF2B5EF4-FFF2-40B4-BE49-F238E27FC236}">
                  <a16:creationId xmlns:a16="http://schemas.microsoft.com/office/drawing/2014/main" id="{CC0ABFDA-66EA-C2F3-5651-E6B22A32987E}"/>
                </a:ext>
              </a:extLst>
            </p:cNvPr>
            <p:cNvSpPr txBox="1"/>
            <p:nvPr/>
          </p:nvSpPr>
          <p:spPr>
            <a:xfrm>
              <a:off x="0" y="-76200"/>
              <a:ext cx="4383959" cy="2478476"/>
            </a:xfrm>
            <a:prstGeom prst="rect">
              <a:avLst/>
            </a:prstGeom>
          </p:spPr>
          <p:txBody>
            <a:bodyPr lIns="33867" tIns="33867" rIns="33867" bIns="33867" rtlCol="0" anchor="ctr"/>
            <a:lstStyle/>
            <a:p>
              <a:pPr algn="ctr">
                <a:lnSpc>
                  <a:spcPts val="3733"/>
                </a:lnSpc>
              </a:pPr>
              <a:endParaRPr sz="933"/>
            </a:p>
          </p:txBody>
        </p:sp>
      </p:grpSp>
      <p:sp>
        <p:nvSpPr>
          <p:cNvPr id="16" name="Freeform 16">
            <a:extLst>
              <a:ext uri="{FF2B5EF4-FFF2-40B4-BE49-F238E27FC236}">
                <a16:creationId xmlns:a16="http://schemas.microsoft.com/office/drawing/2014/main" id="{99B51470-1AC7-A95E-CA25-D0586AFCDB82}"/>
              </a:ext>
            </a:extLst>
          </p:cNvPr>
          <p:cNvSpPr/>
          <p:nvPr/>
        </p:nvSpPr>
        <p:spPr>
          <a:xfrm rot="5400000">
            <a:off x="3800514" y="-1238117"/>
            <a:ext cx="4905293" cy="10474321"/>
          </a:xfrm>
          <a:custGeom>
            <a:avLst/>
            <a:gdLst/>
            <a:ahLst/>
            <a:cxnLst/>
            <a:rect l="l" t="t" r="r" b="b"/>
            <a:pathLst>
              <a:path w="7014905" h="7231861">
                <a:moveTo>
                  <a:pt x="0" y="0"/>
                </a:moveTo>
                <a:lnTo>
                  <a:pt x="7014905" y="0"/>
                </a:lnTo>
                <a:lnTo>
                  <a:pt x="7014905" y="7231861"/>
                </a:lnTo>
                <a:lnTo>
                  <a:pt x="0" y="723186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933"/>
          </a:p>
        </p:txBody>
      </p:sp>
      <p:sp>
        <p:nvSpPr>
          <p:cNvPr id="17" name="TextBox 17">
            <a:extLst>
              <a:ext uri="{FF2B5EF4-FFF2-40B4-BE49-F238E27FC236}">
                <a16:creationId xmlns:a16="http://schemas.microsoft.com/office/drawing/2014/main" id="{831F04EA-21F2-5896-B47A-399A8E55C524}"/>
              </a:ext>
            </a:extLst>
          </p:cNvPr>
          <p:cNvSpPr txBox="1"/>
          <p:nvPr/>
        </p:nvSpPr>
        <p:spPr>
          <a:xfrm>
            <a:off x="1961572" y="1907374"/>
            <a:ext cx="8686108" cy="566565"/>
          </a:xfrm>
          <a:prstGeom prst="rect">
            <a:avLst/>
          </a:prstGeom>
        </p:spPr>
        <p:txBody>
          <a:bodyPr wrap="square" lIns="0" tIns="0" rIns="0" bIns="0" rtlCol="0" anchor="t">
            <a:spAutoFit/>
          </a:bodyPr>
          <a:lstStyle/>
          <a:p>
            <a:pPr algn="ctr">
              <a:lnSpc>
                <a:spcPts val="4968"/>
              </a:lnSpc>
            </a:pPr>
            <a:r>
              <a:rPr lang="en-US" sz="2933" b="1">
                <a:solidFill>
                  <a:srgbClr val="0070C0"/>
                </a:solidFill>
                <a:latin typeface="Noto Sans Bold"/>
                <a:ea typeface="Noto Sans Bold"/>
                <a:cs typeface="Noto Sans Bold"/>
                <a:sym typeface="Noto Sans Bold"/>
              </a:rPr>
              <a:t>Giọng của các nhân vật nên đọc như thế nào?</a:t>
            </a:r>
          </a:p>
        </p:txBody>
      </p:sp>
      <p:sp>
        <p:nvSpPr>
          <p:cNvPr id="18" name="TextBox 18">
            <a:extLst>
              <a:ext uri="{FF2B5EF4-FFF2-40B4-BE49-F238E27FC236}">
                <a16:creationId xmlns:a16="http://schemas.microsoft.com/office/drawing/2014/main" id="{FD31A521-EFFC-E871-AC49-B24199948EE0}"/>
              </a:ext>
            </a:extLst>
          </p:cNvPr>
          <p:cNvSpPr txBox="1"/>
          <p:nvPr/>
        </p:nvSpPr>
        <p:spPr>
          <a:xfrm>
            <a:off x="1818495" y="2637976"/>
            <a:ext cx="8748149" cy="3447098"/>
          </a:xfrm>
          <a:prstGeom prst="rect">
            <a:avLst/>
          </a:prstGeom>
        </p:spPr>
        <p:txBody>
          <a:bodyPr wrap="square" lIns="0" tIns="0" rIns="0" bIns="0" rtlCol="0" anchor="t">
            <a:spAutoFit/>
          </a:bodyPr>
          <a:lstStyle/>
          <a:p>
            <a:pPr algn="just"/>
            <a:r>
              <a:rPr lang="en-US" sz="2800" b="1" u="sng">
                <a:latin typeface="Arial" panose="020B0604020202020204" pitchFamily="34" charset="0"/>
                <a:ea typeface="Noto Sans Bold"/>
                <a:cs typeface="Arial" panose="020B0604020202020204" pitchFamily="34" charset="0"/>
                <a:sym typeface="Noto Sans Bold"/>
              </a:rPr>
              <a:t>+ Mồ Côi: </a:t>
            </a:r>
            <a:r>
              <a:rPr lang="en-US" sz="2800">
                <a:latin typeface="Arial" panose="020B0604020202020204" pitchFamily="34" charset="0"/>
                <a:ea typeface="Noto Sans Bold"/>
                <a:cs typeface="Arial" panose="020B0604020202020204" pitchFamily="34" charset="0"/>
                <a:sym typeface="Noto Sans Bold"/>
              </a:rPr>
              <a:t>Giọng điềm tĩnh, tự tin và công bằng. Khi ra lệnh hoặc giải thích, giọng cần chắc chắn và uy quyền nhưng không hống hách.</a:t>
            </a:r>
          </a:p>
          <a:p>
            <a:pPr algn="just"/>
            <a:r>
              <a:rPr lang="en-US" sz="2800" b="1" u="sng">
                <a:latin typeface="Arial" panose="020B0604020202020204" pitchFamily="34" charset="0"/>
                <a:ea typeface="Noto Sans Bold"/>
                <a:cs typeface="Arial" panose="020B0604020202020204" pitchFamily="34" charset="0"/>
                <a:sym typeface="Noto Sans Bold"/>
              </a:rPr>
              <a:t>+ Chủ quán: </a:t>
            </a:r>
            <a:r>
              <a:rPr lang="en-US" sz="2800">
                <a:latin typeface="Arial" panose="020B0604020202020204" pitchFamily="34" charset="0"/>
                <a:ea typeface="Noto Sans Bold"/>
                <a:cs typeface="Arial" panose="020B0604020202020204" pitchFamily="34" charset="0"/>
                <a:sym typeface="Noto Sans Bold"/>
              </a:rPr>
              <a:t>Giọng bức xúc, nóng nảy nhưng cũng có phần tham lam. Khi thưa kiện, giọng nên cao lên để thể hiện sự bức xúc và bất bình.</a:t>
            </a:r>
          </a:p>
          <a:p>
            <a:pPr algn="just"/>
            <a:r>
              <a:rPr lang="en-US" sz="2800" b="1" u="sng">
                <a:latin typeface="Arial" panose="020B0604020202020204" pitchFamily="34" charset="0"/>
                <a:ea typeface="Noto Sans Bold"/>
                <a:cs typeface="Arial" panose="020B0604020202020204" pitchFamily="34" charset="0"/>
                <a:sym typeface="Noto Sans Bold"/>
              </a:rPr>
              <a:t>+ Bác nông dân: </a:t>
            </a:r>
            <a:r>
              <a:rPr lang="en-US" sz="2800">
                <a:latin typeface="Arial" panose="020B0604020202020204" pitchFamily="34" charset="0"/>
                <a:ea typeface="Noto Sans Bold"/>
                <a:cs typeface="Arial" panose="020B0604020202020204" pitchFamily="34" charset="0"/>
                <a:sym typeface="Noto Sans Bold"/>
              </a:rPr>
              <a:t>Giọng chân thật, chất phác, có chút bối rối và ngại ngùng khi bị cáo buộc.</a:t>
            </a:r>
          </a:p>
        </p:txBody>
      </p:sp>
      <p:sp>
        <p:nvSpPr>
          <p:cNvPr id="19" name="Freeform 19">
            <a:extLst>
              <a:ext uri="{FF2B5EF4-FFF2-40B4-BE49-F238E27FC236}">
                <a16:creationId xmlns:a16="http://schemas.microsoft.com/office/drawing/2014/main" id="{53E36149-46C7-8A76-0663-F7C4477DC963}"/>
              </a:ext>
            </a:extLst>
          </p:cNvPr>
          <p:cNvSpPr/>
          <p:nvPr/>
        </p:nvSpPr>
        <p:spPr>
          <a:xfrm>
            <a:off x="854841" y="561834"/>
            <a:ext cx="10321159" cy="895558"/>
          </a:xfrm>
          <a:custGeom>
            <a:avLst/>
            <a:gdLst/>
            <a:ahLst/>
            <a:cxnLst/>
            <a:rect l="l" t="t" r="r" b="b"/>
            <a:pathLst>
              <a:path w="7315200" h="1343337">
                <a:moveTo>
                  <a:pt x="0" y="0"/>
                </a:moveTo>
                <a:lnTo>
                  <a:pt x="7315200" y="0"/>
                </a:lnTo>
                <a:lnTo>
                  <a:pt x="7315200" y="1343337"/>
                </a:lnTo>
                <a:lnTo>
                  <a:pt x="0" y="134333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933"/>
          </a:p>
        </p:txBody>
      </p:sp>
      <p:sp>
        <p:nvSpPr>
          <p:cNvPr id="20" name="TextBox 20">
            <a:extLst>
              <a:ext uri="{FF2B5EF4-FFF2-40B4-BE49-F238E27FC236}">
                <a16:creationId xmlns:a16="http://schemas.microsoft.com/office/drawing/2014/main" id="{D0465546-0196-3D35-64B4-6CD18D99C5B3}"/>
              </a:ext>
            </a:extLst>
          </p:cNvPr>
          <p:cNvSpPr txBox="1"/>
          <p:nvPr/>
        </p:nvSpPr>
        <p:spPr>
          <a:xfrm>
            <a:off x="701681" y="639919"/>
            <a:ext cx="10788639" cy="721672"/>
          </a:xfrm>
          <a:prstGeom prst="rect">
            <a:avLst/>
          </a:prstGeom>
        </p:spPr>
        <p:txBody>
          <a:bodyPr lIns="0" tIns="0" rIns="0" bIns="0" rtlCol="0" anchor="t">
            <a:spAutoFit/>
          </a:bodyPr>
          <a:lstStyle/>
          <a:p>
            <a:pPr algn="ctr">
              <a:lnSpc>
                <a:spcPts val="5979"/>
              </a:lnSpc>
            </a:pPr>
            <a:r>
              <a:rPr lang="en-US" sz="4271" b="1">
                <a:solidFill>
                  <a:srgbClr val="40842C"/>
                </a:solidFill>
                <a:latin typeface="Paytone One"/>
                <a:ea typeface="Paytone One"/>
                <a:cs typeface="Paytone One"/>
                <a:sym typeface="Paytone One"/>
              </a:rPr>
              <a:t>HOẠT ĐỘNG 3: ĐỌC NÂNG CAO</a:t>
            </a:r>
          </a:p>
        </p:txBody>
      </p:sp>
    </p:spTree>
    <p:extLst>
      <p:ext uri="{BB962C8B-B14F-4D97-AF65-F5344CB8AC3E}">
        <p14:creationId xmlns:p14="http://schemas.microsoft.com/office/powerpoint/2010/main" val="3024686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628256">
            <a:off x="9952050" y="54160"/>
            <a:ext cx="2714082" cy="1263282"/>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933"/>
          </a:p>
        </p:txBody>
      </p:sp>
      <p:sp>
        <p:nvSpPr>
          <p:cNvPr id="3" name="Freeform 3"/>
          <p:cNvSpPr/>
          <p:nvPr/>
        </p:nvSpPr>
        <p:spPr>
          <a:xfrm>
            <a:off x="0" y="-943502"/>
            <a:ext cx="12192000" cy="8745003"/>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4">
              <a:extLst>
                <a:ext uri="{96DAC541-7B7A-43D3-8B79-37D633B846F1}">
                  <asvg:svgBlip xmlns:asvg="http://schemas.microsoft.com/office/drawing/2016/SVG/main" r:embed="rId5"/>
                </a:ext>
              </a:extLst>
            </a:blip>
            <a:stretch>
              <a:fillRect l="-9832" r="-31154"/>
            </a:stretch>
          </a:blipFill>
        </p:spPr>
        <p:txBody>
          <a:bodyPr/>
          <a:lstStyle/>
          <a:p>
            <a:endParaRPr lang="en-US" sz="933"/>
          </a:p>
        </p:txBody>
      </p:sp>
      <p:sp>
        <p:nvSpPr>
          <p:cNvPr id="4" name="Freeform 4"/>
          <p:cNvSpPr/>
          <p:nvPr/>
        </p:nvSpPr>
        <p:spPr>
          <a:xfrm rot="-747867">
            <a:off x="8060" y="286846"/>
            <a:ext cx="1180312" cy="1576377"/>
          </a:xfrm>
          <a:custGeom>
            <a:avLst/>
            <a:gdLst/>
            <a:ahLst/>
            <a:cxnLst/>
            <a:rect l="l" t="t" r="r" b="b"/>
            <a:pathLst>
              <a:path w="1770468" h="2364566">
                <a:moveTo>
                  <a:pt x="0" y="0"/>
                </a:moveTo>
                <a:lnTo>
                  <a:pt x="1770468" y="0"/>
                </a:lnTo>
                <a:lnTo>
                  <a:pt x="1770468" y="2364566"/>
                </a:lnTo>
                <a:lnTo>
                  <a:pt x="0" y="2364566"/>
                </a:lnTo>
                <a:lnTo>
                  <a:pt x="0" y="0"/>
                </a:lnTo>
                <a:close/>
              </a:path>
            </a:pathLst>
          </a:custGeom>
          <a:blipFill>
            <a:blip r:embed="rId6"/>
            <a:stretch>
              <a:fillRect/>
            </a:stretch>
          </a:blipFill>
        </p:spPr>
        <p:txBody>
          <a:bodyPr/>
          <a:lstStyle/>
          <a:p>
            <a:endParaRPr lang="en-US" sz="933"/>
          </a:p>
        </p:txBody>
      </p:sp>
      <p:sp>
        <p:nvSpPr>
          <p:cNvPr id="5" name="Freeform 5"/>
          <p:cNvSpPr/>
          <p:nvPr/>
        </p:nvSpPr>
        <p:spPr>
          <a:xfrm rot="1093096">
            <a:off x="9992004" y="473328"/>
            <a:ext cx="1598815" cy="1705402"/>
          </a:xfrm>
          <a:custGeom>
            <a:avLst/>
            <a:gdLst/>
            <a:ahLst/>
            <a:cxnLst/>
            <a:rect l="l" t="t" r="r" b="b"/>
            <a:pathLst>
              <a:path w="2398222" h="2558103">
                <a:moveTo>
                  <a:pt x="0" y="0"/>
                </a:moveTo>
                <a:lnTo>
                  <a:pt x="2398222" y="0"/>
                </a:lnTo>
                <a:lnTo>
                  <a:pt x="2398222" y="2558103"/>
                </a:lnTo>
                <a:lnTo>
                  <a:pt x="0" y="2558103"/>
                </a:lnTo>
                <a:lnTo>
                  <a:pt x="0" y="0"/>
                </a:lnTo>
                <a:close/>
              </a:path>
            </a:pathLst>
          </a:custGeom>
          <a:blipFill>
            <a:blip r:embed="rId7"/>
            <a:stretch>
              <a:fillRect/>
            </a:stretch>
          </a:blipFill>
        </p:spPr>
        <p:txBody>
          <a:bodyPr/>
          <a:lstStyle/>
          <a:p>
            <a:endParaRPr lang="en-US" sz="933"/>
          </a:p>
        </p:txBody>
      </p:sp>
      <p:sp>
        <p:nvSpPr>
          <p:cNvPr id="6" name="Freeform 6"/>
          <p:cNvSpPr/>
          <p:nvPr/>
        </p:nvSpPr>
        <p:spPr>
          <a:xfrm>
            <a:off x="10791412" y="1351686"/>
            <a:ext cx="1405859" cy="1240671"/>
          </a:xfrm>
          <a:custGeom>
            <a:avLst/>
            <a:gdLst/>
            <a:ahLst/>
            <a:cxnLst/>
            <a:rect l="l" t="t" r="r" b="b"/>
            <a:pathLst>
              <a:path w="2108789" h="1861006">
                <a:moveTo>
                  <a:pt x="0" y="0"/>
                </a:moveTo>
                <a:lnTo>
                  <a:pt x="2108789" y="0"/>
                </a:lnTo>
                <a:lnTo>
                  <a:pt x="2108789" y="1861006"/>
                </a:lnTo>
                <a:lnTo>
                  <a:pt x="0" y="1861006"/>
                </a:lnTo>
                <a:lnTo>
                  <a:pt x="0" y="0"/>
                </a:lnTo>
                <a:close/>
              </a:path>
            </a:pathLst>
          </a:custGeom>
          <a:blipFill>
            <a:blip r:embed="rId8"/>
            <a:stretch>
              <a:fillRect/>
            </a:stretch>
          </a:blipFill>
        </p:spPr>
        <p:txBody>
          <a:bodyPr/>
          <a:lstStyle/>
          <a:p>
            <a:endParaRPr lang="en-US" sz="933"/>
          </a:p>
        </p:txBody>
      </p:sp>
      <p:sp>
        <p:nvSpPr>
          <p:cNvPr id="7" name="Freeform 7"/>
          <p:cNvSpPr/>
          <p:nvPr/>
        </p:nvSpPr>
        <p:spPr>
          <a:xfrm rot="1500695">
            <a:off x="-420961" y="5598934"/>
            <a:ext cx="2761774" cy="1141387"/>
          </a:xfrm>
          <a:custGeom>
            <a:avLst/>
            <a:gdLst/>
            <a:ahLst/>
            <a:cxnLst/>
            <a:rect l="l" t="t" r="r" b="b"/>
            <a:pathLst>
              <a:path w="4142661" h="1712081">
                <a:moveTo>
                  <a:pt x="0" y="0"/>
                </a:moveTo>
                <a:lnTo>
                  <a:pt x="4142661" y="0"/>
                </a:lnTo>
                <a:lnTo>
                  <a:pt x="4142661" y="1712081"/>
                </a:lnTo>
                <a:lnTo>
                  <a:pt x="0" y="17120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933"/>
          </a:p>
        </p:txBody>
      </p:sp>
      <p:sp>
        <p:nvSpPr>
          <p:cNvPr id="8" name="Freeform 8"/>
          <p:cNvSpPr/>
          <p:nvPr/>
        </p:nvSpPr>
        <p:spPr>
          <a:xfrm>
            <a:off x="81241" y="5045846"/>
            <a:ext cx="1757370" cy="1632157"/>
          </a:xfrm>
          <a:custGeom>
            <a:avLst/>
            <a:gdLst/>
            <a:ahLst/>
            <a:cxnLst/>
            <a:rect l="l" t="t" r="r" b="b"/>
            <a:pathLst>
              <a:path w="2636055" h="2448236">
                <a:moveTo>
                  <a:pt x="0" y="0"/>
                </a:moveTo>
                <a:lnTo>
                  <a:pt x="2636055" y="0"/>
                </a:lnTo>
                <a:lnTo>
                  <a:pt x="2636055" y="2448237"/>
                </a:lnTo>
                <a:lnTo>
                  <a:pt x="0" y="2448237"/>
                </a:lnTo>
                <a:lnTo>
                  <a:pt x="0" y="0"/>
                </a:lnTo>
                <a:close/>
              </a:path>
            </a:pathLst>
          </a:custGeom>
          <a:blipFill>
            <a:blip r:embed="rId11"/>
            <a:stretch>
              <a:fillRect/>
            </a:stretch>
          </a:blipFill>
        </p:spPr>
        <p:txBody>
          <a:bodyPr/>
          <a:lstStyle/>
          <a:p>
            <a:endParaRPr lang="en-US" sz="933"/>
          </a:p>
        </p:txBody>
      </p:sp>
      <p:sp>
        <p:nvSpPr>
          <p:cNvPr id="9" name="Freeform 9"/>
          <p:cNvSpPr/>
          <p:nvPr/>
        </p:nvSpPr>
        <p:spPr>
          <a:xfrm>
            <a:off x="-905096" y="-1325265"/>
            <a:ext cx="3006626" cy="3006626"/>
          </a:xfrm>
          <a:custGeom>
            <a:avLst/>
            <a:gdLst/>
            <a:ahLst/>
            <a:cxnLst/>
            <a:rect l="l" t="t" r="r" b="b"/>
            <a:pathLst>
              <a:path w="4509939" h="4509939">
                <a:moveTo>
                  <a:pt x="0" y="0"/>
                </a:moveTo>
                <a:lnTo>
                  <a:pt x="4509939" y="0"/>
                </a:lnTo>
                <a:lnTo>
                  <a:pt x="4509939" y="4509940"/>
                </a:lnTo>
                <a:lnTo>
                  <a:pt x="0" y="45099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933"/>
          </a:p>
        </p:txBody>
      </p:sp>
      <p:sp>
        <p:nvSpPr>
          <p:cNvPr id="10" name="Freeform 10"/>
          <p:cNvSpPr/>
          <p:nvPr/>
        </p:nvSpPr>
        <p:spPr>
          <a:xfrm rot="9182529">
            <a:off x="10447924" y="4527706"/>
            <a:ext cx="3006626" cy="3006626"/>
          </a:xfrm>
          <a:custGeom>
            <a:avLst/>
            <a:gdLst/>
            <a:ahLst/>
            <a:cxnLst/>
            <a:rect l="l" t="t" r="r" b="b"/>
            <a:pathLst>
              <a:path w="4509939" h="4509939">
                <a:moveTo>
                  <a:pt x="0" y="0"/>
                </a:moveTo>
                <a:lnTo>
                  <a:pt x="4509939" y="0"/>
                </a:lnTo>
                <a:lnTo>
                  <a:pt x="4509939" y="4509939"/>
                </a:lnTo>
                <a:lnTo>
                  <a:pt x="0" y="450993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933"/>
          </a:p>
        </p:txBody>
      </p:sp>
      <p:sp>
        <p:nvSpPr>
          <p:cNvPr id="11" name="TextBox 11"/>
          <p:cNvSpPr txBox="1"/>
          <p:nvPr/>
        </p:nvSpPr>
        <p:spPr>
          <a:xfrm>
            <a:off x="1829492" y="5373459"/>
            <a:ext cx="3173684" cy="208006"/>
          </a:xfrm>
          <a:prstGeom prst="rect">
            <a:avLst/>
          </a:prstGeom>
        </p:spPr>
        <p:txBody>
          <a:bodyPr lIns="0" tIns="0" rIns="0" bIns="0" rtlCol="0" anchor="t">
            <a:spAutoFit/>
          </a:bodyPr>
          <a:lstStyle/>
          <a:p>
            <a:pPr>
              <a:lnSpc>
                <a:spcPts val="1600"/>
              </a:lnSpc>
            </a:pPr>
            <a:r>
              <a:rPr lang="en-US" sz="1600">
                <a:solidFill>
                  <a:srgbClr val="6A7E78"/>
                </a:solidFill>
                <a:latin typeface="Lazydog"/>
                <a:ea typeface="Lazydog"/>
                <a:cs typeface="Lazydog"/>
                <a:sym typeface="Lazydog"/>
              </a:rPr>
              <a:t>+123-456-7890</a:t>
            </a:r>
          </a:p>
        </p:txBody>
      </p:sp>
      <p:sp>
        <p:nvSpPr>
          <p:cNvPr id="12" name="TextBox 12"/>
          <p:cNvSpPr txBox="1"/>
          <p:nvPr/>
        </p:nvSpPr>
        <p:spPr>
          <a:xfrm>
            <a:off x="1829492" y="5637134"/>
            <a:ext cx="4872484" cy="208006"/>
          </a:xfrm>
          <a:prstGeom prst="rect">
            <a:avLst/>
          </a:prstGeom>
        </p:spPr>
        <p:txBody>
          <a:bodyPr lIns="0" tIns="0" rIns="0" bIns="0" rtlCol="0" anchor="t">
            <a:spAutoFit/>
          </a:bodyPr>
          <a:lstStyle/>
          <a:p>
            <a:pPr>
              <a:lnSpc>
                <a:spcPts val="1600"/>
              </a:lnSpc>
            </a:pPr>
            <a:r>
              <a:rPr lang="en-US" sz="1600">
                <a:solidFill>
                  <a:srgbClr val="6A7E78"/>
                </a:solidFill>
                <a:latin typeface="Lazydog"/>
                <a:ea typeface="Lazydog"/>
                <a:cs typeface="Lazydog"/>
                <a:sym typeface="Lazydog"/>
              </a:rPr>
              <a:t>123 anywhere st., any city, ST 12345</a:t>
            </a:r>
          </a:p>
        </p:txBody>
      </p:sp>
      <p:grpSp>
        <p:nvGrpSpPr>
          <p:cNvPr id="13" name="Group 13"/>
          <p:cNvGrpSpPr/>
          <p:nvPr/>
        </p:nvGrpSpPr>
        <p:grpSpPr>
          <a:xfrm>
            <a:off x="573678" y="334059"/>
            <a:ext cx="11096897" cy="6080760"/>
            <a:chOff x="0" y="0"/>
            <a:chExt cx="4383959" cy="2402276"/>
          </a:xfrm>
        </p:grpSpPr>
        <p:sp>
          <p:nvSpPr>
            <p:cNvPr id="14" name="Freeform 14"/>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sz="933"/>
            </a:p>
          </p:txBody>
        </p:sp>
        <p:sp>
          <p:nvSpPr>
            <p:cNvPr id="15" name="TextBox 15"/>
            <p:cNvSpPr txBox="1"/>
            <p:nvPr/>
          </p:nvSpPr>
          <p:spPr>
            <a:xfrm>
              <a:off x="0" y="-76200"/>
              <a:ext cx="4383959" cy="2478476"/>
            </a:xfrm>
            <a:prstGeom prst="rect">
              <a:avLst/>
            </a:prstGeom>
          </p:spPr>
          <p:txBody>
            <a:bodyPr lIns="33867" tIns="33867" rIns="33867" bIns="33867" rtlCol="0" anchor="ctr"/>
            <a:lstStyle/>
            <a:p>
              <a:pPr algn="ctr">
                <a:lnSpc>
                  <a:spcPts val="3733"/>
                </a:lnSpc>
              </a:pPr>
              <a:endParaRPr sz="933"/>
            </a:p>
          </p:txBody>
        </p:sp>
      </p:grpSp>
      <p:sp>
        <p:nvSpPr>
          <p:cNvPr id="16" name="TextBox 16"/>
          <p:cNvSpPr txBox="1"/>
          <p:nvPr/>
        </p:nvSpPr>
        <p:spPr>
          <a:xfrm>
            <a:off x="701680" y="1628501"/>
            <a:ext cx="10788639" cy="4770537"/>
          </a:xfrm>
          <a:prstGeom prst="rect">
            <a:avLst/>
          </a:prstGeom>
        </p:spPr>
        <p:txBody>
          <a:bodyPr wrap="square" lIns="0" tIns="0" rIns="0" bIns="0" rtlCol="0" anchor="t">
            <a:spAutoFit/>
          </a:bodyPr>
          <a:lstStyle/>
          <a:p>
            <a:pPr algn="just">
              <a:lnSpc>
                <a:spcPts val="3071"/>
              </a:lnSpc>
            </a:pPr>
            <a:r>
              <a:rPr lang="en-US" sz="2667">
                <a:latin typeface="Canva Sans"/>
                <a:ea typeface="Canva Sans"/>
                <a:cs typeface="Canva Sans"/>
                <a:sym typeface="Canva Sans"/>
              </a:rPr>
              <a:t>Mồ Côi </a:t>
            </a:r>
            <a:r>
              <a:rPr lang="en-US" sz="2667" b="1">
                <a:latin typeface="Canva Sans"/>
                <a:ea typeface="Canva Sans"/>
                <a:cs typeface="Canva Sans"/>
                <a:sym typeface="Canva Sans"/>
              </a:rPr>
              <a:t>thản nhiên </a:t>
            </a:r>
            <a:r>
              <a:rPr lang="en-US" sz="2667">
                <a:latin typeface="Canva Sans"/>
                <a:ea typeface="Canva Sans"/>
                <a:cs typeface="Canva Sans"/>
                <a:sym typeface="Canva Sans"/>
              </a:rPr>
              <a:t>cầm lấy </a:t>
            </a:r>
            <a:r>
              <a:rPr lang="en-US" sz="2667" b="1">
                <a:latin typeface="Canva Sans"/>
                <a:ea typeface="Canva Sans"/>
                <a:cs typeface="Canva Sans"/>
                <a:sym typeface="Canva Sans"/>
              </a:rPr>
              <a:t>hai đồng bạc </a:t>
            </a:r>
            <a:r>
              <a:rPr lang="en-US" sz="2667">
                <a:latin typeface="Canva Sans"/>
                <a:ea typeface="Canva Sans"/>
                <a:cs typeface="Canva Sans"/>
                <a:sym typeface="Canva Sans"/>
              </a:rPr>
              <a:t>bỏ vào một </a:t>
            </a:r>
            <a:r>
              <a:rPr lang="en-US" sz="2667" b="1">
                <a:latin typeface="Canva Sans"/>
                <a:ea typeface="Canva Sans"/>
                <a:cs typeface="Canva Sans"/>
                <a:sym typeface="Canva Sans"/>
              </a:rPr>
              <a:t>cái bát</a:t>
            </a:r>
            <a:r>
              <a:rPr lang="en-US" sz="2667">
                <a:latin typeface="Canva Sans"/>
                <a:ea typeface="Canva Sans"/>
                <a:cs typeface="Canva Sans"/>
                <a:sym typeface="Canva Sans"/>
              </a:rPr>
              <a:t>,/ rồi úp một cái bát khác lên,/ đưa cho bác nông dân, / nói://</a:t>
            </a:r>
          </a:p>
          <a:p>
            <a:pPr algn="just">
              <a:lnSpc>
                <a:spcPts val="3071"/>
              </a:lnSpc>
            </a:pPr>
            <a:r>
              <a:rPr lang="en-US" sz="2667">
                <a:latin typeface="Canva Sans"/>
                <a:ea typeface="Canva Sans"/>
                <a:cs typeface="Canva Sans"/>
                <a:sym typeface="Canva Sans"/>
              </a:rPr>
              <a:t> – Bác </a:t>
            </a:r>
            <a:r>
              <a:rPr lang="en-US" sz="2667" b="1">
                <a:latin typeface="Canva Sans"/>
                <a:ea typeface="Canva Sans"/>
                <a:cs typeface="Canva Sans"/>
                <a:sym typeface="Canva Sans"/>
              </a:rPr>
              <a:t>hãy xóc lên cho đủ mười lần</a:t>
            </a:r>
            <a:r>
              <a:rPr lang="en-US" sz="2667">
                <a:latin typeface="Canva Sans"/>
                <a:ea typeface="Canva Sans"/>
                <a:cs typeface="Canva Sans"/>
                <a:sym typeface="Canva Sans"/>
              </a:rPr>
              <a:t>.// </a:t>
            </a:r>
            <a:r>
              <a:rPr lang="en-US" sz="2667" b="1">
                <a:latin typeface="Canva Sans"/>
                <a:ea typeface="Canva Sans"/>
                <a:cs typeface="Canva Sans"/>
                <a:sym typeface="Canva Sans"/>
              </a:rPr>
              <a:t>Còn ông chủ quán</a:t>
            </a:r>
            <a:r>
              <a:rPr lang="en-US" sz="2667">
                <a:latin typeface="Canva Sans"/>
                <a:ea typeface="Canva Sans"/>
                <a:cs typeface="Canva Sans"/>
                <a:sym typeface="Canva Sans"/>
              </a:rPr>
              <a:t>,/ ông hãy nghe nhé!//</a:t>
            </a:r>
          </a:p>
          <a:p>
            <a:pPr algn="just">
              <a:lnSpc>
                <a:spcPts val="3071"/>
              </a:lnSpc>
            </a:pPr>
            <a:r>
              <a:rPr lang="en-US" sz="2667">
                <a:latin typeface="Canva Sans"/>
                <a:ea typeface="Canva Sans"/>
                <a:cs typeface="Canva Sans"/>
                <a:sym typeface="Canva Sans"/>
              </a:rPr>
              <a:t>Hai người tuy </a:t>
            </a:r>
            <a:r>
              <a:rPr lang="en-US" sz="2667" b="1">
                <a:latin typeface="Canva Sans"/>
                <a:ea typeface="Canva Sans"/>
                <a:cs typeface="Canva Sans"/>
                <a:sym typeface="Canva Sans"/>
              </a:rPr>
              <a:t>chưa hiểu gì </a:t>
            </a:r>
            <a:r>
              <a:rPr lang="en-US" sz="2667">
                <a:latin typeface="Canva Sans"/>
                <a:ea typeface="Canva Sans"/>
                <a:cs typeface="Canva Sans"/>
                <a:sym typeface="Canva Sans"/>
              </a:rPr>
              <a:t>nhưng cũng cứ làm theo.// Khi đồng bạc trong bát úp kêu </a:t>
            </a:r>
            <a:r>
              <a:rPr lang="en-US" sz="2667" b="1">
                <a:latin typeface="Canva Sans"/>
                <a:ea typeface="Canva Sans"/>
                <a:cs typeface="Canva Sans"/>
                <a:sym typeface="Canva Sans"/>
              </a:rPr>
              <a:t>lạch cạch </a:t>
            </a:r>
            <a:r>
              <a:rPr lang="en-US" sz="2667">
                <a:latin typeface="Canva Sans"/>
                <a:ea typeface="Canva Sans"/>
                <a:cs typeface="Canva Sans"/>
                <a:sym typeface="Canva Sans"/>
              </a:rPr>
              <a:t>đến </a:t>
            </a:r>
            <a:r>
              <a:rPr lang="en-US" sz="2667" b="1">
                <a:latin typeface="Canva Sans"/>
                <a:ea typeface="Canva Sans"/>
                <a:cs typeface="Canva Sans"/>
                <a:sym typeface="Canva Sans"/>
              </a:rPr>
              <a:t>lần thứ mười</a:t>
            </a:r>
            <a:r>
              <a:rPr lang="en-US" sz="2667">
                <a:latin typeface="Canva Sans"/>
                <a:ea typeface="Canva Sans"/>
                <a:cs typeface="Canva Sans"/>
                <a:sym typeface="Canva Sans"/>
              </a:rPr>
              <a:t>, / Mồ Côi phản://</a:t>
            </a:r>
          </a:p>
          <a:p>
            <a:pPr algn="just">
              <a:lnSpc>
                <a:spcPts val="3071"/>
              </a:lnSpc>
            </a:pPr>
            <a:r>
              <a:rPr lang="en-US" sz="2667">
                <a:latin typeface="Canva Sans"/>
                <a:ea typeface="Canva Sans"/>
                <a:cs typeface="Canva Sans"/>
                <a:sym typeface="Canva Sans"/>
              </a:rPr>
              <a:t> – Bác này đã </a:t>
            </a:r>
            <a:r>
              <a:rPr lang="en-US" sz="2667" b="1">
                <a:latin typeface="Canva Sans"/>
                <a:ea typeface="Canva Sans"/>
                <a:cs typeface="Canva Sans"/>
                <a:sym typeface="Canva Sans"/>
              </a:rPr>
              <a:t>bồi thường </a:t>
            </a:r>
            <a:r>
              <a:rPr lang="en-US" sz="2667">
                <a:latin typeface="Canva Sans"/>
                <a:ea typeface="Canva Sans"/>
                <a:cs typeface="Canva Sans"/>
                <a:sym typeface="Canva Sans"/>
              </a:rPr>
              <a:t>cho chủ quán </a:t>
            </a:r>
            <a:r>
              <a:rPr lang="en-US" sz="2667" b="1">
                <a:latin typeface="Canva Sans"/>
                <a:ea typeface="Canva Sans"/>
                <a:cs typeface="Canva Sans"/>
                <a:sym typeface="Canva Sans"/>
              </a:rPr>
              <a:t>đủ số tiền</a:t>
            </a:r>
            <a:r>
              <a:rPr lang="en-US" sz="2667">
                <a:latin typeface="Canva Sans"/>
                <a:ea typeface="Canva Sans"/>
                <a:cs typeface="Canva Sans"/>
                <a:sym typeface="Canva Sans"/>
              </a:rPr>
              <a:t>.// Một bên </a:t>
            </a:r>
            <a:r>
              <a:rPr lang="en-US" sz="2667" b="1">
                <a:latin typeface="Canva Sans"/>
                <a:ea typeface="Canva Sans"/>
                <a:cs typeface="Canva Sans"/>
                <a:sym typeface="Canva Sans"/>
              </a:rPr>
              <a:t>hít mùi thịt</a:t>
            </a:r>
            <a:r>
              <a:rPr lang="en-US" sz="2667">
                <a:latin typeface="Canva Sans"/>
                <a:ea typeface="Canva Sans"/>
                <a:cs typeface="Canva Sans"/>
                <a:sym typeface="Canva Sans"/>
              </a:rPr>
              <a:t>,/ một bên </a:t>
            </a:r>
            <a:r>
              <a:rPr lang="en-US" sz="2667" b="1">
                <a:latin typeface="Canva Sans"/>
                <a:ea typeface="Canva Sans"/>
                <a:cs typeface="Canva Sans"/>
                <a:sym typeface="Canva Sans"/>
              </a:rPr>
              <a:t>nghe tiếng bạc</a:t>
            </a:r>
            <a:r>
              <a:rPr lang="en-US" sz="2667">
                <a:latin typeface="Canva Sans"/>
                <a:ea typeface="Canva Sans"/>
                <a:cs typeface="Canva Sans"/>
                <a:sym typeface="Canva Sans"/>
              </a:rPr>
              <a:t>.// Thế là </a:t>
            </a:r>
            <a:r>
              <a:rPr lang="en-US" sz="2667" b="1">
                <a:latin typeface="Canva Sans"/>
                <a:ea typeface="Canva Sans"/>
                <a:cs typeface="Canva Sans"/>
                <a:sym typeface="Canva Sans"/>
              </a:rPr>
              <a:t>công bằng</a:t>
            </a:r>
            <a:r>
              <a:rPr lang="en-US" sz="2667">
                <a:latin typeface="Canva Sans"/>
                <a:ea typeface="Canva Sans"/>
                <a:cs typeface="Canva Sans"/>
                <a:sym typeface="Canva Sans"/>
              </a:rPr>
              <a:t>.//</a:t>
            </a:r>
          </a:p>
          <a:p>
            <a:pPr algn="just">
              <a:lnSpc>
                <a:spcPts val="3071"/>
              </a:lnSpc>
            </a:pPr>
            <a:r>
              <a:rPr lang="en-US" sz="2667">
                <a:latin typeface="Canva Sans"/>
                <a:ea typeface="Canva Sans"/>
                <a:cs typeface="Canva Sans"/>
                <a:sym typeface="Canva Sans"/>
              </a:rPr>
              <a:t>Nói xong, Mồ Côi trả </a:t>
            </a:r>
            <a:r>
              <a:rPr lang="en-US" sz="2667" b="1">
                <a:latin typeface="Canva Sans"/>
                <a:ea typeface="Canva Sans"/>
                <a:cs typeface="Canva Sans"/>
                <a:sym typeface="Canva Sans"/>
              </a:rPr>
              <a:t>hai đồng bạc </a:t>
            </a:r>
            <a:r>
              <a:rPr lang="en-US" sz="2667">
                <a:latin typeface="Canva Sans"/>
                <a:ea typeface="Canva Sans"/>
                <a:cs typeface="Canva Sans"/>
                <a:sym typeface="Canva Sans"/>
              </a:rPr>
              <a:t>cho bác </a:t>
            </a:r>
            <a:r>
              <a:rPr lang="en-US" sz="2667" b="1">
                <a:latin typeface="Canva Sans"/>
                <a:ea typeface="Canva Sans"/>
                <a:cs typeface="Canva Sans"/>
                <a:sym typeface="Canva Sans"/>
              </a:rPr>
              <a:t>nông dân </a:t>
            </a:r>
            <a:r>
              <a:rPr lang="en-US" sz="2667">
                <a:latin typeface="Canva Sans"/>
                <a:ea typeface="Canva Sans"/>
                <a:cs typeface="Canva Sans"/>
                <a:sym typeface="Canva Sans"/>
              </a:rPr>
              <a:t>rồi </a:t>
            </a:r>
            <a:r>
              <a:rPr lang="en-US" sz="2667" b="1">
                <a:latin typeface="Canva Sans"/>
                <a:ea typeface="Canva Sans"/>
                <a:cs typeface="Canva Sans"/>
                <a:sym typeface="Canva Sans"/>
              </a:rPr>
              <a:t>tuyên bố </a:t>
            </a:r>
            <a:r>
              <a:rPr lang="en-US" sz="2667">
                <a:latin typeface="Canva Sans"/>
                <a:ea typeface="Canva Sans"/>
                <a:cs typeface="Canva Sans"/>
                <a:sym typeface="Canva Sans"/>
              </a:rPr>
              <a:t>kết thúc phiên xử.//</a:t>
            </a:r>
          </a:p>
          <a:p>
            <a:pPr algn="just">
              <a:lnSpc>
                <a:spcPts val="3071"/>
              </a:lnSpc>
            </a:pPr>
            <a:r>
              <a:rPr lang="en-US" sz="2667">
                <a:latin typeface="Canva Sans"/>
                <a:ea typeface="Canva Sans"/>
                <a:cs typeface="Canva Sans"/>
                <a:sym typeface="Canva Sans"/>
              </a:rPr>
              <a:t> Bác nông dân </a:t>
            </a:r>
            <a:r>
              <a:rPr lang="en-US" sz="2667" b="1">
                <a:latin typeface="Canva Sans"/>
                <a:ea typeface="Canva Sans"/>
                <a:cs typeface="Canva Sans"/>
                <a:sym typeface="Canva Sans"/>
              </a:rPr>
              <a:t>thở phào </a:t>
            </a:r>
            <a:r>
              <a:rPr lang="en-US" sz="2667">
                <a:latin typeface="Canva Sans"/>
                <a:ea typeface="Canva Sans"/>
                <a:cs typeface="Canva Sans"/>
                <a:sym typeface="Canva Sans"/>
              </a:rPr>
              <a:t>nhẹ nhõm,/ </a:t>
            </a:r>
            <a:r>
              <a:rPr lang="en-US" sz="2667" b="1">
                <a:latin typeface="Canva Sans"/>
                <a:ea typeface="Canva Sans"/>
                <a:cs typeface="Canva Sans"/>
                <a:sym typeface="Canva Sans"/>
              </a:rPr>
              <a:t>còn</a:t>
            </a:r>
            <a:r>
              <a:rPr lang="en-US" sz="2667">
                <a:latin typeface="Canva Sans"/>
                <a:ea typeface="Canva Sans"/>
                <a:cs typeface="Canva Sans"/>
                <a:sym typeface="Canva Sans"/>
              </a:rPr>
              <a:t> ông chủ quán đành </a:t>
            </a:r>
            <a:r>
              <a:rPr lang="en-US" sz="2667" b="1">
                <a:latin typeface="Canva Sans"/>
                <a:ea typeface="Canva Sans"/>
                <a:cs typeface="Canva Sans"/>
                <a:sym typeface="Canva Sans"/>
              </a:rPr>
              <a:t>lẳng lặng </a:t>
            </a:r>
            <a:r>
              <a:rPr lang="en-US" sz="2667">
                <a:latin typeface="Canva Sans"/>
                <a:ea typeface="Canva Sans"/>
                <a:cs typeface="Canva Sans"/>
                <a:sym typeface="Canva Sans"/>
              </a:rPr>
              <a:t>ra về, / không dám kêu ca gì.</a:t>
            </a:r>
          </a:p>
        </p:txBody>
      </p:sp>
      <p:sp>
        <p:nvSpPr>
          <p:cNvPr id="19" name="Freeform 19">
            <a:extLst>
              <a:ext uri="{FF2B5EF4-FFF2-40B4-BE49-F238E27FC236}">
                <a16:creationId xmlns:a16="http://schemas.microsoft.com/office/drawing/2014/main" id="{D8964BF4-086F-842C-A160-03DEF954F6D3}"/>
              </a:ext>
            </a:extLst>
          </p:cNvPr>
          <p:cNvSpPr/>
          <p:nvPr/>
        </p:nvSpPr>
        <p:spPr>
          <a:xfrm>
            <a:off x="854841" y="561834"/>
            <a:ext cx="10321159" cy="895558"/>
          </a:xfrm>
          <a:custGeom>
            <a:avLst/>
            <a:gdLst/>
            <a:ahLst/>
            <a:cxnLst/>
            <a:rect l="l" t="t" r="r" b="b"/>
            <a:pathLst>
              <a:path w="7315200" h="1343337">
                <a:moveTo>
                  <a:pt x="0" y="0"/>
                </a:moveTo>
                <a:lnTo>
                  <a:pt x="7315200" y="0"/>
                </a:lnTo>
                <a:lnTo>
                  <a:pt x="7315200" y="1343337"/>
                </a:lnTo>
                <a:lnTo>
                  <a:pt x="0" y="13433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933"/>
          </a:p>
        </p:txBody>
      </p:sp>
      <p:sp>
        <p:nvSpPr>
          <p:cNvPr id="20" name="TextBox 20">
            <a:extLst>
              <a:ext uri="{FF2B5EF4-FFF2-40B4-BE49-F238E27FC236}">
                <a16:creationId xmlns:a16="http://schemas.microsoft.com/office/drawing/2014/main" id="{1C45BC72-85F1-79B4-B125-436A19237CAB}"/>
              </a:ext>
            </a:extLst>
          </p:cNvPr>
          <p:cNvSpPr txBox="1"/>
          <p:nvPr/>
        </p:nvSpPr>
        <p:spPr>
          <a:xfrm>
            <a:off x="701681" y="639919"/>
            <a:ext cx="10788639" cy="721672"/>
          </a:xfrm>
          <a:prstGeom prst="rect">
            <a:avLst/>
          </a:prstGeom>
        </p:spPr>
        <p:txBody>
          <a:bodyPr lIns="0" tIns="0" rIns="0" bIns="0" rtlCol="0" anchor="t">
            <a:spAutoFit/>
          </a:bodyPr>
          <a:lstStyle/>
          <a:p>
            <a:pPr algn="ctr">
              <a:lnSpc>
                <a:spcPts val="5979"/>
              </a:lnSpc>
            </a:pPr>
            <a:r>
              <a:rPr lang="en-US" sz="4271" b="1">
                <a:solidFill>
                  <a:srgbClr val="40842C"/>
                </a:solidFill>
                <a:latin typeface="Paytone One"/>
                <a:ea typeface="Paytone One"/>
                <a:cs typeface="Paytone One"/>
                <a:sym typeface="Paytone One"/>
              </a:rPr>
              <a:t>HOẠT ĐỘNG 3: ĐỌC NÂNG CAO</a:t>
            </a:r>
          </a:p>
        </p:txBody>
      </p:sp>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A486BF76-51A4-3D97-81B4-C07AB5B9F07C}"/>
              </a:ext>
            </a:extLst>
          </p:cNvPr>
          <p:cNvPicPr>
            <a:picLocks noChangeAspect="1"/>
          </p:cNvPicPr>
          <p:nvPr/>
        </p:nvPicPr>
        <p:blipFill>
          <a:blip r:embed="rId4"/>
          <a:stretch>
            <a:fillRect/>
          </a:stretch>
        </p:blipFill>
        <p:spPr>
          <a:xfrm>
            <a:off x="9142694" y="0"/>
            <a:ext cx="2952289" cy="1633356"/>
          </a:xfrm>
          <a:prstGeom prst="rect">
            <a:avLst/>
          </a:prstGeom>
        </p:spPr>
      </p:pic>
    </p:spTree>
    <p:extLst>
      <p:ext uri="{BB962C8B-B14F-4D97-AF65-F5344CB8AC3E}">
        <p14:creationId xmlns:p14="http://schemas.microsoft.com/office/powerpoint/2010/main" val="20437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a:extLst>
            <a:ext uri="{FF2B5EF4-FFF2-40B4-BE49-F238E27FC236}">
              <a16:creationId xmlns:a16="http://schemas.microsoft.com/office/drawing/2014/main" id="{FDAB313B-F183-EE19-B9AD-C5C5CC900CD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068E127-FBC0-9FB5-FF87-033F01F0E18A}"/>
              </a:ext>
            </a:extLst>
          </p:cNvPr>
          <p:cNvSpPr txBox="1"/>
          <p:nvPr/>
        </p:nvSpPr>
        <p:spPr>
          <a:xfrm>
            <a:off x="8552329" y="1963271"/>
            <a:ext cx="184731" cy="307777"/>
          </a:xfrm>
          <a:prstGeom prst="rect">
            <a:avLst/>
          </a:prstGeom>
          <a:noFill/>
        </p:spPr>
        <p:txBody>
          <a:bodyPr wrap="none" rtlCol="0">
            <a:spAutoFit/>
          </a:bodyPr>
          <a:lstStyle/>
          <a:p>
            <a:endParaRPr lang="en-VN" dirty="0"/>
          </a:p>
        </p:txBody>
      </p:sp>
      <p:pic>
        <p:nvPicPr>
          <p:cNvPr id="12" name="Picture 11">
            <a:extLst>
              <a:ext uri="{FF2B5EF4-FFF2-40B4-BE49-F238E27FC236}">
                <a16:creationId xmlns:a16="http://schemas.microsoft.com/office/drawing/2014/main" id="{2F4119DD-5C4C-7DD8-AAEE-9642BCD22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13" name="Hexagon 12">
            <a:extLst>
              <a:ext uri="{FF2B5EF4-FFF2-40B4-BE49-F238E27FC236}">
                <a16:creationId xmlns:a16="http://schemas.microsoft.com/office/drawing/2014/main" id="{D8C3CC5E-64C3-671D-D64B-F502FCD1C3D8}"/>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n w="6600">
                  <a:solidFill>
                    <a:schemeClr val="accent2"/>
                  </a:solidFill>
                  <a:prstDash val="solid"/>
                </a:ln>
                <a:solidFill>
                  <a:srgbClr val="FFFFFF"/>
                </a:solidFill>
                <a:effectLst>
                  <a:outerShdw dist="38100" dir="2700000" algn="tl" rotWithShape="0">
                    <a:schemeClr val="accent2"/>
                  </a:outerShdw>
                </a:effectLst>
              </a:rPr>
              <a:t>Ong</a:t>
            </a:r>
            <a:endParaRPr lang="en-US" sz="6000" dirty="0"/>
          </a:p>
        </p:txBody>
      </p:sp>
      <p:sp>
        <p:nvSpPr>
          <p:cNvPr id="14" name="Hexagon 13">
            <a:extLst>
              <a:ext uri="{FF2B5EF4-FFF2-40B4-BE49-F238E27FC236}">
                <a16:creationId xmlns:a16="http://schemas.microsoft.com/office/drawing/2014/main" id="{22DFFF6A-8818-19F2-BCCB-CBA7DB6C14D7}"/>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n w="6600">
                  <a:solidFill>
                    <a:schemeClr val="accent2"/>
                  </a:solidFill>
                  <a:prstDash val="solid"/>
                </a:ln>
                <a:solidFill>
                  <a:srgbClr val="FFFFFF"/>
                </a:solidFill>
                <a:effectLst>
                  <a:outerShdw dist="38100" dir="2700000" algn="tl" rotWithShape="0">
                    <a:schemeClr val="accent2"/>
                  </a:outerShdw>
                </a:effectLst>
              </a:rPr>
              <a:t>non</a:t>
            </a:r>
            <a:endParaRPr lang="en-US" sz="6000"/>
          </a:p>
        </p:txBody>
      </p:sp>
      <p:sp>
        <p:nvSpPr>
          <p:cNvPr id="15" name="Hexagon 14">
            <a:extLst>
              <a:ext uri="{FF2B5EF4-FFF2-40B4-BE49-F238E27FC236}">
                <a16:creationId xmlns:a16="http://schemas.microsoft.com/office/drawing/2014/main" id="{435DC1E3-6554-0C01-D991-29FF7D226CE9}"/>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n w="6600">
                  <a:solidFill>
                    <a:schemeClr val="accent2"/>
                  </a:solidFill>
                  <a:prstDash val="solid"/>
                </a:ln>
                <a:solidFill>
                  <a:srgbClr val="FFFFFF"/>
                </a:solidFill>
                <a:effectLst>
                  <a:outerShdw dist="38100" dir="2700000" algn="tl" rotWithShape="0">
                    <a:schemeClr val="accent2"/>
                  </a:outerShdw>
                </a:effectLst>
              </a:rPr>
              <a:t>việc</a:t>
            </a:r>
          </a:p>
        </p:txBody>
      </p:sp>
      <p:sp>
        <p:nvSpPr>
          <p:cNvPr id="16" name="Hexagon 15">
            <a:extLst>
              <a:ext uri="{FF2B5EF4-FFF2-40B4-BE49-F238E27FC236}">
                <a16:creationId xmlns:a16="http://schemas.microsoft.com/office/drawing/2014/main" id="{7ED1814C-FC47-72B6-3F82-C4FB91324C27}"/>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n w="6600">
                  <a:solidFill>
                    <a:schemeClr val="accent2"/>
                  </a:solidFill>
                  <a:prstDash val="solid"/>
                </a:ln>
                <a:solidFill>
                  <a:srgbClr val="FFFFFF"/>
                </a:solidFill>
                <a:effectLst>
                  <a:outerShdw dist="38100" dir="2700000" algn="tl" rotWithShape="0">
                    <a:schemeClr val="accent2"/>
                  </a:outerShdw>
                </a:effectLst>
              </a:rPr>
              <a:t>học</a:t>
            </a:r>
            <a:endParaRPr lang="en-US" sz="6000"/>
          </a:p>
        </p:txBody>
      </p:sp>
      <p:pic>
        <p:nvPicPr>
          <p:cNvPr id="17" name="Picture 16">
            <a:extLst>
              <a:ext uri="{FF2B5EF4-FFF2-40B4-BE49-F238E27FC236}">
                <a16:creationId xmlns:a16="http://schemas.microsoft.com/office/drawing/2014/main" id="{2A19A67D-32F0-17AF-6B13-22D0B60A6D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pic>
        <p:nvPicPr>
          <p:cNvPr id="18" name="Picture 17" descr="Logo, company name&#10;&#10;Description automatically generated">
            <a:extLst>
              <a:ext uri="{FF2B5EF4-FFF2-40B4-BE49-F238E27FC236}">
                <a16:creationId xmlns:a16="http://schemas.microsoft.com/office/drawing/2014/main" id="{F1B6B8A6-BF85-861E-CC7A-F86BBE37F33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0"/>
            <a:ext cx="570902" cy="637101"/>
          </a:xfrm>
          <a:prstGeom prst="rect">
            <a:avLst/>
          </a:prstGeom>
        </p:spPr>
      </p:pic>
    </p:spTree>
    <p:extLst>
      <p:ext uri="{BB962C8B-B14F-4D97-AF65-F5344CB8AC3E}">
        <p14:creationId xmlns:p14="http://schemas.microsoft.com/office/powerpoint/2010/main" val="251627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13"/>
                                        </p:tgtEl>
                                        <p:attrNameLst>
                                          <p:attrName>style.color</p:attrName>
                                        </p:attrNameLst>
                                      </p:cBhvr>
                                      <p:by>
                                        <p:hsl h="7200000" s="0" l="0"/>
                                      </p:by>
                                    </p:animClr>
                                    <p:animClr clrSpc="hsl" dir="cw">
                                      <p:cBhvr>
                                        <p:cTn id="27" dur="1000" fill="hold"/>
                                        <p:tgtEl>
                                          <p:spTgt spid="13"/>
                                        </p:tgtEl>
                                        <p:attrNameLst>
                                          <p:attrName>fillcolor</p:attrName>
                                        </p:attrNameLst>
                                      </p:cBhvr>
                                      <p:by>
                                        <p:hsl h="7200000" s="0" l="0"/>
                                      </p:by>
                                    </p:animClr>
                                    <p:animClr clrSpc="hsl" dir="cw">
                                      <p:cBhvr>
                                        <p:cTn id="28" dur="1000" fill="hold"/>
                                        <p:tgtEl>
                                          <p:spTgt spid="13"/>
                                        </p:tgtEl>
                                        <p:attrNameLst>
                                          <p:attrName>stroke.color</p:attrName>
                                        </p:attrNameLst>
                                      </p:cBhvr>
                                      <p:by>
                                        <p:hsl h="7200000" s="0" l="0"/>
                                      </p:by>
                                    </p:animClr>
                                    <p:set>
                                      <p:cBhvr>
                                        <p:cTn id="29" dur="1000" fill="hold"/>
                                        <p:tgtEl>
                                          <p:spTgt spid="13"/>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14"/>
                                        </p:tgtEl>
                                        <p:attrNameLst>
                                          <p:attrName>style.color</p:attrName>
                                        </p:attrNameLst>
                                      </p:cBhvr>
                                      <p:by>
                                        <p:hsl h="7200000" s="0" l="0"/>
                                      </p:by>
                                    </p:animClr>
                                    <p:animClr clrSpc="hsl" dir="cw">
                                      <p:cBhvr>
                                        <p:cTn id="32" dur="500" fill="hold"/>
                                        <p:tgtEl>
                                          <p:spTgt spid="14"/>
                                        </p:tgtEl>
                                        <p:attrNameLst>
                                          <p:attrName>fillcolor</p:attrName>
                                        </p:attrNameLst>
                                      </p:cBhvr>
                                      <p:by>
                                        <p:hsl h="7200000" s="0" l="0"/>
                                      </p:by>
                                    </p:animClr>
                                    <p:animClr clrSpc="hsl" dir="cw">
                                      <p:cBhvr>
                                        <p:cTn id="33" dur="500" fill="hold"/>
                                        <p:tgtEl>
                                          <p:spTgt spid="14"/>
                                        </p:tgtEl>
                                        <p:attrNameLst>
                                          <p:attrName>stroke.color</p:attrName>
                                        </p:attrNameLst>
                                      </p:cBhvr>
                                      <p:by>
                                        <p:hsl h="7200000" s="0" l="0"/>
                                      </p:by>
                                    </p:animClr>
                                    <p:set>
                                      <p:cBhvr>
                                        <p:cTn id="34" dur="500" fill="hold"/>
                                        <p:tgtEl>
                                          <p:spTgt spid="14"/>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6"/>
                                        </p:tgtEl>
                                        <p:attrNameLst>
                                          <p:attrName>style.color</p:attrName>
                                        </p:attrNameLst>
                                      </p:cBhvr>
                                      <p:by>
                                        <p:hsl h="7200000" s="0" l="0"/>
                                      </p:by>
                                    </p:animClr>
                                    <p:animClr clrSpc="hsl" dir="cw">
                                      <p:cBhvr>
                                        <p:cTn id="37" dur="750" fill="hold"/>
                                        <p:tgtEl>
                                          <p:spTgt spid="16"/>
                                        </p:tgtEl>
                                        <p:attrNameLst>
                                          <p:attrName>fillcolor</p:attrName>
                                        </p:attrNameLst>
                                      </p:cBhvr>
                                      <p:by>
                                        <p:hsl h="7200000" s="0" l="0"/>
                                      </p:by>
                                    </p:animClr>
                                    <p:animClr clrSpc="hsl" dir="cw">
                                      <p:cBhvr>
                                        <p:cTn id="38" dur="750" fill="hold"/>
                                        <p:tgtEl>
                                          <p:spTgt spid="16"/>
                                        </p:tgtEl>
                                        <p:attrNameLst>
                                          <p:attrName>stroke.color</p:attrName>
                                        </p:attrNameLst>
                                      </p:cBhvr>
                                      <p:by>
                                        <p:hsl h="7200000" s="0" l="0"/>
                                      </p:by>
                                    </p:animClr>
                                    <p:set>
                                      <p:cBhvr>
                                        <p:cTn id="39" dur="750" fill="hold"/>
                                        <p:tgtEl>
                                          <p:spTgt spid="16"/>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5"/>
                                        </p:tgtEl>
                                        <p:attrNameLst>
                                          <p:attrName>style.color</p:attrName>
                                        </p:attrNameLst>
                                      </p:cBhvr>
                                      <p:by>
                                        <p:hsl h="7200000" s="0" l="0"/>
                                      </p:by>
                                    </p:animClr>
                                    <p:animClr clrSpc="hsl" dir="cw">
                                      <p:cBhvr>
                                        <p:cTn id="42" dur="250" fill="hold"/>
                                        <p:tgtEl>
                                          <p:spTgt spid="15"/>
                                        </p:tgtEl>
                                        <p:attrNameLst>
                                          <p:attrName>fillcolor</p:attrName>
                                        </p:attrNameLst>
                                      </p:cBhvr>
                                      <p:by>
                                        <p:hsl h="7200000" s="0" l="0"/>
                                      </p:by>
                                    </p:animClr>
                                    <p:animClr clrSpc="hsl" dir="cw">
                                      <p:cBhvr>
                                        <p:cTn id="43" dur="250" fill="hold"/>
                                        <p:tgtEl>
                                          <p:spTgt spid="15"/>
                                        </p:tgtEl>
                                        <p:attrNameLst>
                                          <p:attrName>stroke.color</p:attrName>
                                        </p:attrNameLst>
                                      </p:cBhvr>
                                      <p:by>
                                        <p:hsl h="7200000" s="0" l="0"/>
                                      </p:by>
                                    </p:animClr>
                                    <p:set>
                                      <p:cBhvr>
                                        <p:cTn id="44" dur="250" fill="hold"/>
                                        <p:tgtEl>
                                          <p:spTgt spid="15"/>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1000" fill="hold"/>
                                        <p:tgtEl>
                                          <p:spTgt spid="17"/>
                                        </p:tgtEl>
                                        <p:attrNameLst>
                                          <p:attrName>ppt_x</p:attrName>
                                        </p:attrNameLst>
                                      </p:cBhvr>
                                      <p:tavLst>
                                        <p:tav tm="0">
                                          <p:val>
                                            <p:strVal val="0-#ppt_w/2"/>
                                          </p:val>
                                        </p:tav>
                                        <p:tav tm="100000">
                                          <p:val>
                                            <p:strVal val="#ppt_x"/>
                                          </p:val>
                                        </p:tav>
                                      </p:tavLst>
                                    </p:anim>
                                    <p:anim calcmode="lin" valueType="num">
                                      <p:cBhvr additive="base">
                                        <p:cTn id="4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7000" r="-27000"/>
          </a:stretch>
        </a:blipFill>
        <a:effectLst/>
      </p:bgPr>
    </p:bg>
    <p:spTree>
      <p:nvGrpSpPr>
        <p:cNvPr id="1" name="">
          <a:extLst>
            <a:ext uri="{FF2B5EF4-FFF2-40B4-BE49-F238E27FC236}">
              <a16:creationId xmlns:a16="http://schemas.microsoft.com/office/drawing/2014/main" id="{19E6D606-70B2-0AA9-049E-7D932F48C477}"/>
            </a:ext>
          </a:extLst>
        </p:cNvPr>
        <p:cNvGrpSpPr/>
        <p:nvPr/>
      </p:nvGrpSpPr>
      <p:grpSpPr>
        <a:xfrm>
          <a:off x="0" y="0"/>
          <a:ext cx="0" cy="0"/>
          <a:chOff x="0" y="0"/>
          <a:chExt cx="0" cy="0"/>
        </a:xfrm>
      </p:grpSpPr>
      <p:sp>
        <p:nvSpPr>
          <p:cNvPr id="2" name="Rectangle: Rounded Corners 18">
            <a:extLst>
              <a:ext uri="{FF2B5EF4-FFF2-40B4-BE49-F238E27FC236}">
                <a16:creationId xmlns:a16="http://schemas.microsoft.com/office/drawing/2014/main" id="{23ECD1E3-3EBF-221F-31BF-3FAB6202DE0E}"/>
              </a:ext>
            </a:extLst>
          </p:cNvPr>
          <p:cNvSpPr/>
          <p:nvPr/>
        </p:nvSpPr>
        <p:spPr>
          <a:xfrm>
            <a:off x="6415625" y="2880969"/>
            <a:ext cx="4581890" cy="13261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400" noProof="1">
                <a:solidFill>
                  <a:srgbClr val="000000"/>
                </a:solidFill>
                <a:cs typeface="Arial" panose="020B0604020202020204" pitchFamily="34" charset="0"/>
              </a:rPr>
              <a:t>B. Vì Mồ Côi được nhân dân tin cậy. </a:t>
            </a:r>
            <a:endParaRPr lang="en-US" sz="2400" noProof="1">
              <a:solidFill>
                <a:srgbClr val="000000"/>
              </a:solidFill>
              <a:cs typeface="Arial" panose="020B0604020202020204" pitchFamily="34" charset="0"/>
            </a:endParaRPr>
          </a:p>
        </p:txBody>
      </p:sp>
      <p:sp>
        <p:nvSpPr>
          <p:cNvPr id="3" name="Rectangle: Rounded Corners 20">
            <a:extLst>
              <a:ext uri="{FF2B5EF4-FFF2-40B4-BE49-F238E27FC236}">
                <a16:creationId xmlns:a16="http://schemas.microsoft.com/office/drawing/2014/main" id="{8FAF847F-052A-84DC-9312-4768B2F00F7A}"/>
              </a:ext>
            </a:extLst>
          </p:cNvPr>
          <p:cNvSpPr/>
          <p:nvPr/>
        </p:nvSpPr>
        <p:spPr>
          <a:xfrm>
            <a:off x="1240686" y="4456067"/>
            <a:ext cx="4581890" cy="13261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solidFill>
                  <a:srgbClr val="000000"/>
                </a:solidFill>
              </a:rPr>
              <a:t>C.</a:t>
            </a:r>
            <a:r>
              <a:rPr lang="en-US" sz="2400" dirty="0">
                <a:solidFill>
                  <a:srgbClr val="000000"/>
                </a:solidFill>
              </a:rPr>
              <a:t> </a:t>
            </a:r>
            <a:r>
              <a:rPr lang="vi-VN" sz="2400" dirty="0">
                <a:solidFill>
                  <a:srgbClr val="000000"/>
                </a:solidFill>
              </a:rPr>
              <a:t>Vì vùng đó không có người làm quan. </a:t>
            </a:r>
          </a:p>
        </p:txBody>
      </p:sp>
      <p:sp>
        <p:nvSpPr>
          <p:cNvPr id="4" name="Rectangle: Rounded Corners 22">
            <a:extLst>
              <a:ext uri="{FF2B5EF4-FFF2-40B4-BE49-F238E27FC236}">
                <a16:creationId xmlns:a16="http://schemas.microsoft.com/office/drawing/2014/main" id="{9DA11AD9-3411-1575-ADDF-6B31DC102E6C}"/>
              </a:ext>
            </a:extLst>
          </p:cNvPr>
          <p:cNvSpPr/>
          <p:nvPr/>
        </p:nvSpPr>
        <p:spPr>
          <a:xfrm>
            <a:off x="1240686" y="2916198"/>
            <a:ext cx="4581890" cy="13261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400" dirty="0">
                <a:solidFill>
                  <a:prstClr val="black"/>
                </a:solidFill>
                <a:cs typeface="Arial" panose="020B0604020202020204" pitchFamily="34" charset="0"/>
              </a:rPr>
              <a:t>A. Vì Mồ Côi tài giỏi. </a:t>
            </a:r>
          </a:p>
        </p:txBody>
      </p:sp>
      <p:sp>
        <p:nvSpPr>
          <p:cNvPr id="5" name="Rectangle: Rounded Corners 24">
            <a:extLst>
              <a:ext uri="{FF2B5EF4-FFF2-40B4-BE49-F238E27FC236}">
                <a16:creationId xmlns:a16="http://schemas.microsoft.com/office/drawing/2014/main" id="{8EEF7C61-4E80-1290-20FC-61B1267D6F03}"/>
              </a:ext>
            </a:extLst>
          </p:cNvPr>
          <p:cNvSpPr/>
          <p:nvPr/>
        </p:nvSpPr>
        <p:spPr>
          <a:xfrm>
            <a:off x="6415625" y="4456068"/>
            <a:ext cx="4581890" cy="13261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rgbClr val="000000"/>
                </a:solidFill>
                <a:cs typeface="Arial" panose="020B0604020202020204" pitchFamily="34" charset="0"/>
              </a:rPr>
              <a:t>D. Vì Mồ Côi đã xử nhiều</a:t>
            </a:r>
          </a:p>
          <a:p>
            <a:pPr algn="ctr">
              <a:lnSpc>
                <a:spcPct val="150000"/>
              </a:lnSpc>
            </a:pPr>
            <a:r>
              <a:rPr lang="en-US" sz="2400" noProof="1">
                <a:solidFill>
                  <a:srgbClr val="000000"/>
                </a:solidFill>
                <a:cs typeface="Arial" panose="020B0604020202020204" pitchFamily="34" charset="0"/>
              </a:rPr>
              <a:t>vụ án. </a:t>
            </a:r>
          </a:p>
        </p:txBody>
      </p:sp>
      <p:sp>
        <p:nvSpPr>
          <p:cNvPr id="6" name="Speech Bubble: Rectangle with Corners Rounded 7">
            <a:extLst>
              <a:ext uri="{FF2B5EF4-FFF2-40B4-BE49-F238E27FC236}">
                <a16:creationId xmlns:a16="http://schemas.microsoft.com/office/drawing/2014/main" id="{5F38FD5E-B78B-C2FE-1C13-AEC5BB950A49}"/>
              </a:ext>
            </a:extLst>
          </p:cNvPr>
          <p:cNvSpPr/>
          <p:nvPr/>
        </p:nvSpPr>
        <p:spPr>
          <a:xfrm>
            <a:off x="1240686" y="642557"/>
            <a:ext cx="8093814" cy="1607821"/>
          </a:xfrm>
          <a:prstGeom prst="wedgeRoundRectCallout">
            <a:avLst>
              <a:gd name="adj1" fmla="val 62786"/>
              <a:gd name="adj2" fmla="val 8254"/>
              <a:gd name="adj3" fmla="val 16667"/>
            </a:avLst>
          </a:prstGeom>
          <a:solidFill>
            <a:srgbClr val="77C3AC">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800" b="1" dirty="0">
                <a:solidFill>
                  <a:srgbClr val="000000"/>
                </a:solidFill>
              </a:rPr>
              <a:t>Câu 1: </a:t>
            </a:r>
            <a:r>
              <a:rPr lang="vi-VN" sz="2800" dirty="0">
                <a:solidFill>
                  <a:srgbClr val="000000"/>
                </a:solidFill>
              </a:rPr>
              <a:t>Vì sao Mồ Côi lại được giao cho việc xử kiện?</a:t>
            </a:r>
          </a:p>
        </p:txBody>
      </p:sp>
      <p:pic>
        <p:nvPicPr>
          <p:cNvPr id="7" name="Picture 6">
            <a:extLst>
              <a:ext uri="{FF2B5EF4-FFF2-40B4-BE49-F238E27FC236}">
                <a16:creationId xmlns:a16="http://schemas.microsoft.com/office/drawing/2014/main" id="{E7E83FDC-CA4F-5096-A062-7A5F6B5199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45385" y="1003135"/>
            <a:ext cx="1600706" cy="1607820"/>
          </a:xfrm>
          <a:prstGeom prst="rect">
            <a:avLst/>
          </a:prstGeom>
        </p:spPr>
      </p:pic>
      <p:pic>
        <p:nvPicPr>
          <p:cNvPr id="8" name="Picture 7" descr="Logo, company name&#10;&#10;Description automatically generated">
            <a:extLst>
              <a:ext uri="{FF2B5EF4-FFF2-40B4-BE49-F238E27FC236}">
                <a16:creationId xmlns:a16="http://schemas.microsoft.com/office/drawing/2014/main" id="{B5019F4A-2DB1-7D6F-C1B9-5138816DF7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0"/>
            <a:ext cx="570902" cy="637101"/>
          </a:xfrm>
          <a:prstGeom prst="rect">
            <a:avLst/>
          </a:prstGeom>
        </p:spPr>
      </p:pic>
    </p:spTree>
    <p:extLst>
      <p:ext uri="{BB962C8B-B14F-4D97-AF65-F5344CB8AC3E}">
        <p14:creationId xmlns:p14="http://schemas.microsoft.com/office/powerpoint/2010/main" val="91460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strVal val="#ppt_w+.3"/>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animEffect transition="in" filter="fade">
                                      <p:cBhvr>
                                        <p:cTn id="14" dur="500"/>
                                        <p:tgtEl>
                                          <p:spTgt spid="6"/>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ppt_w+.3"/>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animEffect transition="in" filter="fade">
                                      <p:cBhvr>
                                        <p:cTn id="20" dur="500"/>
                                        <p:tgtEl>
                                          <p:spTgt spid="4"/>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strVal val="#ppt_w+.3"/>
                                          </p:val>
                                        </p:tav>
                                        <p:tav tm="100000">
                                          <p:val>
                                            <p:strVal val="#ppt_w"/>
                                          </p:val>
                                        </p:tav>
                                      </p:tavLst>
                                    </p:anim>
                                    <p:anim calcmode="lin" valueType="num">
                                      <p:cBhvr>
                                        <p:cTn id="25" dur="500" fill="hold"/>
                                        <p:tgtEl>
                                          <p:spTgt spid="2"/>
                                        </p:tgtEl>
                                        <p:attrNameLst>
                                          <p:attrName>ppt_h</p:attrName>
                                        </p:attrNameLst>
                                      </p:cBhvr>
                                      <p:tavLst>
                                        <p:tav tm="0">
                                          <p:val>
                                            <p:strVal val="#ppt_h"/>
                                          </p:val>
                                        </p:tav>
                                        <p:tav tm="100000">
                                          <p:val>
                                            <p:strVal val="#ppt_h"/>
                                          </p:val>
                                        </p:tav>
                                      </p:tavLst>
                                    </p:anim>
                                    <p:animEffect transition="in" filter="fade">
                                      <p:cBhvr>
                                        <p:cTn id="26" dur="500"/>
                                        <p:tgtEl>
                                          <p:spTgt spid="2"/>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strVal val="#ppt_w+.3"/>
                                          </p:val>
                                        </p:tav>
                                        <p:tav tm="100000">
                                          <p:val>
                                            <p:strVal val="#ppt_w"/>
                                          </p:val>
                                        </p:tav>
                                      </p:tavLst>
                                    </p:anim>
                                    <p:anim calcmode="lin" valueType="num">
                                      <p:cBhvr>
                                        <p:cTn id="31" dur="500" fill="hold"/>
                                        <p:tgtEl>
                                          <p:spTgt spid="3"/>
                                        </p:tgtEl>
                                        <p:attrNameLst>
                                          <p:attrName>ppt_h</p:attrName>
                                        </p:attrNameLst>
                                      </p:cBhvr>
                                      <p:tavLst>
                                        <p:tav tm="0">
                                          <p:val>
                                            <p:strVal val="#ppt_h"/>
                                          </p:val>
                                        </p:tav>
                                        <p:tav tm="100000">
                                          <p:val>
                                            <p:strVal val="#ppt_h"/>
                                          </p:val>
                                        </p:tav>
                                      </p:tavLst>
                                    </p:anim>
                                    <p:animEffect transition="in" filter="fade">
                                      <p:cBhvr>
                                        <p:cTn id="32" dur="500"/>
                                        <p:tgtEl>
                                          <p:spTgt spid="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strVal val="#ppt_w+.3"/>
                                          </p:val>
                                        </p:tav>
                                        <p:tav tm="100000">
                                          <p:val>
                                            <p:strVal val="#ppt_w"/>
                                          </p:val>
                                        </p:tav>
                                      </p:tavLst>
                                    </p:anim>
                                    <p:anim calcmode="lin" valueType="num">
                                      <p:cBhvr>
                                        <p:cTn id="37" dur="500" fill="hold"/>
                                        <p:tgtEl>
                                          <p:spTgt spid="5"/>
                                        </p:tgtEl>
                                        <p:attrNameLst>
                                          <p:attrName>ppt_h</p:attrName>
                                        </p:attrNameLst>
                                      </p:cBhvr>
                                      <p:tavLst>
                                        <p:tav tm="0">
                                          <p:val>
                                            <p:strVal val="#ppt_h"/>
                                          </p:val>
                                        </p:tav>
                                        <p:tav tm="100000">
                                          <p:val>
                                            <p:strVal val="#ppt_h"/>
                                          </p:val>
                                        </p:tav>
                                      </p:tavLst>
                                    </p:anim>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2"/>
                                        </p:tgtEl>
                                        <p:attrNameLst>
                                          <p:attrName>fillcolor</p:attrName>
                                        </p:attrNameLst>
                                      </p:cBhvr>
                                      <p:to>
                                        <a:srgbClr val="00B050"/>
                                      </p:to>
                                    </p:animClr>
                                    <p:set>
                                      <p:cBhvr>
                                        <p:cTn id="44" dur="500" fill="hold"/>
                                        <p:tgtEl>
                                          <p:spTgt spid="2"/>
                                        </p:tgtEl>
                                        <p:attrNameLst>
                                          <p:attrName>fill.type</p:attrName>
                                        </p:attrNameLst>
                                      </p:cBhvr>
                                      <p:to>
                                        <p:strVal val="solid"/>
                                      </p:to>
                                    </p:set>
                                    <p:set>
                                      <p:cBhvr>
                                        <p:cTn id="45" dur="500" fill="hold"/>
                                        <p:tgtEl>
                                          <p:spTgt spid="2"/>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
                  </p:tgtEl>
                </p:cond>
              </p:nextCondLst>
            </p:seq>
            <p:seq concurrent="1" nextAc="seek">
              <p:cTn id="46" restart="whenNotActive" fill="hold" evtFilter="cancelBubble" nodeType="interactiveSeq">
                <p:stCondLst>
                  <p:cond evt="onClick" delay="0">
                    <p:tgtEl>
                      <p:spTgt spid="3"/>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3"/>
                                        </p:tgtEl>
                                        <p:attrNameLst>
                                          <p:attrName>fillcolor</p:attrName>
                                        </p:attrNameLst>
                                      </p:cBhvr>
                                      <p:to>
                                        <a:srgbClr val="FF0000"/>
                                      </p:to>
                                    </p:animClr>
                                    <p:set>
                                      <p:cBhvr>
                                        <p:cTn id="51" dur="500" fill="hold"/>
                                        <p:tgtEl>
                                          <p:spTgt spid="3"/>
                                        </p:tgtEl>
                                        <p:attrNameLst>
                                          <p:attrName>fill.type</p:attrName>
                                        </p:attrNameLst>
                                      </p:cBhvr>
                                      <p:to>
                                        <p:strVal val="solid"/>
                                      </p:to>
                                    </p:set>
                                    <p:set>
                                      <p:cBhvr>
                                        <p:cTn id="52" dur="500" fill="hold"/>
                                        <p:tgtEl>
                                          <p:spTgt spid="3"/>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3"/>
                  </p:tgtEl>
                </p:cond>
              </p:nextCondLst>
            </p:seq>
            <p:seq concurrent="1" nextAc="seek">
              <p:cTn id="53" restart="whenNotActive" fill="hold" evtFilter="cancelBubble" nodeType="interactiveSeq">
                <p:stCondLst>
                  <p:cond evt="onClick" delay="0">
                    <p:tgtEl>
                      <p:spTgt spid="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4"/>
                                        </p:tgtEl>
                                        <p:attrNameLst>
                                          <p:attrName>fillcolor</p:attrName>
                                        </p:attrNameLst>
                                      </p:cBhvr>
                                      <p:to>
                                        <a:srgbClr val="FF0000"/>
                                      </p:to>
                                    </p:animClr>
                                    <p:set>
                                      <p:cBhvr>
                                        <p:cTn id="58" dur="500" fill="hold"/>
                                        <p:tgtEl>
                                          <p:spTgt spid="4"/>
                                        </p:tgtEl>
                                        <p:attrNameLst>
                                          <p:attrName>fill.type</p:attrName>
                                        </p:attrNameLst>
                                      </p:cBhvr>
                                      <p:to>
                                        <p:strVal val="solid"/>
                                      </p:to>
                                    </p:set>
                                    <p:set>
                                      <p:cBhvr>
                                        <p:cTn id="59" dur="500" fill="hold"/>
                                        <p:tgtEl>
                                          <p:spTgt spid="4"/>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5"/>
                                        </p:tgtEl>
                                        <p:attrNameLst>
                                          <p:attrName>fillcolor</p:attrName>
                                        </p:attrNameLst>
                                      </p:cBhvr>
                                      <p:to>
                                        <a:srgbClr val="FF0000"/>
                                      </p:to>
                                    </p:animClr>
                                    <p:set>
                                      <p:cBhvr>
                                        <p:cTn id="65" dur="500" fill="hold"/>
                                        <p:tgtEl>
                                          <p:spTgt spid="5"/>
                                        </p:tgtEl>
                                        <p:attrNameLst>
                                          <p:attrName>fill.type</p:attrName>
                                        </p:attrNameLst>
                                      </p:cBhvr>
                                      <p:to>
                                        <p:strVal val="solid"/>
                                      </p:to>
                                    </p:set>
                                    <p:set>
                                      <p:cBhvr>
                                        <p:cTn id="66" dur="500" fill="hold"/>
                                        <p:tgtEl>
                                          <p:spTgt spid="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5"/>
                  </p:tgtEl>
                </p:cond>
              </p:nextCondLst>
            </p:seq>
          </p:childTnLst>
        </p:cTn>
      </p:par>
    </p:tnLst>
    <p:bldLst>
      <p:bldP spid="2" grpId="0" animBg="1"/>
      <p:bldP spid="3" grpId="0" animBg="1"/>
      <p:bldP spid="4" grpId="0" animBg="1"/>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a:extLst>
            <a:ext uri="{FF2B5EF4-FFF2-40B4-BE49-F238E27FC236}">
              <a16:creationId xmlns:a16="http://schemas.microsoft.com/office/drawing/2014/main" id="{B327A6FB-8B65-FAAC-ED95-A0CA9F45A321}"/>
            </a:ext>
          </a:extLst>
        </p:cNvPr>
        <p:cNvGrpSpPr/>
        <p:nvPr/>
      </p:nvGrpSpPr>
      <p:grpSpPr>
        <a:xfrm>
          <a:off x="0" y="0"/>
          <a:ext cx="0" cy="0"/>
          <a:chOff x="0" y="0"/>
          <a:chExt cx="0" cy="0"/>
        </a:xfrm>
      </p:grpSpPr>
      <p:sp>
        <p:nvSpPr>
          <p:cNvPr id="2" name="Speech Bubble: Rectangle with Corners Rounded 7">
            <a:extLst>
              <a:ext uri="{FF2B5EF4-FFF2-40B4-BE49-F238E27FC236}">
                <a16:creationId xmlns:a16="http://schemas.microsoft.com/office/drawing/2014/main" id="{B7B830F2-F044-A5EC-B62C-6C1793BBE471}"/>
              </a:ext>
            </a:extLst>
          </p:cNvPr>
          <p:cNvSpPr/>
          <p:nvPr/>
        </p:nvSpPr>
        <p:spPr>
          <a:xfrm>
            <a:off x="1227239" y="834451"/>
            <a:ext cx="8093814" cy="1607821"/>
          </a:xfrm>
          <a:prstGeom prst="wedgeRoundRectCallout">
            <a:avLst>
              <a:gd name="adj1" fmla="val 62786"/>
              <a:gd name="adj2" fmla="val 8254"/>
              <a:gd name="adj3" fmla="val 16667"/>
            </a:avLst>
          </a:prstGeom>
          <a:solidFill>
            <a:srgbClr val="77C3AC">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vi-VN" sz="2800" b="1" dirty="0">
                <a:solidFill>
                  <a:prstClr val="black"/>
                </a:solidFill>
              </a:rPr>
              <a:t>Câu 2: </a:t>
            </a:r>
            <a:r>
              <a:rPr lang="vi-VN" sz="2800" dirty="0">
                <a:solidFill>
                  <a:prstClr val="black"/>
                </a:solidFill>
              </a:rPr>
              <a:t>Người chủ quán đã kiện bác nông dân vì chuyện gì?</a:t>
            </a:r>
          </a:p>
          <a:p>
            <a:pPr algn="ctr">
              <a:lnSpc>
                <a:spcPct val="150000"/>
              </a:lnSpc>
            </a:pPr>
            <a:endParaRPr lang="en-US" sz="2800" dirty="0">
              <a:solidFill>
                <a:schemeClr val="tx1"/>
              </a:solidFill>
              <a:latin typeface="UTM Avo" panose="02040603050506020204" pitchFamily="18"/>
              <a:cs typeface="Arial" panose="020B0604020202020204" pitchFamily="34" charset="0"/>
            </a:endParaRPr>
          </a:p>
        </p:txBody>
      </p:sp>
      <p:pic>
        <p:nvPicPr>
          <p:cNvPr id="3" name="Picture 2">
            <a:extLst>
              <a:ext uri="{FF2B5EF4-FFF2-40B4-BE49-F238E27FC236}">
                <a16:creationId xmlns:a16="http://schemas.microsoft.com/office/drawing/2014/main" id="{173969C8-B8AF-BF57-4613-1B8288B4C5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5385" y="1003135"/>
            <a:ext cx="1600706" cy="1607820"/>
          </a:xfrm>
          <a:prstGeom prst="rect">
            <a:avLst/>
          </a:prstGeom>
        </p:spPr>
      </p:pic>
      <p:pic>
        <p:nvPicPr>
          <p:cNvPr id="4" name="Picture 3" descr="Logo, company name&#10;&#10;Description automatically generated">
            <a:extLst>
              <a:ext uri="{FF2B5EF4-FFF2-40B4-BE49-F238E27FC236}">
                <a16:creationId xmlns:a16="http://schemas.microsoft.com/office/drawing/2014/main" id="{8D868019-8A58-18AF-4F6A-E4B099A3615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0"/>
            <a:ext cx="570902" cy="637101"/>
          </a:xfrm>
          <a:prstGeom prst="rect">
            <a:avLst/>
          </a:prstGeom>
        </p:spPr>
      </p:pic>
      <p:sp>
        <p:nvSpPr>
          <p:cNvPr id="5" name="Rectangle: Rounded Corners 18">
            <a:extLst>
              <a:ext uri="{FF2B5EF4-FFF2-40B4-BE49-F238E27FC236}">
                <a16:creationId xmlns:a16="http://schemas.microsoft.com/office/drawing/2014/main" id="{23822A69-70EB-F096-6164-4C81C2A5292C}"/>
              </a:ext>
            </a:extLst>
          </p:cNvPr>
          <p:cNvSpPr/>
          <p:nvPr/>
        </p:nvSpPr>
        <p:spPr>
          <a:xfrm>
            <a:off x="675909" y="4415728"/>
            <a:ext cx="5146667" cy="12992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dirty="0">
                <a:solidFill>
                  <a:srgbClr val="000000"/>
                </a:solidFill>
                <a:ea typeface="Times New Roman" panose="02020603050405020304" pitchFamily="18" charset="0"/>
                <a:cs typeface="Arial" panose="020B0604020202020204" pitchFamily="34" charset="0"/>
              </a:rPr>
              <a:t>C. Bác nông dân hít mùi thơm thức ăn trong quán mà không trả tiền.</a:t>
            </a:r>
          </a:p>
        </p:txBody>
      </p:sp>
      <p:sp>
        <p:nvSpPr>
          <p:cNvPr id="6" name="Rectangle: Rounded Corners 20">
            <a:extLst>
              <a:ext uri="{FF2B5EF4-FFF2-40B4-BE49-F238E27FC236}">
                <a16:creationId xmlns:a16="http://schemas.microsoft.com/office/drawing/2014/main" id="{B9F75375-32D4-E814-0C7A-2D28FD248D44}"/>
              </a:ext>
            </a:extLst>
          </p:cNvPr>
          <p:cNvSpPr/>
          <p:nvPr/>
        </p:nvSpPr>
        <p:spPr>
          <a:xfrm>
            <a:off x="6369424" y="2929645"/>
            <a:ext cx="5146666" cy="12992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ea typeface="Times New Roman" panose="02020603050405020304" pitchFamily="18" charset="0"/>
                <a:cs typeface="Arial" panose="020B0604020202020204" pitchFamily="34" charset="0"/>
              </a:rPr>
              <a:t>B. </a:t>
            </a:r>
            <a:r>
              <a:rPr lang="en-US" sz="2000" dirty="0" err="1">
                <a:solidFill>
                  <a:schemeClr val="tx1"/>
                </a:solidFill>
                <a:cs typeface="Arial" panose="020B0604020202020204" pitchFamily="34" charset="0"/>
              </a:rPr>
              <a:t>Bác</a:t>
            </a:r>
            <a:r>
              <a:rPr lang="en-US" sz="2000" dirty="0">
                <a:solidFill>
                  <a:schemeClr val="tx1"/>
                </a:solidFill>
                <a:cs typeface="Arial" panose="020B0604020202020204" pitchFamily="34" charset="0"/>
              </a:rPr>
              <a:t> </a:t>
            </a:r>
            <a:r>
              <a:rPr lang="en-US" sz="2000" dirty="0" err="1">
                <a:solidFill>
                  <a:schemeClr val="tx1"/>
                </a:solidFill>
                <a:cs typeface="Arial" panose="020B0604020202020204" pitchFamily="34" charset="0"/>
              </a:rPr>
              <a:t>nông</a:t>
            </a:r>
            <a:r>
              <a:rPr lang="en-US" sz="2000" dirty="0">
                <a:solidFill>
                  <a:schemeClr val="tx1"/>
                </a:solidFill>
                <a:cs typeface="Arial" panose="020B0604020202020204" pitchFamily="34" charset="0"/>
              </a:rPr>
              <a:t> </a:t>
            </a:r>
            <a:r>
              <a:rPr lang="en-US" sz="2000" dirty="0" err="1">
                <a:solidFill>
                  <a:schemeClr val="tx1"/>
                </a:solidFill>
                <a:cs typeface="Arial" panose="020B0604020202020204" pitchFamily="34" charset="0"/>
              </a:rPr>
              <a:t>dân</a:t>
            </a:r>
            <a:r>
              <a:rPr lang="en-US" sz="2000" dirty="0">
                <a:solidFill>
                  <a:schemeClr val="tx1"/>
                </a:solidFill>
                <a:cs typeface="Arial" panose="020B0604020202020204" pitchFamily="34" charset="0"/>
              </a:rPr>
              <a:t> </a:t>
            </a:r>
            <a:r>
              <a:rPr lang="en-US" sz="2000" dirty="0" err="1">
                <a:solidFill>
                  <a:schemeClr val="tx1"/>
                </a:solidFill>
                <a:cs typeface="Arial" panose="020B0604020202020204" pitchFamily="34" charset="0"/>
              </a:rPr>
              <a:t>vào</a:t>
            </a:r>
            <a:r>
              <a:rPr lang="en-US" sz="2000" dirty="0">
                <a:solidFill>
                  <a:schemeClr val="tx1"/>
                </a:solidFill>
                <a:cs typeface="Arial" panose="020B0604020202020204" pitchFamily="34" charset="0"/>
              </a:rPr>
              <a:t> </a:t>
            </a:r>
            <a:r>
              <a:rPr lang="en-US" sz="2000" dirty="0" err="1">
                <a:solidFill>
                  <a:schemeClr val="tx1"/>
                </a:solidFill>
                <a:cs typeface="Arial" panose="020B0604020202020204" pitchFamily="34" charset="0"/>
              </a:rPr>
              <a:t>quán</a:t>
            </a:r>
            <a:r>
              <a:rPr lang="en-US" sz="2000" dirty="0">
                <a:solidFill>
                  <a:schemeClr val="tx1"/>
                </a:solidFill>
                <a:cs typeface="Arial" panose="020B0604020202020204" pitchFamily="34" charset="0"/>
              </a:rPr>
              <a:t> </a:t>
            </a:r>
          </a:p>
          <a:p>
            <a:pPr algn="ctr">
              <a:lnSpc>
                <a:spcPct val="150000"/>
              </a:lnSpc>
            </a:pPr>
            <a:r>
              <a:rPr lang="en-US" sz="2000" dirty="0" err="1">
                <a:solidFill>
                  <a:schemeClr val="tx1"/>
                </a:solidFill>
                <a:cs typeface="Arial" panose="020B0604020202020204" pitchFamily="34" charset="0"/>
              </a:rPr>
              <a:t>mà</a:t>
            </a:r>
            <a:r>
              <a:rPr lang="en-US" sz="2000" dirty="0">
                <a:solidFill>
                  <a:schemeClr val="tx1"/>
                </a:solidFill>
                <a:cs typeface="Arial" panose="020B0604020202020204" pitchFamily="34" charset="0"/>
              </a:rPr>
              <a:t> </a:t>
            </a:r>
            <a:r>
              <a:rPr lang="en-US" sz="2000" dirty="0" err="1">
                <a:solidFill>
                  <a:schemeClr val="tx1"/>
                </a:solidFill>
                <a:cs typeface="Arial" panose="020B0604020202020204" pitchFamily="34" charset="0"/>
              </a:rPr>
              <a:t>không</a:t>
            </a:r>
            <a:r>
              <a:rPr lang="en-US" sz="2000" dirty="0">
                <a:solidFill>
                  <a:schemeClr val="tx1"/>
                </a:solidFill>
                <a:cs typeface="Arial" panose="020B0604020202020204" pitchFamily="34" charset="0"/>
              </a:rPr>
              <a:t> </a:t>
            </a:r>
            <a:r>
              <a:rPr lang="en-US" sz="2000" dirty="0" err="1">
                <a:solidFill>
                  <a:schemeClr val="tx1"/>
                </a:solidFill>
                <a:cs typeface="Arial" panose="020B0604020202020204" pitchFamily="34" charset="0"/>
              </a:rPr>
              <a:t>mua</a:t>
            </a:r>
            <a:r>
              <a:rPr lang="en-US" sz="2000" dirty="0">
                <a:solidFill>
                  <a:schemeClr val="tx1"/>
                </a:solidFill>
                <a:cs typeface="Arial" panose="020B0604020202020204" pitchFamily="34" charset="0"/>
              </a:rPr>
              <a:t> </a:t>
            </a:r>
            <a:r>
              <a:rPr lang="en-US" sz="2000" dirty="0" err="1">
                <a:solidFill>
                  <a:schemeClr val="tx1"/>
                </a:solidFill>
                <a:cs typeface="Arial" panose="020B0604020202020204" pitchFamily="34" charset="0"/>
              </a:rPr>
              <a:t>gì</a:t>
            </a:r>
            <a:r>
              <a:rPr lang="en-US" sz="2000" dirty="0">
                <a:solidFill>
                  <a:schemeClr val="tx1"/>
                </a:solidFill>
                <a:cs typeface="Arial" panose="020B0604020202020204" pitchFamily="34" charset="0"/>
              </a:rPr>
              <a:t>.</a:t>
            </a:r>
            <a:endParaRPr lang="vi-VN" sz="2000" dirty="0">
              <a:solidFill>
                <a:schemeClr val="tx1"/>
              </a:solidFill>
              <a:ea typeface="Times New Roman" panose="02020603050405020304" pitchFamily="18" charset="0"/>
              <a:cs typeface="Arial" panose="020B0604020202020204" pitchFamily="34" charset="0"/>
            </a:endParaRPr>
          </a:p>
        </p:txBody>
      </p:sp>
      <p:sp>
        <p:nvSpPr>
          <p:cNvPr id="7" name="Rectangle: Rounded Corners 22">
            <a:extLst>
              <a:ext uri="{FF2B5EF4-FFF2-40B4-BE49-F238E27FC236}">
                <a16:creationId xmlns:a16="http://schemas.microsoft.com/office/drawing/2014/main" id="{F794C7DB-02EA-CD8B-C221-4B1D46AD52AB}"/>
              </a:ext>
            </a:extLst>
          </p:cNvPr>
          <p:cNvSpPr/>
          <p:nvPr/>
        </p:nvSpPr>
        <p:spPr>
          <a:xfrm>
            <a:off x="675910" y="2929645"/>
            <a:ext cx="5146666" cy="12992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000" noProof="1">
                <a:solidFill>
                  <a:srgbClr val="000000"/>
                </a:solidFill>
                <a:cs typeface="Arial" panose="020B0604020202020204" pitchFamily="34" charset="0"/>
              </a:rPr>
              <a:t>A. Bác nông dân ăn thức ăn trong quán mà không trả tiền.</a:t>
            </a:r>
          </a:p>
        </p:txBody>
      </p:sp>
      <p:sp>
        <p:nvSpPr>
          <p:cNvPr id="8" name="Rectangle: Rounded Corners 24">
            <a:extLst>
              <a:ext uri="{FF2B5EF4-FFF2-40B4-BE49-F238E27FC236}">
                <a16:creationId xmlns:a16="http://schemas.microsoft.com/office/drawing/2014/main" id="{BD4A68B8-1337-03EA-A182-994C434ED14A}"/>
              </a:ext>
            </a:extLst>
          </p:cNvPr>
          <p:cNvSpPr/>
          <p:nvPr/>
        </p:nvSpPr>
        <p:spPr>
          <a:xfrm>
            <a:off x="6369424" y="4415728"/>
            <a:ext cx="5146667" cy="12992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ea typeface="Times New Roman" panose="02020603050405020304" pitchFamily="18" charset="0"/>
                <a:cs typeface="Arial" panose="020B0604020202020204" pitchFamily="34" charset="0"/>
              </a:rPr>
              <a:t>D. </a:t>
            </a:r>
            <a:r>
              <a:rPr lang="en-US" sz="2000" dirty="0" err="1">
                <a:solidFill>
                  <a:srgbClr val="000000"/>
                </a:solidFill>
                <a:ea typeface="Times New Roman" panose="02020603050405020304" pitchFamily="18" charset="0"/>
                <a:cs typeface="Arial" panose="020B0604020202020204" pitchFamily="34" charset="0"/>
              </a:rPr>
              <a:t>Bác</a:t>
            </a:r>
            <a:r>
              <a:rPr lang="en-US" sz="2000" dirty="0">
                <a:solidFill>
                  <a:srgbClr val="000000"/>
                </a:solidFill>
                <a:ea typeface="Times New Roman" panose="02020603050405020304" pitchFamily="18" charset="0"/>
                <a:cs typeface="Arial" panose="020B0604020202020204" pitchFamily="34" charset="0"/>
              </a:rPr>
              <a:t> </a:t>
            </a:r>
            <a:r>
              <a:rPr lang="en-US" sz="2000" dirty="0" err="1">
                <a:solidFill>
                  <a:srgbClr val="000000"/>
                </a:solidFill>
                <a:ea typeface="Times New Roman" panose="02020603050405020304" pitchFamily="18" charset="0"/>
                <a:cs typeface="Arial" panose="020B0604020202020204" pitchFamily="34" charset="0"/>
              </a:rPr>
              <a:t>nông</a:t>
            </a:r>
            <a:r>
              <a:rPr lang="en-US" sz="2000" dirty="0">
                <a:solidFill>
                  <a:srgbClr val="000000"/>
                </a:solidFill>
                <a:ea typeface="Times New Roman" panose="02020603050405020304" pitchFamily="18" charset="0"/>
                <a:cs typeface="Arial" panose="020B0604020202020204" pitchFamily="34" charset="0"/>
              </a:rPr>
              <a:t> </a:t>
            </a:r>
            <a:r>
              <a:rPr lang="en-US" sz="2000" dirty="0" err="1">
                <a:solidFill>
                  <a:srgbClr val="000000"/>
                </a:solidFill>
                <a:ea typeface="Times New Roman" panose="02020603050405020304" pitchFamily="18" charset="0"/>
                <a:cs typeface="Arial" panose="020B0604020202020204" pitchFamily="34" charset="0"/>
              </a:rPr>
              <a:t>dân</a:t>
            </a:r>
            <a:r>
              <a:rPr lang="en-US" sz="2000" dirty="0">
                <a:solidFill>
                  <a:srgbClr val="000000"/>
                </a:solidFill>
                <a:ea typeface="Times New Roman" panose="02020603050405020304" pitchFamily="18" charset="0"/>
                <a:cs typeface="Arial" panose="020B0604020202020204" pitchFamily="34" charset="0"/>
              </a:rPr>
              <a:t> </a:t>
            </a:r>
            <a:r>
              <a:rPr lang="en-US" sz="2000" dirty="0" err="1">
                <a:solidFill>
                  <a:srgbClr val="000000"/>
                </a:solidFill>
                <a:ea typeface="Times New Roman" panose="02020603050405020304" pitchFamily="18" charset="0"/>
                <a:cs typeface="Arial" panose="020B0604020202020204" pitchFamily="34" charset="0"/>
              </a:rPr>
              <a:t>đã</a:t>
            </a:r>
            <a:r>
              <a:rPr lang="en-US" sz="2000" dirty="0">
                <a:solidFill>
                  <a:srgbClr val="000000"/>
                </a:solidFill>
                <a:ea typeface="Times New Roman" panose="02020603050405020304" pitchFamily="18" charset="0"/>
                <a:cs typeface="Arial" panose="020B0604020202020204" pitchFamily="34" charset="0"/>
              </a:rPr>
              <a:t> </a:t>
            </a:r>
            <a:r>
              <a:rPr lang="en-US" sz="2000" dirty="0" err="1">
                <a:solidFill>
                  <a:srgbClr val="000000"/>
                </a:solidFill>
                <a:ea typeface="Times New Roman" panose="02020603050405020304" pitchFamily="18" charset="0"/>
                <a:cs typeface="Arial" panose="020B0604020202020204" pitchFamily="34" charset="0"/>
              </a:rPr>
              <a:t>ăn</a:t>
            </a:r>
            <a:r>
              <a:rPr lang="en-US" sz="2000" dirty="0">
                <a:solidFill>
                  <a:srgbClr val="000000"/>
                </a:solidFill>
                <a:ea typeface="Times New Roman" panose="02020603050405020304" pitchFamily="18" charset="0"/>
                <a:cs typeface="Arial" panose="020B0604020202020204" pitchFamily="34" charset="0"/>
              </a:rPr>
              <a:t> </a:t>
            </a:r>
            <a:r>
              <a:rPr lang="en-US" sz="2000" dirty="0" err="1">
                <a:solidFill>
                  <a:srgbClr val="000000"/>
                </a:solidFill>
                <a:ea typeface="Times New Roman" panose="02020603050405020304" pitchFamily="18" charset="0"/>
                <a:cs typeface="Arial" panose="020B0604020202020204" pitchFamily="34" charset="0"/>
              </a:rPr>
              <a:t>quỵt</a:t>
            </a:r>
            <a:r>
              <a:rPr lang="en-US" sz="2000" dirty="0">
                <a:solidFill>
                  <a:srgbClr val="000000"/>
                </a:solidFill>
                <a:ea typeface="Times New Roman" panose="02020603050405020304" pitchFamily="18" charset="0"/>
                <a:cs typeface="Arial" panose="020B0604020202020204" pitchFamily="34" charset="0"/>
              </a:rPr>
              <a:t> </a:t>
            </a:r>
          </a:p>
          <a:p>
            <a:pPr algn="ctr">
              <a:lnSpc>
                <a:spcPct val="150000"/>
              </a:lnSpc>
            </a:pPr>
            <a:r>
              <a:rPr lang="en-US" sz="2000" dirty="0" err="1">
                <a:solidFill>
                  <a:srgbClr val="000000"/>
                </a:solidFill>
                <a:ea typeface="Times New Roman" panose="02020603050405020304" pitchFamily="18" charset="0"/>
                <a:cs typeface="Arial" panose="020B0604020202020204" pitchFamily="34" charset="0"/>
              </a:rPr>
              <a:t>nhiều</a:t>
            </a:r>
            <a:r>
              <a:rPr lang="en-US" sz="2000" dirty="0">
                <a:solidFill>
                  <a:srgbClr val="000000"/>
                </a:solidFill>
                <a:ea typeface="Times New Roman" panose="02020603050405020304" pitchFamily="18" charset="0"/>
                <a:cs typeface="Arial" panose="020B0604020202020204" pitchFamily="34" charset="0"/>
              </a:rPr>
              <a:t> </a:t>
            </a:r>
            <a:r>
              <a:rPr lang="en-US" sz="2000" dirty="0" err="1">
                <a:solidFill>
                  <a:srgbClr val="000000"/>
                </a:solidFill>
                <a:ea typeface="Times New Roman" panose="02020603050405020304" pitchFamily="18" charset="0"/>
                <a:cs typeface="Arial" panose="020B0604020202020204" pitchFamily="34" charset="0"/>
              </a:rPr>
              <a:t>lần</a:t>
            </a:r>
            <a:r>
              <a:rPr lang="en-US" sz="2000" dirty="0">
                <a:solidFill>
                  <a:srgbClr val="000000"/>
                </a:solidFill>
                <a:ea typeface="Times New Roman" panose="02020603050405020304" pitchFamily="18" charset="0"/>
                <a:cs typeface="Arial" panose="020B0604020202020204" pitchFamily="34" charset="0"/>
              </a:rPr>
              <a:t>.</a:t>
            </a:r>
            <a:endParaRPr lang="vi-VN" sz="2000" dirty="0">
              <a:solidFill>
                <a:srgbClr val="000000"/>
              </a:solidFill>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2418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3"/>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strVal val="#ppt_w+.3"/>
                                          </p:val>
                                        </p:tav>
                                        <p:tav tm="100000">
                                          <p:val>
                                            <p:strVal val="#ppt_w"/>
                                          </p:val>
                                        </p:tav>
                                      </p:tavLst>
                                    </p:anim>
                                    <p:anim calcmode="lin" valueType="num">
                                      <p:cBhvr>
                                        <p:cTn id="19" dur="500" fill="hold"/>
                                        <p:tgtEl>
                                          <p:spTgt spid="7"/>
                                        </p:tgtEl>
                                        <p:attrNameLst>
                                          <p:attrName>ppt_h</p:attrName>
                                        </p:attrNameLst>
                                      </p:cBhvr>
                                      <p:tavLst>
                                        <p:tav tm="0">
                                          <p:val>
                                            <p:strVal val="#ppt_h"/>
                                          </p:val>
                                        </p:tav>
                                        <p:tav tm="100000">
                                          <p:val>
                                            <p:strVal val="#ppt_h"/>
                                          </p:val>
                                        </p:tav>
                                      </p:tavLst>
                                    </p:anim>
                                    <p:animEffect transition="in" filter="fade">
                                      <p:cBhvr>
                                        <p:cTn id="20" dur="500"/>
                                        <p:tgtEl>
                                          <p:spTgt spid="7"/>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strVal val="#ppt_w+.3"/>
                                          </p:val>
                                        </p:tav>
                                        <p:tav tm="100000">
                                          <p:val>
                                            <p:strVal val="#ppt_w"/>
                                          </p:val>
                                        </p:tav>
                                      </p:tavLst>
                                    </p:anim>
                                    <p:anim calcmode="lin" valueType="num">
                                      <p:cBhvr>
                                        <p:cTn id="25" dur="500" fill="hold"/>
                                        <p:tgtEl>
                                          <p:spTgt spid="6"/>
                                        </p:tgtEl>
                                        <p:attrNameLst>
                                          <p:attrName>ppt_h</p:attrName>
                                        </p:attrNameLst>
                                      </p:cBhvr>
                                      <p:tavLst>
                                        <p:tav tm="0">
                                          <p:val>
                                            <p:strVal val="#ppt_h"/>
                                          </p:val>
                                        </p:tav>
                                        <p:tav tm="100000">
                                          <p:val>
                                            <p:strVal val="#ppt_h"/>
                                          </p:val>
                                        </p:tav>
                                      </p:tavLst>
                                    </p:anim>
                                    <p:animEffect transition="in" filter="fade">
                                      <p:cBhvr>
                                        <p:cTn id="26" dur="500"/>
                                        <p:tgtEl>
                                          <p:spTgt spid="6"/>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strVal val="#ppt_w+.3"/>
                                          </p:val>
                                        </p:tav>
                                        <p:tav tm="100000">
                                          <p:val>
                                            <p:strVal val="#ppt_w"/>
                                          </p:val>
                                        </p:tav>
                                      </p:tavLst>
                                    </p:anim>
                                    <p:anim calcmode="lin" valueType="num">
                                      <p:cBhvr>
                                        <p:cTn id="31" dur="500" fill="hold"/>
                                        <p:tgtEl>
                                          <p:spTgt spid="5"/>
                                        </p:tgtEl>
                                        <p:attrNameLst>
                                          <p:attrName>ppt_h</p:attrName>
                                        </p:attrNameLst>
                                      </p:cBhvr>
                                      <p:tavLst>
                                        <p:tav tm="0">
                                          <p:val>
                                            <p:strVal val="#ppt_h"/>
                                          </p:val>
                                        </p:tav>
                                        <p:tav tm="100000">
                                          <p:val>
                                            <p:strVal val="#ppt_h"/>
                                          </p:val>
                                        </p:tav>
                                      </p:tavLst>
                                    </p:anim>
                                    <p:animEffect transition="in" filter="fade">
                                      <p:cBhvr>
                                        <p:cTn id="32" dur="500"/>
                                        <p:tgtEl>
                                          <p:spTgt spid="5"/>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strVal val="#ppt_w+.3"/>
                                          </p:val>
                                        </p:tav>
                                        <p:tav tm="100000">
                                          <p:val>
                                            <p:strVal val="#ppt_w"/>
                                          </p:val>
                                        </p:tav>
                                      </p:tavLst>
                                    </p:anim>
                                    <p:anim calcmode="lin" valueType="num">
                                      <p:cBhvr>
                                        <p:cTn id="37" dur="500" fill="hold"/>
                                        <p:tgtEl>
                                          <p:spTgt spid="8"/>
                                        </p:tgtEl>
                                        <p:attrNameLst>
                                          <p:attrName>ppt_h</p:attrName>
                                        </p:attrNameLst>
                                      </p:cBhvr>
                                      <p:tavLst>
                                        <p:tav tm="0">
                                          <p:val>
                                            <p:strVal val="#ppt_h"/>
                                          </p:val>
                                        </p:tav>
                                        <p:tav tm="100000">
                                          <p:val>
                                            <p:strVal val="#ppt_h"/>
                                          </p:val>
                                        </p:tav>
                                      </p:tavLst>
                                    </p:anim>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5"/>
                                        </p:tgtEl>
                                        <p:attrNameLst>
                                          <p:attrName>fillcolor</p:attrName>
                                        </p:attrNameLst>
                                      </p:cBhvr>
                                      <p:to>
                                        <a:srgbClr val="00B050"/>
                                      </p:to>
                                    </p:animClr>
                                    <p:set>
                                      <p:cBhvr>
                                        <p:cTn id="44" dur="500" fill="hold"/>
                                        <p:tgtEl>
                                          <p:spTgt spid="5"/>
                                        </p:tgtEl>
                                        <p:attrNameLst>
                                          <p:attrName>fill.type</p:attrName>
                                        </p:attrNameLst>
                                      </p:cBhvr>
                                      <p:to>
                                        <p:strVal val="solid"/>
                                      </p:to>
                                    </p:set>
                                    <p:set>
                                      <p:cBhvr>
                                        <p:cTn id="45" dur="500" fill="hold"/>
                                        <p:tgtEl>
                                          <p:spTgt spid="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6"/>
                                        </p:tgtEl>
                                        <p:attrNameLst>
                                          <p:attrName>fillcolor</p:attrName>
                                        </p:attrNameLst>
                                      </p:cBhvr>
                                      <p:to>
                                        <a:srgbClr val="FF0000"/>
                                      </p:to>
                                    </p:animClr>
                                    <p:set>
                                      <p:cBhvr>
                                        <p:cTn id="51" dur="500" fill="hold"/>
                                        <p:tgtEl>
                                          <p:spTgt spid="6"/>
                                        </p:tgtEl>
                                        <p:attrNameLst>
                                          <p:attrName>fill.type</p:attrName>
                                        </p:attrNameLst>
                                      </p:cBhvr>
                                      <p:to>
                                        <p:strVal val="solid"/>
                                      </p:to>
                                    </p:set>
                                    <p:set>
                                      <p:cBhvr>
                                        <p:cTn id="52" dur="500" fill="hold"/>
                                        <p:tgtEl>
                                          <p:spTgt spid="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7"/>
                                        </p:tgtEl>
                                        <p:attrNameLst>
                                          <p:attrName>fillcolor</p:attrName>
                                        </p:attrNameLst>
                                      </p:cBhvr>
                                      <p:to>
                                        <a:srgbClr val="FF0000"/>
                                      </p:to>
                                    </p:animClr>
                                    <p:set>
                                      <p:cBhvr>
                                        <p:cTn id="58" dur="500" fill="hold"/>
                                        <p:tgtEl>
                                          <p:spTgt spid="7"/>
                                        </p:tgtEl>
                                        <p:attrNameLst>
                                          <p:attrName>fill.type</p:attrName>
                                        </p:attrNameLst>
                                      </p:cBhvr>
                                      <p:to>
                                        <p:strVal val="solid"/>
                                      </p:to>
                                    </p:set>
                                    <p:set>
                                      <p:cBhvr>
                                        <p:cTn id="59" dur="500" fill="hold"/>
                                        <p:tgtEl>
                                          <p:spTgt spid="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8"/>
                                        </p:tgtEl>
                                        <p:attrNameLst>
                                          <p:attrName>fillcolor</p:attrName>
                                        </p:attrNameLst>
                                      </p:cBhvr>
                                      <p:to>
                                        <a:srgbClr val="FF0000"/>
                                      </p:to>
                                    </p:animClr>
                                    <p:set>
                                      <p:cBhvr>
                                        <p:cTn id="65" dur="500" fill="hold"/>
                                        <p:tgtEl>
                                          <p:spTgt spid="8"/>
                                        </p:tgtEl>
                                        <p:attrNameLst>
                                          <p:attrName>fill.type</p:attrName>
                                        </p:attrNameLst>
                                      </p:cBhvr>
                                      <p:to>
                                        <p:strVal val="solid"/>
                                      </p:to>
                                    </p:set>
                                    <p:set>
                                      <p:cBhvr>
                                        <p:cTn id="66" dur="500" fill="hold"/>
                                        <p:tgtEl>
                                          <p:spTgt spid="8"/>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childTnLst>
        </p:cTn>
      </p:par>
    </p:tnLst>
    <p:bldLst>
      <p:bldP spid="2" grpId="0" animBg="1"/>
      <p:bldP spid="5" grpId="0" animBg="1"/>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a:extLst>
            <a:ext uri="{FF2B5EF4-FFF2-40B4-BE49-F238E27FC236}">
              <a16:creationId xmlns:a16="http://schemas.microsoft.com/office/drawing/2014/main" id="{41861A91-B33F-DC23-ADE2-80B6276E7CFC}"/>
            </a:ext>
          </a:extLst>
        </p:cNvPr>
        <p:cNvGrpSpPr/>
        <p:nvPr/>
      </p:nvGrpSpPr>
      <p:grpSpPr>
        <a:xfrm>
          <a:off x="0" y="0"/>
          <a:ext cx="0" cy="0"/>
          <a:chOff x="0" y="0"/>
          <a:chExt cx="0" cy="0"/>
        </a:xfrm>
      </p:grpSpPr>
      <p:sp>
        <p:nvSpPr>
          <p:cNvPr id="2" name="Speech Bubble: Rectangle with Corners Rounded 7">
            <a:extLst>
              <a:ext uri="{FF2B5EF4-FFF2-40B4-BE49-F238E27FC236}">
                <a16:creationId xmlns:a16="http://schemas.microsoft.com/office/drawing/2014/main" id="{C687260E-9E51-48E7-23BF-166356FB1360}"/>
              </a:ext>
            </a:extLst>
          </p:cNvPr>
          <p:cNvSpPr/>
          <p:nvPr/>
        </p:nvSpPr>
        <p:spPr>
          <a:xfrm>
            <a:off x="1240685" y="644784"/>
            <a:ext cx="8093815" cy="1509761"/>
          </a:xfrm>
          <a:prstGeom prst="wedgeRoundRectCallout">
            <a:avLst>
              <a:gd name="adj1" fmla="val 62786"/>
              <a:gd name="adj2" fmla="val 8254"/>
              <a:gd name="adj3" fmla="val 16667"/>
            </a:avLst>
          </a:prstGeom>
          <a:solidFill>
            <a:srgbClr val="77C3AC">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prstClr val="black"/>
                </a:solidFill>
              </a:rPr>
              <a:t>Câu </a:t>
            </a:r>
            <a:r>
              <a:rPr lang="en-US" sz="2800" b="1" dirty="0">
                <a:solidFill>
                  <a:prstClr val="black"/>
                </a:solidFill>
              </a:rPr>
              <a:t>3</a:t>
            </a:r>
            <a:r>
              <a:rPr lang="vi-VN" sz="2800" b="1" dirty="0">
                <a:solidFill>
                  <a:prstClr val="black"/>
                </a:solidFill>
              </a:rPr>
              <a:t>: </a:t>
            </a:r>
            <a:r>
              <a:rPr lang="vi-VN" sz="2800" dirty="0">
                <a:solidFill>
                  <a:prstClr val="black"/>
                </a:solidFill>
              </a:rPr>
              <a:t>Bác nông dân dùng lí lẽ gì để đáp lại lời buộc tội của người chủ quán?</a:t>
            </a:r>
          </a:p>
        </p:txBody>
      </p:sp>
      <p:pic>
        <p:nvPicPr>
          <p:cNvPr id="3" name="Picture 2">
            <a:extLst>
              <a:ext uri="{FF2B5EF4-FFF2-40B4-BE49-F238E27FC236}">
                <a16:creationId xmlns:a16="http://schemas.microsoft.com/office/drawing/2014/main" id="{E69517CE-DFBC-5ABD-BA1F-0330FABB25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5385" y="644784"/>
            <a:ext cx="1600706" cy="1607820"/>
          </a:xfrm>
          <a:prstGeom prst="rect">
            <a:avLst/>
          </a:prstGeom>
        </p:spPr>
      </p:pic>
      <p:sp>
        <p:nvSpPr>
          <p:cNvPr id="4" name="Rectangle: Rounded Corners 18">
            <a:extLst>
              <a:ext uri="{FF2B5EF4-FFF2-40B4-BE49-F238E27FC236}">
                <a16:creationId xmlns:a16="http://schemas.microsoft.com/office/drawing/2014/main" id="{B65B1167-1DB9-7843-D78F-38817CE98929}"/>
              </a:ext>
            </a:extLst>
          </p:cNvPr>
          <p:cNvSpPr/>
          <p:nvPr/>
        </p:nvSpPr>
        <p:spPr>
          <a:xfrm>
            <a:off x="1240685" y="2605124"/>
            <a:ext cx="4725328" cy="16078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2200" dirty="0">
                <a:solidFill>
                  <a:schemeClr val="tx1"/>
                </a:solidFill>
                <a:latin typeface="UTM Avo" panose="02040603050506020204" pitchFamily="18"/>
                <a:ea typeface="Times New Roman" panose="02020603050405020304" pitchFamily="18" charset="0"/>
                <a:cs typeface="Arial" panose="020B0604020202020204" pitchFamily="34" charset="0"/>
              </a:rPr>
              <a:t>A. </a:t>
            </a:r>
            <a:r>
              <a:rPr lang="vi-VN" sz="2200" dirty="0">
                <a:solidFill>
                  <a:srgbClr val="000000"/>
                </a:solidFill>
                <a:latin typeface="UTM Avo" panose="02040603050506020204" pitchFamily="18"/>
                <a:ea typeface="Times New Roman" panose="02020603050405020304" pitchFamily="18" charset="0"/>
                <a:cs typeface="Arial" panose="020B0604020202020204" pitchFamily="34" charset="0"/>
              </a:rPr>
              <a:t>Bác nói chỉ ngồi nhờ ăn miếng cơm nắm mà không mua gì cả</a:t>
            </a:r>
            <a:r>
              <a:rPr lang="en-US" sz="2200" dirty="0">
                <a:solidFill>
                  <a:srgbClr val="000000"/>
                </a:solidFill>
                <a:latin typeface="UTM Avo" panose="02040603050506020204" pitchFamily="18"/>
                <a:ea typeface="Times New Roman" panose="02020603050405020304" pitchFamily="18" charset="0"/>
                <a:cs typeface="Arial" panose="020B0604020202020204" pitchFamily="34" charset="0"/>
              </a:rPr>
              <a:t>.</a:t>
            </a:r>
            <a:r>
              <a:rPr lang="en-US" sz="2200" dirty="0">
                <a:solidFill>
                  <a:schemeClr val="tx1"/>
                </a:solidFill>
                <a:latin typeface="UTM Avo" panose="02040603050506020204" pitchFamily="18"/>
                <a:ea typeface="Times New Roman" panose="02020603050405020304" pitchFamily="18" charset="0"/>
                <a:cs typeface="Arial" panose="020B0604020202020204" pitchFamily="34" charset="0"/>
              </a:rPr>
              <a:t> </a:t>
            </a:r>
            <a:endParaRPr lang="vi-VN" sz="2200" dirty="0">
              <a:solidFill>
                <a:schemeClr val="tx1"/>
              </a:solidFill>
              <a:latin typeface="UTM Avo" panose="02040603050506020204" pitchFamily="18"/>
              <a:ea typeface="Times New Roman" panose="02020603050405020304" pitchFamily="18" charset="0"/>
              <a:cs typeface="Arial" panose="020B0604020202020204" pitchFamily="34" charset="0"/>
            </a:endParaRPr>
          </a:p>
        </p:txBody>
      </p:sp>
      <p:sp>
        <p:nvSpPr>
          <p:cNvPr id="5" name="Rectangle: Rounded Corners 20">
            <a:extLst>
              <a:ext uri="{FF2B5EF4-FFF2-40B4-BE49-F238E27FC236}">
                <a16:creationId xmlns:a16="http://schemas.microsoft.com/office/drawing/2014/main" id="{61F5796C-6980-8ADA-4908-F7F21DFF8158}"/>
              </a:ext>
            </a:extLst>
          </p:cNvPr>
          <p:cNvSpPr/>
          <p:nvPr/>
        </p:nvSpPr>
        <p:spPr>
          <a:xfrm>
            <a:off x="6225988" y="2614194"/>
            <a:ext cx="4771527" cy="16078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a:solidFill>
                  <a:schemeClr val="tx1"/>
                </a:solidFill>
                <a:latin typeface="UTM Avo" panose="02040603050506020204" pitchFamily="18"/>
                <a:ea typeface="Times New Roman" panose="02020603050405020304" pitchFamily="18" charset="0"/>
                <a:cs typeface="Arial" panose="020B0604020202020204" pitchFamily="34" charset="0"/>
              </a:rPr>
              <a:t>B. </a:t>
            </a:r>
            <a:r>
              <a:rPr lang="en-US" sz="2200" dirty="0" err="1">
                <a:solidFill>
                  <a:schemeClr val="tx1"/>
                </a:solidFill>
                <a:latin typeface="UTM Avo" panose="02040603050506020204" pitchFamily="18"/>
                <a:cs typeface="Arial" panose="020B0604020202020204" pitchFamily="34" charset="0"/>
              </a:rPr>
              <a:t>Bác</a:t>
            </a:r>
            <a:r>
              <a:rPr lang="en-US" sz="2200" dirty="0">
                <a:solidFill>
                  <a:schemeClr val="tx1"/>
                </a:solidFill>
                <a:latin typeface="UTM Avo" panose="02040603050506020204" pitchFamily="18"/>
                <a:cs typeface="Arial" panose="020B0604020202020204" pitchFamily="34" charset="0"/>
              </a:rPr>
              <a:t> </a:t>
            </a:r>
            <a:r>
              <a:rPr lang="en-US" sz="2200" dirty="0" err="1">
                <a:solidFill>
                  <a:schemeClr val="tx1"/>
                </a:solidFill>
                <a:latin typeface="UTM Avo" panose="02040603050506020204" pitchFamily="18"/>
                <a:cs typeface="Arial" panose="020B0604020202020204" pitchFamily="34" charset="0"/>
              </a:rPr>
              <a:t>hoảng</a:t>
            </a:r>
            <a:r>
              <a:rPr lang="en-US" sz="2200" dirty="0">
                <a:solidFill>
                  <a:schemeClr val="tx1"/>
                </a:solidFill>
                <a:latin typeface="UTM Avo" panose="02040603050506020204" pitchFamily="18"/>
                <a:cs typeface="Arial" panose="020B0604020202020204" pitchFamily="34" charset="0"/>
              </a:rPr>
              <a:t> </a:t>
            </a:r>
            <a:r>
              <a:rPr lang="en-US" sz="2200" dirty="0" err="1">
                <a:solidFill>
                  <a:schemeClr val="tx1"/>
                </a:solidFill>
                <a:latin typeface="UTM Avo" panose="02040603050506020204" pitchFamily="18"/>
                <a:cs typeface="Arial" panose="020B0604020202020204" pitchFamily="34" charset="0"/>
              </a:rPr>
              <a:t>hốt</a:t>
            </a:r>
            <a:r>
              <a:rPr lang="en-US" sz="2200" dirty="0">
                <a:solidFill>
                  <a:schemeClr val="tx1"/>
                </a:solidFill>
                <a:latin typeface="UTM Avo" panose="02040603050506020204" pitchFamily="18"/>
                <a:cs typeface="Arial" panose="020B0604020202020204" pitchFamily="34" charset="0"/>
              </a:rPr>
              <a:t> </a:t>
            </a:r>
            <a:r>
              <a:rPr lang="en-US" sz="2200" dirty="0" err="1">
                <a:solidFill>
                  <a:schemeClr val="tx1"/>
                </a:solidFill>
                <a:latin typeface="UTM Avo" panose="02040603050506020204" pitchFamily="18"/>
                <a:cs typeface="Arial" panose="020B0604020202020204" pitchFamily="34" charset="0"/>
              </a:rPr>
              <a:t>không</a:t>
            </a:r>
            <a:r>
              <a:rPr lang="en-US" sz="2200" dirty="0">
                <a:solidFill>
                  <a:schemeClr val="tx1"/>
                </a:solidFill>
                <a:latin typeface="UTM Avo" panose="02040603050506020204" pitchFamily="18"/>
                <a:cs typeface="Arial" panose="020B0604020202020204" pitchFamily="34" charset="0"/>
              </a:rPr>
              <a:t> </a:t>
            </a:r>
            <a:r>
              <a:rPr lang="en-US" sz="2200" dirty="0" err="1">
                <a:solidFill>
                  <a:schemeClr val="tx1"/>
                </a:solidFill>
                <a:latin typeface="UTM Avo" panose="02040603050506020204" pitchFamily="18"/>
                <a:cs typeface="Arial" panose="020B0604020202020204" pitchFamily="34" charset="0"/>
              </a:rPr>
              <a:t>nói</a:t>
            </a:r>
            <a:r>
              <a:rPr lang="en-US" sz="2200" dirty="0">
                <a:solidFill>
                  <a:schemeClr val="tx1"/>
                </a:solidFill>
                <a:latin typeface="UTM Avo" panose="02040603050506020204" pitchFamily="18"/>
                <a:cs typeface="Arial" panose="020B0604020202020204" pitchFamily="34" charset="0"/>
              </a:rPr>
              <a:t> </a:t>
            </a:r>
            <a:r>
              <a:rPr lang="en-US" sz="2200" dirty="0" err="1">
                <a:solidFill>
                  <a:schemeClr val="tx1"/>
                </a:solidFill>
                <a:latin typeface="UTM Avo" panose="02040603050506020204" pitchFamily="18"/>
                <a:cs typeface="Arial" panose="020B0604020202020204" pitchFamily="34" charset="0"/>
              </a:rPr>
              <a:t>được</a:t>
            </a:r>
            <a:r>
              <a:rPr lang="en-US" sz="2200" dirty="0">
                <a:solidFill>
                  <a:schemeClr val="tx1"/>
                </a:solidFill>
                <a:latin typeface="UTM Avo" panose="02040603050506020204" pitchFamily="18"/>
                <a:cs typeface="Arial" panose="020B0604020202020204" pitchFamily="34" charset="0"/>
              </a:rPr>
              <a:t> </a:t>
            </a:r>
            <a:r>
              <a:rPr lang="en-US" sz="2200" dirty="0" err="1">
                <a:solidFill>
                  <a:schemeClr val="tx1"/>
                </a:solidFill>
                <a:latin typeface="UTM Avo" panose="02040603050506020204" pitchFamily="18"/>
                <a:cs typeface="Arial" panose="020B0604020202020204" pitchFamily="34" charset="0"/>
              </a:rPr>
              <a:t>gì</a:t>
            </a:r>
            <a:r>
              <a:rPr lang="en-US" sz="2200" dirty="0">
                <a:solidFill>
                  <a:schemeClr val="tx1"/>
                </a:solidFill>
                <a:latin typeface="UTM Avo" panose="02040603050506020204" pitchFamily="18"/>
                <a:cs typeface="Arial" panose="020B0604020202020204" pitchFamily="34" charset="0"/>
              </a:rPr>
              <a:t> </a:t>
            </a:r>
            <a:r>
              <a:rPr lang="en-US" sz="2200" dirty="0" err="1">
                <a:solidFill>
                  <a:schemeClr val="tx1"/>
                </a:solidFill>
                <a:latin typeface="UTM Avo" panose="02040603050506020204" pitchFamily="18"/>
                <a:cs typeface="Arial" panose="020B0604020202020204" pitchFamily="34" charset="0"/>
              </a:rPr>
              <a:t>trước</a:t>
            </a:r>
            <a:r>
              <a:rPr lang="en-US" sz="2200" dirty="0">
                <a:solidFill>
                  <a:schemeClr val="tx1"/>
                </a:solidFill>
                <a:latin typeface="UTM Avo" panose="02040603050506020204" pitchFamily="18"/>
                <a:cs typeface="Arial" panose="020B0604020202020204" pitchFamily="34" charset="0"/>
              </a:rPr>
              <a:t> </a:t>
            </a:r>
            <a:r>
              <a:rPr lang="en-US" sz="2200" dirty="0" err="1">
                <a:solidFill>
                  <a:schemeClr val="tx1"/>
                </a:solidFill>
                <a:latin typeface="UTM Avo" panose="02040603050506020204" pitchFamily="18"/>
                <a:cs typeface="Arial" panose="020B0604020202020204" pitchFamily="34" charset="0"/>
              </a:rPr>
              <a:t>lời</a:t>
            </a:r>
            <a:r>
              <a:rPr lang="en-US" sz="2200" dirty="0">
                <a:solidFill>
                  <a:schemeClr val="tx1"/>
                </a:solidFill>
                <a:latin typeface="UTM Avo" panose="02040603050506020204" pitchFamily="18"/>
                <a:cs typeface="Arial" panose="020B0604020202020204" pitchFamily="34" charset="0"/>
              </a:rPr>
              <a:t> </a:t>
            </a:r>
            <a:r>
              <a:rPr lang="en-US" sz="2200" dirty="0" err="1">
                <a:solidFill>
                  <a:schemeClr val="tx1"/>
                </a:solidFill>
                <a:latin typeface="UTM Avo" panose="02040603050506020204" pitchFamily="18"/>
                <a:cs typeface="Arial" panose="020B0604020202020204" pitchFamily="34" charset="0"/>
              </a:rPr>
              <a:t>buộc</a:t>
            </a:r>
            <a:r>
              <a:rPr lang="en-US" sz="2200" dirty="0">
                <a:solidFill>
                  <a:schemeClr val="tx1"/>
                </a:solidFill>
                <a:latin typeface="UTM Avo" panose="02040603050506020204" pitchFamily="18"/>
                <a:cs typeface="Arial" panose="020B0604020202020204" pitchFamily="34" charset="0"/>
              </a:rPr>
              <a:t> </a:t>
            </a:r>
            <a:r>
              <a:rPr lang="en-US" sz="2200" dirty="0" err="1">
                <a:solidFill>
                  <a:schemeClr val="tx1"/>
                </a:solidFill>
                <a:latin typeface="UTM Avo" panose="02040603050506020204" pitchFamily="18"/>
                <a:cs typeface="Arial" panose="020B0604020202020204" pitchFamily="34" charset="0"/>
              </a:rPr>
              <a:t>tội</a:t>
            </a:r>
            <a:r>
              <a:rPr lang="en-US" sz="2200" dirty="0">
                <a:solidFill>
                  <a:schemeClr val="tx1"/>
                </a:solidFill>
                <a:latin typeface="UTM Avo" panose="02040603050506020204" pitchFamily="18"/>
                <a:cs typeface="Arial" panose="020B0604020202020204" pitchFamily="34" charset="0"/>
              </a:rPr>
              <a:t> </a:t>
            </a:r>
            <a:r>
              <a:rPr lang="en-US" sz="2200" dirty="0" err="1">
                <a:solidFill>
                  <a:schemeClr val="tx1"/>
                </a:solidFill>
                <a:latin typeface="UTM Avo" panose="02040603050506020204" pitchFamily="18"/>
                <a:cs typeface="Arial" panose="020B0604020202020204" pitchFamily="34" charset="0"/>
              </a:rPr>
              <a:t>của</a:t>
            </a:r>
            <a:r>
              <a:rPr lang="en-US" sz="2200" dirty="0">
                <a:solidFill>
                  <a:schemeClr val="tx1"/>
                </a:solidFill>
                <a:latin typeface="UTM Avo" panose="02040603050506020204" pitchFamily="18"/>
                <a:cs typeface="Arial" panose="020B0604020202020204" pitchFamily="34" charset="0"/>
              </a:rPr>
              <a:t> </a:t>
            </a:r>
            <a:r>
              <a:rPr lang="en-US" sz="2200" dirty="0" err="1">
                <a:solidFill>
                  <a:schemeClr val="tx1"/>
                </a:solidFill>
                <a:latin typeface="UTM Avo" panose="02040603050506020204" pitchFamily="18"/>
                <a:cs typeface="Arial" panose="020B0604020202020204" pitchFamily="34" charset="0"/>
              </a:rPr>
              <a:t>chủ</a:t>
            </a:r>
            <a:r>
              <a:rPr lang="en-US" sz="2200" dirty="0">
                <a:solidFill>
                  <a:schemeClr val="tx1"/>
                </a:solidFill>
                <a:latin typeface="UTM Avo" panose="02040603050506020204" pitchFamily="18"/>
                <a:cs typeface="Arial" panose="020B0604020202020204" pitchFamily="34" charset="0"/>
              </a:rPr>
              <a:t> </a:t>
            </a:r>
            <a:r>
              <a:rPr lang="en-US" sz="2200" dirty="0" err="1">
                <a:solidFill>
                  <a:schemeClr val="tx1"/>
                </a:solidFill>
                <a:latin typeface="UTM Avo" panose="02040603050506020204" pitchFamily="18"/>
                <a:cs typeface="Arial" panose="020B0604020202020204" pitchFamily="34" charset="0"/>
              </a:rPr>
              <a:t>quán</a:t>
            </a:r>
            <a:r>
              <a:rPr lang="en-US" sz="2200" dirty="0">
                <a:solidFill>
                  <a:schemeClr val="tx1"/>
                </a:solidFill>
                <a:latin typeface="UTM Avo" panose="02040603050506020204" pitchFamily="18"/>
                <a:cs typeface="Arial" panose="020B0604020202020204" pitchFamily="34" charset="0"/>
              </a:rPr>
              <a:t>.</a:t>
            </a:r>
            <a:endParaRPr lang="vi-VN" sz="2200" dirty="0">
              <a:solidFill>
                <a:schemeClr val="tx1"/>
              </a:solidFill>
              <a:latin typeface="UTM Avo" panose="02040603050506020204" pitchFamily="18"/>
              <a:ea typeface="Times New Roman" panose="02020603050405020304" pitchFamily="18" charset="0"/>
              <a:cs typeface="Arial" panose="020B0604020202020204" pitchFamily="34" charset="0"/>
            </a:endParaRPr>
          </a:p>
        </p:txBody>
      </p:sp>
      <p:sp>
        <p:nvSpPr>
          <p:cNvPr id="6" name="Rectangle: Rounded Corners 22">
            <a:extLst>
              <a:ext uri="{FF2B5EF4-FFF2-40B4-BE49-F238E27FC236}">
                <a16:creationId xmlns:a16="http://schemas.microsoft.com/office/drawing/2014/main" id="{F254E132-D437-9C33-2B7D-9EC40618B74E}"/>
              </a:ext>
            </a:extLst>
          </p:cNvPr>
          <p:cNvSpPr/>
          <p:nvPr/>
        </p:nvSpPr>
        <p:spPr>
          <a:xfrm>
            <a:off x="1240685" y="4481505"/>
            <a:ext cx="4725328" cy="16078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dirty="0">
                <a:solidFill>
                  <a:srgbClr val="000000"/>
                </a:solidFill>
                <a:latin typeface="UTM Avo" panose="02040603050506020204" pitchFamily="18"/>
                <a:ea typeface="Times New Roman" panose="02020603050405020304" pitchFamily="18" charset="0"/>
                <a:cs typeface="Arial" panose="020B0604020202020204" pitchFamily="34" charset="0"/>
              </a:rPr>
              <a:t>C. </a:t>
            </a:r>
            <a:r>
              <a:rPr lang="en-US" sz="2200" dirty="0" err="1">
                <a:solidFill>
                  <a:srgbClr val="000000"/>
                </a:solidFill>
                <a:latin typeface="UTM Avo" panose="02040603050506020204" pitchFamily="18"/>
                <a:ea typeface="Times New Roman" panose="02020603050405020304" pitchFamily="18" charset="0"/>
                <a:cs typeface="Arial" panose="020B0604020202020204" pitchFamily="34" charset="0"/>
              </a:rPr>
              <a:t>Bác</a:t>
            </a:r>
            <a:r>
              <a:rPr lang="vi-VN" sz="2200" dirty="0">
                <a:solidFill>
                  <a:srgbClr val="000000"/>
                </a:solidFill>
                <a:latin typeface="UTM Avo" panose="02040603050506020204" pitchFamily="18"/>
                <a:ea typeface="Times New Roman" panose="02020603050405020304" pitchFamily="18" charset="0"/>
                <a:cs typeface="Arial" panose="020B0604020202020204" pitchFamily="34" charset="0"/>
              </a:rPr>
              <a:t> nông dân nói rằng mình không có tiền để trả.</a:t>
            </a:r>
          </a:p>
        </p:txBody>
      </p:sp>
      <p:sp>
        <p:nvSpPr>
          <p:cNvPr id="8" name="Rectangle: Rounded Corners 24">
            <a:extLst>
              <a:ext uri="{FF2B5EF4-FFF2-40B4-BE49-F238E27FC236}">
                <a16:creationId xmlns:a16="http://schemas.microsoft.com/office/drawing/2014/main" id="{220FF2FF-1996-88E8-6D26-E8970C441A77}"/>
              </a:ext>
            </a:extLst>
          </p:cNvPr>
          <p:cNvSpPr/>
          <p:nvPr/>
        </p:nvSpPr>
        <p:spPr>
          <a:xfrm>
            <a:off x="6225988" y="4481505"/>
            <a:ext cx="4771527" cy="16078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dirty="0">
                <a:solidFill>
                  <a:srgbClr val="000000"/>
                </a:solidFill>
                <a:latin typeface="UTM Avo" panose="02040603050506020204" pitchFamily="18"/>
                <a:ea typeface="Times New Roman" panose="02020603050405020304" pitchFamily="18" charset="0"/>
                <a:cs typeface="Arial" panose="020B0604020202020204" pitchFamily="34" charset="0"/>
              </a:rPr>
              <a:t>D. Bác nói rằng mình sẽ trả tiền và không bao giờ </a:t>
            </a:r>
            <a:r>
              <a:rPr lang="en-US" sz="2200" dirty="0" err="1">
                <a:solidFill>
                  <a:srgbClr val="000000"/>
                </a:solidFill>
                <a:latin typeface="UTM Avo" panose="02040603050506020204" pitchFamily="18"/>
                <a:ea typeface="Times New Roman" panose="02020603050405020304" pitchFamily="18" charset="0"/>
                <a:cs typeface="Arial" panose="020B0604020202020204" pitchFamily="34" charset="0"/>
              </a:rPr>
              <a:t>có</a:t>
            </a:r>
            <a:r>
              <a:rPr lang="vi-VN" sz="2200" dirty="0">
                <a:solidFill>
                  <a:srgbClr val="000000"/>
                </a:solidFill>
                <a:latin typeface="UTM Avo" panose="02040603050506020204" pitchFamily="18"/>
                <a:ea typeface="Times New Roman" panose="02020603050405020304" pitchFamily="18" charset="0"/>
                <a:cs typeface="Arial" panose="020B0604020202020204" pitchFamily="34" charset="0"/>
              </a:rPr>
              <a:t> thói ăn quỵt tiền người khác.</a:t>
            </a:r>
          </a:p>
        </p:txBody>
      </p:sp>
      <p:pic>
        <p:nvPicPr>
          <p:cNvPr id="9" name="Picture 8" descr="Logo, company name&#10;&#10;Description automatically generated">
            <a:extLst>
              <a:ext uri="{FF2B5EF4-FFF2-40B4-BE49-F238E27FC236}">
                <a16:creationId xmlns:a16="http://schemas.microsoft.com/office/drawing/2014/main" id="{C7BD3CD5-95CB-68FD-E1BD-9BF1875DB35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0"/>
            <a:ext cx="570902" cy="637101"/>
          </a:xfrm>
          <a:prstGeom prst="rect">
            <a:avLst/>
          </a:prstGeom>
        </p:spPr>
      </p:pic>
    </p:spTree>
    <p:extLst>
      <p:ext uri="{BB962C8B-B14F-4D97-AF65-F5344CB8AC3E}">
        <p14:creationId xmlns:p14="http://schemas.microsoft.com/office/powerpoint/2010/main" val="265814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3"/>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ppt_w+.3"/>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animEffect transition="in" filter="fade">
                                      <p:cBhvr>
                                        <p:cTn id="20" dur="500"/>
                                        <p:tgtEl>
                                          <p:spTgt spid="4"/>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strVal val="#ppt_w+.3"/>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animEffect transition="in" filter="fade">
                                      <p:cBhvr>
                                        <p:cTn id="26" dur="500"/>
                                        <p:tgtEl>
                                          <p:spTgt spid="5"/>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strVal val="#ppt_w+.3"/>
                                          </p:val>
                                        </p:tav>
                                        <p:tav tm="100000">
                                          <p:val>
                                            <p:strVal val="#ppt_w"/>
                                          </p:val>
                                        </p:tav>
                                      </p:tavLst>
                                    </p:anim>
                                    <p:anim calcmode="lin" valueType="num">
                                      <p:cBhvr>
                                        <p:cTn id="31" dur="500" fill="hold"/>
                                        <p:tgtEl>
                                          <p:spTgt spid="6"/>
                                        </p:tgtEl>
                                        <p:attrNameLst>
                                          <p:attrName>ppt_h</p:attrName>
                                        </p:attrNameLst>
                                      </p:cBhvr>
                                      <p:tavLst>
                                        <p:tav tm="0">
                                          <p:val>
                                            <p:strVal val="#ppt_h"/>
                                          </p:val>
                                        </p:tav>
                                        <p:tav tm="100000">
                                          <p:val>
                                            <p:strVal val="#ppt_h"/>
                                          </p:val>
                                        </p:tav>
                                      </p:tavLst>
                                    </p:anim>
                                    <p:animEffect transition="in" filter="fade">
                                      <p:cBhvr>
                                        <p:cTn id="32" dur="500"/>
                                        <p:tgtEl>
                                          <p:spTgt spid="6"/>
                                        </p:tgtEl>
                                      </p:cBhvr>
                                    </p:animEffect>
                                  </p:childTnLst>
                                </p:cTn>
                              </p:par>
                              <p:par>
                                <p:cTn id="33" presetID="50" presetClass="entr" presetSubtype="0" decel="100000" fill="hold" grpId="0" nodeType="withEffect">
                                  <p:stCondLst>
                                    <p:cond delay="50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strVal val="#ppt_w+.3"/>
                                          </p:val>
                                        </p:tav>
                                        <p:tav tm="100000">
                                          <p:val>
                                            <p:strVal val="#ppt_w"/>
                                          </p:val>
                                        </p:tav>
                                      </p:tavLst>
                                    </p:anim>
                                    <p:anim calcmode="lin" valueType="num">
                                      <p:cBhvr>
                                        <p:cTn id="36" dur="500" fill="hold"/>
                                        <p:tgtEl>
                                          <p:spTgt spid="8"/>
                                        </p:tgtEl>
                                        <p:attrNameLst>
                                          <p:attrName>ppt_h</p:attrName>
                                        </p:attrNameLst>
                                      </p:cBhvr>
                                      <p:tavLst>
                                        <p:tav tm="0">
                                          <p:val>
                                            <p:strVal val="#ppt_h"/>
                                          </p:val>
                                        </p:tav>
                                        <p:tav tm="100000">
                                          <p:val>
                                            <p:strVal val="#ppt_h"/>
                                          </p:val>
                                        </p:tav>
                                      </p:tavLst>
                                    </p:anim>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4"/>
                                        </p:tgtEl>
                                        <p:attrNameLst>
                                          <p:attrName>fillcolor</p:attrName>
                                        </p:attrNameLst>
                                      </p:cBhvr>
                                      <p:to>
                                        <a:srgbClr val="00B050"/>
                                      </p:to>
                                    </p:animClr>
                                    <p:set>
                                      <p:cBhvr>
                                        <p:cTn id="43" dur="500" fill="hold"/>
                                        <p:tgtEl>
                                          <p:spTgt spid="4"/>
                                        </p:tgtEl>
                                        <p:attrNameLst>
                                          <p:attrName>fill.type</p:attrName>
                                        </p:attrNameLst>
                                      </p:cBhvr>
                                      <p:to>
                                        <p:strVal val="solid"/>
                                      </p:to>
                                    </p:set>
                                    <p:set>
                                      <p:cBhvr>
                                        <p:cTn id="44" dur="500" fill="hold"/>
                                        <p:tgtEl>
                                          <p:spTgt spid="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5"/>
                                        </p:tgtEl>
                                        <p:attrNameLst>
                                          <p:attrName>fillcolor</p:attrName>
                                        </p:attrNameLst>
                                      </p:cBhvr>
                                      <p:to>
                                        <a:srgbClr val="FF0000"/>
                                      </p:to>
                                    </p:animClr>
                                    <p:set>
                                      <p:cBhvr>
                                        <p:cTn id="50" dur="500" fill="hold"/>
                                        <p:tgtEl>
                                          <p:spTgt spid="5"/>
                                        </p:tgtEl>
                                        <p:attrNameLst>
                                          <p:attrName>fill.type</p:attrName>
                                        </p:attrNameLst>
                                      </p:cBhvr>
                                      <p:to>
                                        <p:strVal val="solid"/>
                                      </p:to>
                                    </p:set>
                                    <p:set>
                                      <p:cBhvr>
                                        <p:cTn id="51" dur="50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6"/>
                                        </p:tgtEl>
                                        <p:attrNameLst>
                                          <p:attrName>fillcolor</p:attrName>
                                        </p:attrNameLst>
                                      </p:cBhvr>
                                      <p:to>
                                        <a:srgbClr val="FF0000"/>
                                      </p:to>
                                    </p:animClr>
                                    <p:set>
                                      <p:cBhvr>
                                        <p:cTn id="57" dur="500" fill="hold"/>
                                        <p:tgtEl>
                                          <p:spTgt spid="6"/>
                                        </p:tgtEl>
                                        <p:attrNameLst>
                                          <p:attrName>fill.type</p:attrName>
                                        </p:attrNameLst>
                                      </p:cBhvr>
                                      <p:to>
                                        <p:strVal val="solid"/>
                                      </p:to>
                                    </p:set>
                                    <p:set>
                                      <p:cBhvr>
                                        <p:cTn id="58" dur="500" fill="hold"/>
                                        <p:tgtEl>
                                          <p:spTgt spid="6"/>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6"/>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8"/>
                                        </p:tgtEl>
                                        <p:attrNameLst>
                                          <p:attrName>fillcolor</p:attrName>
                                        </p:attrNameLst>
                                      </p:cBhvr>
                                      <p:to>
                                        <a:srgbClr val="FF0000"/>
                                      </p:to>
                                    </p:animClr>
                                    <p:set>
                                      <p:cBhvr>
                                        <p:cTn id="64" dur="500" fill="hold"/>
                                        <p:tgtEl>
                                          <p:spTgt spid="8"/>
                                        </p:tgtEl>
                                        <p:attrNameLst>
                                          <p:attrName>fill.type</p:attrName>
                                        </p:attrNameLst>
                                      </p:cBhvr>
                                      <p:to>
                                        <p:strVal val="solid"/>
                                      </p:to>
                                    </p:set>
                                    <p:set>
                                      <p:cBhvr>
                                        <p:cTn id="65" dur="500" fill="hold"/>
                                        <p:tgtEl>
                                          <p:spTgt spid="8"/>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childTnLst>
        </p:cTn>
      </p:par>
    </p:tnLst>
    <p:bldLst>
      <p:bldP spid="2" grpId="0" animBg="1"/>
      <p:bldP spid="4" grpId="0" animBg="1"/>
      <p:bldP spid="5" grpId="0" animBg="1"/>
      <p:bldP spid="6"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a:extLst>
            <a:ext uri="{FF2B5EF4-FFF2-40B4-BE49-F238E27FC236}">
              <a16:creationId xmlns:a16="http://schemas.microsoft.com/office/drawing/2014/main" id="{A8010B3E-489F-19B2-C23A-B859D1D14FDC}"/>
            </a:ext>
          </a:extLst>
        </p:cNvPr>
        <p:cNvGrpSpPr/>
        <p:nvPr/>
      </p:nvGrpSpPr>
      <p:grpSpPr>
        <a:xfrm>
          <a:off x="0" y="0"/>
          <a:ext cx="0" cy="0"/>
          <a:chOff x="0" y="0"/>
          <a:chExt cx="0" cy="0"/>
        </a:xfrm>
      </p:grpSpPr>
      <p:sp>
        <p:nvSpPr>
          <p:cNvPr id="3" name="Speech Bubble: Rectangle with Corners Rounded 7">
            <a:extLst>
              <a:ext uri="{FF2B5EF4-FFF2-40B4-BE49-F238E27FC236}">
                <a16:creationId xmlns:a16="http://schemas.microsoft.com/office/drawing/2014/main" id="{B3AC5514-0830-233F-622C-91252A6A18BA}"/>
              </a:ext>
            </a:extLst>
          </p:cNvPr>
          <p:cNvSpPr/>
          <p:nvPr/>
        </p:nvSpPr>
        <p:spPr>
          <a:xfrm>
            <a:off x="976184" y="642557"/>
            <a:ext cx="8358316" cy="1607821"/>
          </a:xfrm>
          <a:prstGeom prst="wedgeRoundRectCallout">
            <a:avLst>
              <a:gd name="adj1" fmla="val 62786"/>
              <a:gd name="adj2" fmla="val 8254"/>
              <a:gd name="adj3" fmla="val 16667"/>
            </a:avLst>
          </a:prstGeom>
          <a:solidFill>
            <a:srgbClr val="77C3AC">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vi-VN" sz="2800" b="1" dirty="0">
                <a:solidFill>
                  <a:srgbClr val="000000"/>
                </a:solidFill>
              </a:rPr>
              <a:t>Câu </a:t>
            </a:r>
            <a:r>
              <a:rPr lang="en-US" sz="2800" b="1" dirty="0">
                <a:solidFill>
                  <a:srgbClr val="000000"/>
                </a:solidFill>
              </a:rPr>
              <a:t>4</a:t>
            </a:r>
            <a:r>
              <a:rPr lang="vi-VN" sz="2800" b="1" dirty="0">
                <a:solidFill>
                  <a:srgbClr val="000000"/>
                </a:solidFill>
              </a:rPr>
              <a:t>: </a:t>
            </a:r>
            <a:r>
              <a:rPr lang="vi-VN" sz="2800" dirty="0">
                <a:solidFill>
                  <a:srgbClr val="000000"/>
                </a:solidFill>
              </a:rPr>
              <a:t>Mồ Côi đã làm gì với hai đồng tiền của bác nông dân?</a:t>
            </a:r>
          </a:p>
        </p:txBody>
      </p:sp>
      <p:pic>
        <p:nvPicPr>
          <p:cNvPr id="4" name="Picture 3">
            <a:extLst>
              <a:ext uri="{FF2B5EF4-FFF2-40B4-BE49-F238E27FC236}">
                <a16:creationId xmlns:a16="http://schemas.microsoft.com/office/drawing/2014/main" id="{F032C350-0469-1732-C10A-3563B1D8E6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5385" y="1003135"/>
            <a:ext cx="1600706" cy="1607820"/>
          </a:xfrm>
          <a:prstGeom prst="rect">
            <a:avLst/>
          </a:prstGeom>
        </p:spPr>
      </p:pic>
      <p:pic>
        <p:nvPicPr>
          <p:cNvPr id="5" name="Picture 4" descr="Logo, company name&#10;&#10;Description automatically generated">
            <a:extLst>
              <a:ext uri="{FF2B5EF4-FFF2-40B4-BE49-F238E27FC236}">
                <a16:creationId xmlns:a16="http://schemas.microsoft.com/office/drawing/2014/main" id="{6E7DBFCE-463B-9C1D-D4C0-B35D2586C96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0"/>
            <a:ext cx="570902" cy="637101"/>
          </a:xfrm>
          <a:prstGeom prst="rect">
            <a:avLst/>
          </a:prstGeom>
        </p:spPr>
      </p:pic>
      <p:sp>
        <p:nvSpPr>
          <p:cNvPr id="6" name="Rectangle: Rounded Corners 18">
            <a:extLst>
              <a:ext uri="{FF2B5EF4-FFF2-40B4-BE49-F238E27FC236}">
                <a16:creationId xmlns:a16="http://schemas.microsoft.com/office/drawing/2014/main" id="{AB220080-046F-4F86-E29F-6A1E554CABB4}"/>
              </a:ext>
            </a:extLst>
          </p:cNvPr>
          <p:cNvSpPr/>
          <p:nvPr/>
        </p:nvSpPr>
        <p:spPr>
          <a:xfrm>
            <a:off x="6212541" y="4361937"/>
            <a:ext cx="4784974" cy="13726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400" noProof="1">
                <a:solidFill>
                  <a:prstClr val="black"/>
                </a:solidFill>
              </a:rPr>
              <a:t>D. Cho tiền vào bát, úp lại và đưa cho bác nông dân xóc.</a:t>
            </a:r>
          </a:p>
        </p:txBody>
      </p:sp>
      <p:sp>
        <p:nvSpPr>
          <p:cNvPr id="7" name="Rectangle: Rounded Corners 20">
            <a:extLst>
              <a:ext uri="{FF2B5EF4-FFF2-40B4-BE49-F238E27FC236}">
                <a16:creationId xmlns:a16="http://schemas.microsoft.com/office/drawing/2014/main" id="{6E75D40E-795D-DEAF-1F4E-0C966AD13710}"/>
              </a:ext>
            </a:extLst>
          </p:cNvPr>
          <p:cNvSpPr/>
          <p:nvPr/>
        </p:nvSpPr>
        <p:spPr>
          <a:xfrm>
            <a:off x="6212541" y="2729754"/>
            <a:ext cx="4784974" cy="13726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solidFill>
                  <a:prstClr val="black"/>
                </a:solidFill>
              </a:rPr>
              <a:t>B. Xem như đó là tiền công xử kiện của mình.</a:t>
            </a:r>
          </a:p>
        </p:txBody>
      </p:sp>
      <p:sp>
        <p:nvSpPr>
          <p:cNvPr id="8" name="Rectangle: Rounded Corners 22">
            <a:extLst>
              <a:ext uri="{FF2B5EF4-FFF2-40B4-BE49-F238E27FC236}">
                <a16:creationId xmlns:a16="http://schemas.microsoft.com/office/drawing/2014/main" id="{CB3BD13F-7473-A4ED-55D1-3455A7BE0E17}"/>
              </a:ext>
            </a:extLst>
          </p:cNvPr>
          <p:cNvSpPr/>
          <p:nvPr/>
        </p:nvSpPr>
        <p:spPr>
          <a:xfrm>
            <a:off x="1240686" y="2729754"/>
            <a:ext cx="4738774" cy="13726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400" noProof="1">
                <a:solidFill>
                  <a:prstClr val="black"/>
                </a:solidFill>
              </a:rPr>
              <a:t>A. Đưa thẳng cho chủ quán.</a:t>
            </a:r>
          </a:p>
        </p:txBody>
      </p:sp>
      <p:sp>
        <p:nvSpPr>
          <p:cNvPr id="9" name="Rectangle: Rounded Corners 24">
            <a:extLst>
              <a:ext uri="{FF2B5EF4-FFF2-40B4-BE49-F238E27FC236}">
                <a16:creationId xmlns:a16="http://schemas.microsoft.com/office/drawing/2014/main" id="{96FC2154-90E8-D0C9-EFF5-BAC86782DD25}"/>
              </a:ext>
            </a:extLst>
          </p:cNvPr>
          <p:cNvSpPr/>
          <p:nvPr/>
        </p:nvSpPr>
        <p:spPr>
          <a:xfrm>
            <a:off x="1240686" y="4361938"/>
            <a:ext cx="4738774" cy="13726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solidFill>
                  <a:prstClr val="black"/>
                </a:solidFill>
              </a:rPr>
              <a:t>C. Chia cho hai bên</a:t>
            </a:r>
            <a:r>
              <a:rPr lang="en-US" sz="2400" dirty="0">
                <a:solidFill>
                  <a:prstClr val="black"/>
                </a:solidFill>
              </a:rPr>
              <a:t>.</a:t>
            </a:r>
            <a:endParaRPr lang="vi-VN" sz="2400" dirty="0">
              <a:solidFill>
                <a:prstClr val="black"/>
              </a:solidFill>
            </a:endParaRPr>
          </a:p>
        </p:txBody>
      </p:sp>
    </p:spTree>
    <p:extLst>
      <p:ext uri="{BB962C8B-B14F-4D97-AF65-F5344CB8AC3E}">
        <p14:creationId xmlns:p14="http://schemas.microsoft.com/office/powerpoint/2010/main" val="190746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3"/>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strVal val="#ppt_w+.3"/>
                                          </p:val>
                                        </p:tav>
                                        <p:tav tm="100000">
                                          <p:val>
                                            <p:strVal val="#ppt_w"/>
                                          </p:val>
                                        </p:tav>
                                      </p:tavLst>
                                    </p:anim>
                                    <p:anim calcmode="lin" valueType="num">
                                      <p:cBhvr>
                                        <p:cTn id="19" dur="500" fill="hold"/>
                                        <p:tgtEl>
                                          <p:spTgt spid="8"/>
                                        </p:tgtEl>
                                        <p:attrNameLst>
                                          <p:attrName>ppt_h</p:attrName>
                                        </p:attrNameLst>
                                      </p:cBhvr>
                                      <p:tavLst>
                                        <p:tav tm="0">
                                          <p:val>
                                            <p:strVal val="#ppt_h"/>
                                          </p:val>
                                        </p:tav>
                                        <p:tav tm="100000">
                                          <p:val>
                                            <p:strVal val="#ppt_h"/>
                                          </p:val>
                                        </p:tav>
                                      </p:tavLst>
                                    </p:anim>
                                    <p:animEffect transition="in" filter="fade">
                                      <p:cBhvr>
                                        <p:cTn id="20" dur="500"/>
                                        <p:tgtEl>
                                          <p:spTgt spid="8"/>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strVal val="#ppt_w+.3"/>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animEffect transition="in" filter="fade">
                                      <p:cBhvr>
                                        <p:cTn id="26" dur="500"/>
                                        <p:tgtEl>
                                          <p:spTgt spid="7"/>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strVal val="#ppt_w+.3"/>
                                          </p:val>
                                        </p:tav>
                                        <p:tav tm="100000">
                                          <p:val>
                                            <p:strVal val="#ppt_w"/>
                                          </p:val>
                                        </p:tav>
                                      </p:tavLst>
                                    </p:anim>
                                    <p:anim calcmode="lin" valueType="num">
                                      <p:cBhvr>
                                        <p:cTn id="31" dur="500" fill="hold"/>
                                        <p:tgtEl>
                                          <p:spTgt spid="9"/>
                                        </p:tgtEl>
                                        <p:attrNameLst>
                                          <p:attrName>ppt_h</p:attrName>
                                        </p:attrNameLst>
                                      </p:cBhvr>
                                      <p:tavLst>
                                        <p:tav tm="0">
                                          <p:val>
                                            <p:strVal val="#ppt_h"/>
                                          </p:val>
                                        </p:tav>
                                        <p:tav tm="100000">
                                          <p:val>
                                            <p:strVal val="#ppt_h"/>
                                          </p:val>
                                        </p:tav>
                                      </p:tavLst>
                                    </p:anim>
                                    <p:animEffect transition="in" filter="fade">
                                      <p:cBhvr>
                                        <p:cTn id="32" dur="500"/>
                                        <p:tgtEl>
                                          <p:spTgt spid="9"/>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strVal val="#ppt_w+.3"/>
                                          </p:val>
                                        </p:tav>
                                        <p:tav tm="100000">
                                          <p:val>
                                            <p:strVal val="#ppt_w"/>
                                          </p:val>
                                        </p:tav>
                                      </p:tavLst>
                                    </p:anim>
                                    <p:anim calcmode="lin" valueType="num">
                                      <p:cBhvr>
                                        <p:cTn id="37" dur="500" fill="hold"/>
                                        <p:tgtEl>
                                          <p:spTgt spid="6"/>
                                        </p:tgtEl>
                                        <p:attrNameLst>
                                          <p:attrName>ppt_h</p:attrName>
                                        </p:attrNameLst>
                                      </p:cBhvr>
                                      <p:tavLst>
                                        <p:tav tm="0">
                                          <p:val>
                                            <p:strVal val="#ppt_h"/>
                                          </p:val>
                                        </p:tav>
                                        <p:tav tm="100000">
                                          <p:val>
                                            <p:strVal val="#ppt_h"/>
                                          </p:val>
                                        </p:tav>
                                      </p:tavLst>
                                    </p:anim>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00B050"/>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7"/>
                                        </p:tgtEl>
                                        <p:attrNameLst>
                                          <p:attrName>fillcolor</p:attrName>
                                        </p:attrNameLst>
                                      </p:cBhvr>
                                      <p:to>
                                        <a:srgbClr val="FF0000"/>
                                      </p:to>
                                    </p:animClr>
                                    <p:set>
                                      <p:cBhvr>
                                        <p:cTn id="51" dur="500" fill="hold"/>
                                        <p:tgtEl>
                                          <p:spTgt spid="7"/>
                                        </p:tgtEl>
                                        <p:attrNameLst>
                                          <p:attrName>fill.type</p:attrName>
                                        </p:attrNameLst>
                                      </p:cBhvr>
                                      <p:to>
                                        <p:strVal val="solid"/>
                                      </p:to>
                                    </p:set>
                                    <p:set>
                                      <p:cBhvr>
                                        <p:cTn id="52" dur="500" fill="hold"/>
                                        <p:tgtEl>
                                          <p:spTgt spid="7"/>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8"/>
                                        </p:tgtEl>
                                        <p:attrNameLst>
                                          <p:attrName>fillcolor</p:attrName>
                                        </p:attrNameLst>
                                      </p:cBhvr>
                                      <p:to>
                                        <a:srgbClr val="FF0000"/>
                                      </p:to>
                                    </p:animClr>
                                    <p:set>
                                      <p:cBhvr>
                                        <p:cTn id="58" dur="500" fill="hold"/>
                                        <p:tgtEl>
                                          <p:spTgt spid="8"/>
                                        </p:tgtEl>
                                        <p:attrNameLst>
                                          <p:attrName>fill.type</p:attrName>
                                        </p:attrNameLst>
                                      </p:cBhvr>
                                      <p:to>
                                        <p:strVal val="solid"/>
                                      </p:to>
                                    </p:set>
                                    <p:set>
                                      <p:cBhvr>
                                        <p:cTn id="59" dur="500" fill="hold"/>
                                        <p:tgtEl>
                                          <p:spTgt spid="8"/>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9"/>
                                        </p:tgtEl>
                                        <p:attrNameLst>
                                          <p:attrName>fillcolor</p:attrName>
                                        </p:attrNameLst>
                                      </p:cBhvr>
                                      <p:to>
                                        <a:srgbClr val="FF0000"/>
                                      </p:to>
                                    </p:animClr>
                                    <p:set>
                                      <p:cBhvr>
                                        <p:cTn id="65" dur="500" fill="hold"/>
                                        <p:tgtEl>
                                          <p:spTgt spid="9"/>
                                        </p:tgtEl>
                                        <p:attrNameLst>
                                          <p:attrName>fill.type</p:attrName>
                                        </p:attrNameLst>
                                      </p:cBhvr>
                                      <p:to>
                                        <p:strVal val="solid"/>
                                      </p:to>
                                    </p:set>
                                    <p:set>
                                      <p:cBhvr>
                                        <p:cTn id="66" dur="500" fill="hold"/>
                                        <p:tgtEl>
                                          <p:spTgt spid="9"/>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9"/>
                  </p:tgtEl>
                </p:cond>
              </p:nextCondLst>
            </p:seq>
          </p:childTnLst>
        </p:cTn>
      </p:par>
    </p:tnLst>
    <p:bldLst>
      <p:bldP spid="3"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46BC0F8-A35D-D091-2604-B4F8D10390F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042A9F3-F449-99A3-C9CE-4DB0319FAAA8}"/>
              </a:ext>
            </a:extLst>
          </p:cNvPr>
          <p:cNvPicPr>
            <a:picLocks noChangeAspect="1"/>
          </p:cNvPicPr>
          <p:nvPr/>
        </p:nvPicPr>
        <p:blipFill>
          <a:blip r:embed="rId3">
            <a:extLst>
              <a:ext uri="{28A0092B-C50C-407E-A947-70E740481C1C}">
                <a14:useLocalDpi xmlns:a14="http://schemas.microsoft.com/office/drawing/2010/main" val="0"/>
              </a:ext>
            </a:extLst>
          </a:blip>
          <a:srcRect l="10352" t="38444" r="50000" b="37481"/>
          <a:stretch/>
        </p:blipFill>
        <p:spPr>
          <a:xfrm>
            <a:off x="727990" y="1643453"/>
            <a:ext cx="3167658" cy="2263523"/>
          </a:xfrm>
          <a:prstGeom prst="rect">
            <a:avLst/>
          </a:prstGeom>
        </p:spPr>
      </p:pic>
      <p:pic>
        <p:nvPicPr>
          <p:cNvPr id="3" name="Picture 2">
            <a:extLst>
              <a:ext uri="{FF2B5EF4-FFF2-40B4-BE49-F238E27FC236}">
                <a16:creationId xmlns:a16="http://schemas.microsoft.com/office/drawing/2014/main" id="{F2D3647D-2C39-12C1-CE5C-020F4ED8B5F3}"/>
              </a:ext>
            </a:extLst>
          </p:cNvPr>
          <p:cNvPicPr>
            <a:picLocks noChangeAspect="1"/>
          </p:cNvPicPr>
          <p:nvPr/>
        </p:nvPicPr>
        <p:blipFill>
          <a:blip r:embed="rId3">
            <a:extLst>
              <a:ext uri="{28A0092B-C50C-407E-A947-70E740481C1C}">
                <a14:useLocalDpi xmlns:a14="http://schemas.microsoft.com/office/drawing/2010/main" val="0"/>
              </a:ext>
            </a:extLst>
          </a:blip>
          <a:srcRect l="50798" t="37962" r="9554" b="37265"/>
          <a:stretch/>
        </p:blipFill>
        <p:spPr>
          <a:xfrm>
            <a:off x="8066198" y="1420942"/>
            <a:ext cx="3397812" cy="2427985"/>
          </a:xfrm>
          <a:prstGeom prst="rect">
            <a:avLst/>
          </a:prstGeom>
        </p:spPr>
      </p:pic>
      <p:grpSp>
        <p:nvGrpSpPr>
          <p:cNvPr id="4" name="Group 3">
            <a:extLst>
              <a:ext uri="{FF2B5EF4-FFF2-40B4-BE49-F238E27FC236}">
                <a16:creationId xmlns:a16="http://schemas.microsoft.com/office/drawing/2014/main" id="{153AC094-9E83-06FA-D64F-16A83856C09F}"/>
              </a:ext>
            </a:extLst>
          </p:cNvPr>
          <p:cNvGrpSpPr/>
          <p:nvPr/>
        </p:nvGrpSpPr>
        <p:grpSpPr>
          <a:xfrm>
            <a:off x="3895648" y="4026246"/>
            <a:ext cx="6329935" cy="2665598"/>
            <a:chOff x="5493717" y="4802928"/>
            <a:chExt cx="13297252" cy="4988771"/>
          </a:xfrm>
        </p:grpSpPr>
        <p:pic>
          <p:nvPicPr>
            <p:cNvPr id="5" name="Picture 4">
              <a:extLst>
                <a:ext uri="{FF2B5EF4-FFF2-40B4-BE49-F238E27FC236}">
                  <a16:creationId xmlns:a16="http://schemas.microsoft.com/office/drawing/2014/main" id="{0AA9192D-8D47-C37E-2EEC-02478696555D}"/>
                </a:ext>
              </a:extLst>
            </p:cNvPr>
            <p:cNvPicPr>
              <a:picLocks noChangeAspect="1"/>
            </p:cNvPicPr>
            <p:nvPr/>
          </p:nvPicPr>
          <p:blipFill>
            <a:blip r:embed="rId3">
              <a:extLst>
                <a:ext uri="{28A0092B-C50C-407E-A947-70E740481C1C}">
                  <a14:useLocalDpi xmlns:a14="http://schemas.microsoft.com/office/drawing/2010/main" val="0"/>
                </a:ext>
              </a:extLst>
            </a:blip>
            <a:srcRect l="24669" t="64445" r="22467" b="6664"/>
            <a:stretch/>
          </p:blipFill>
          <p:spPr>
            <a:xfrm>
              <a:off x="5493717" y="5372099"/>
              <a:ext cx="7071362" cy="4419600"/>
            </a:xfrm>
            <a:prstGeom prst="rect">
              <a:avLst/>
            </a:prstGeom>
          </p:spPr>
        </p:pic>
        <p:grpSp>
          <p:nvGrpSpPr>
            <p:cNvPr id="6" name="Group 5">
              <a:extLst>
                <a:ext uri="{FF2B5EF4-FFF2-40B4-BE49-F238E27FC236}">
                  <a16:creationId xmlns:a16="http://schemas.microsoft.com/office/drawing/2014/main" id="{E6EB4B65-3F84-B88E-F158-B1A8442EDF46}"/>
                </a:ext>
              </a:extLst>
            </p:cNvPr>
            <p:cNvGrpSpPr/>
            <p:nvPr/>
          </p:nvGrpSpPr>
          <p:grpSpPr>
            <a:xfrm>
              <a:off x="9870454" y="4802928"/>
              <a:ext cx="8920515" cy="2300502"/>
              <a:chOff x="9870454" y="4802928"/>
              <a:chExt cx="8920515" cy="2300502"/>
            </a:xfrm>
          </p:grpSpPr>
          <p:sp>
            <p:nvSpPr>
              <p:cNvPr id="7" name="Speech Bubble: Oval 6">
                <a:extLst>
                  <a:ext uri="{FF2B5EF4-FFF2-40B4-BE49-F238E27FC236}">
                    <a16:creationId xmlns:a16="http://schemas.microsoft.com/office/drawing/2014/main" id="{5BFD83BA-6204-E8B6-198D-75BCDCD345EA}"/>
                  </a:ext>
                </a:extLst>
              </p:cNvPr>
              <p:cNvSpPr/>
              <p:nvPr/>
            </p:nvSpPr>
            <p:spPr>
              <a:xfrm>
                <a:off x="11608570" y="4802928"/>
                <a:ext cx="5444283" cy="2300502"/>
              </a:xfrm>
              <a:prstGeom prst="wedgeEllipseCallout">
                <a:avLst>
                  <a:gd name="adj1" fmla="val -58745"/>
                  <a:gd name="adj2" fmla="val 4345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00" dirty="0">
                  <a:latin typeface="+mj-lt"/>
                </a:endParaRPr>
              </a:p>
            </p:txBody>
          </p:sp>
          <p:sp>
            <p:nvSpPr>
              <p:cNvPr id="8" name="TextBox 7">
                <a:extLst>
                  <a:ext uri="{FF2B5EF4-FFF2-40B4-BE49-F238E27FC236}">
                    <a16:creationId xmlns:a16="http://schemas.microsoft.com/office/drawing/2014/main" id="{E5E1D855-4408-F820-B24F-5E06E5AF0ADF}"/>
                  </a:ext>
                </a:extLst>
              </p:cNvPr>
              <p:cNvSpPr txBox="1"/>
              <p:nvPr/>
            </p:nvSpPr>
            <p:spPr>
              <a:xfrm>
                <a:off x="9870454" y="4923743"/>
                <a:ext cx="8920515" cy="1858852"/>
              </a:xfrm>
              <a:prstGeom prst="rect">
                <a:avLst/>
              </a:prstGeom>
              <a:noFill/>
            </p:spPr>
            <p:txBody>
              <a:bodyPr wrap="square" rtlCol="0">
                <a:spAutoFit/>
              </a:bodyPr>
              <a:lstStyle/>
              <a:p>
                <a:pPr algn="ctr">
                  <a:lnSpc>
                    <a:spcPct val="150000"/>
                  </a:lnSpc>
                </a:pPr>
                <a:r>
                  <a:rPr lang="en-US" sz="2100" dirty="0" err="1">
                    <a:solidFill>
                      <a:srgbClr val="0070C0"/>
                    </a:solidFill>
                    <a:latin typeface="+mj-lt"/>
                    <a:cs typeface="Arial" panose="020B0604020202020204" pitchFamily="34" charset="0"/>
                  </a:rPr>
                  <a:t>Bạn</a:t>
                </a:r>
                <a:r>
                  <a:rPr lang="en-US" sz="2100" dirty="0">
                    <a:solidFill>
                      <a:srgbClr val="0070C0"/>
                    </a:solidFill>
                    <a:latin typeface="+mj-lt"/>
                    <a:cs typeface="Arial" panose="020B0604020202020204" pitchFamily="34" charset="0"/>
                  </a:rPr>
                  <a:t> </a:t>
                </a:r>
                <a:r>
                  <a:rPr lang="en-US" sz="2100" dirty="0" err="1">
                    <a:solidFill>
                      <a:srgbClr val="0070C0"/>
                    </a:solidFill>
                    <a:latin typeface="+mj-lt"/>
                    <a:cs typeface="Arial" panose="020B0604020202020204" pitchFamily="34" charset="0"/>
                  </a:rPr>
                  <a:t>này</a:t>
                </a:r>
                <a:r>
                  <a:rPr lang="en-US" sz="2100" dirty="0">
                    <a:solidFill>
                      <a:srgbClr val="0070C0"/>
                    </a:solidFill>
                    <a:latin typeface="+mj-lt"/>
                    <a:cs typeface="Arial" panose="020B0604020202020204" pitchFamily="34" charset="0"/>
                  </a:rPr>
                  <a:t> </a:t>
                </a:r>
              </a:p>
              <a:p>
                <a:pPr algn="ctr">
                  <a:lnSpc>
                    <a:spcPct val="150000"/>
                  </a:lnSpc>
                </a:pPr>
                <a:r>
                  <a:rPr lang="en-US" sz="2100" dirty="0" err="1">
                    <a:solidFill>
                      <a:srgbClr val="0070C0"/>
                    </a:solidFill>
                    <a:latin typeface="+mj-lt"/>
                    <a:cs typeface="Arial" panose="020B0604020202020204" pitchFamily="34" charset="0"/>
                  </a:rPr>
                  <a:t>chen</a:t>
                </a:r>
                <a:r>
                  <a:rPr lang="en-US" sz="2100" dirty="0">
                    <a:solidFill>
                      <a:srgbClr val="0070C0"/>
                    </a:solidFill>
                    <a:latin typeface="+mj-lt"/>
                    <a:cs typeface="Arial" panose="020B0604020202020204" pitchFamily="34" charset="0"/>
                  </a:rPr>
                  <a:t> </a:t>
                </a:r>
                <a:r>
                  <a:rPr lang="en-US" sz="2100" dirty="0" err="1">
                    <a:solidFill>
                      <a:srgbClr val="0070C0"/>
                    </a:solidFill>
                    <a:latin typeface="+mj-lt"/>
                    <a:cs typeface="Arial" panose="020B0604020202020204" pitchFamily="34" charset="0"/>
                  </a:rPr>
                  <a:t>ngang</a:t>
                </a:r>
                <a:r>
                  <a:rPr lang="en-US" sz="2100" dirty="0">
                    <a:solidFill>
                      <a:srgbClr val="0070C0"/>
                    </a:solidFill>
                    <a:latin typeface="+mj-lt"/>
                    <a:cs typeface="Arial" panose="020B0604020202020204" pitchFamily="34" charset="0"/>
                  </a:rPr>
                  <a:t> à?</a:t>
                </a:r>
              </a:p>
            </p:txBody>
          </p:sp>
        </p:grpSp>
      </p:grpSp>
    </p:spTree>
    <p:extLst>
      <p:ext uri="{BB962C8B-B14F-4D97-AF65-F5344CB8AC3E}">
        <p14:creationId xmlns:p14="http://schemas.microsoft.com/office/powerpoint/2010/main" val="341000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a:extLst>
            <a:ext uri="{FF2B5EF4-FFF2-40B4-BE49-F238E27FC236}">
              <a16:creationId xmlns:a16="http://schemas.microsoft.com/office/drawing/2014/main" id="{8A002D73-8E24-C19E-5A1C-5BC0FD5AD40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C278AF5-C889-0635-50A1-7FA6B3A70E2D}"/>
              </a:ext>
            </a:extLst>
          </p:cNvPr>
          <p:cNvSpPr txBox="1"/>
          <p:nvPr/>
        </p:nvSpPr>
        <p:spPr>
          <a:xfrm>
            <a:off x="2700670" y="425302"/>
            <a:ext cx="184731" cy="307777"/>
          </a:xfrm>
          <a:prstGeom prst="rect">
            <a:avLst/>
          </a:prstGeom>
          <a:noFill/>
        </p:spPr>
        <p:txBody>
          <a:bodyPr wrap="none" rtlCol="0">
            <a:spAutoFit/>
          </a:bodyPr>
          <a:lstStyle/>
          <a:p>
            <a:endParaRPr lang="en-VN" dirty="0"/>
          </a:p>
        </p:txBody>
      </p:sp>
      <p:sp>
        <p:nvSpPr>
          <p:cNvPr id="3" name="Rectangle: Rounded Corners 18">
            <a:extLst>
              <a:ext uri="{FF2B5EF4-FFF2-40B4-BE49-F238E27FC236}">
                <a16:creationId xmlns:a16="http://schemas.microsoft.com/office/drawing/2014/main" id="{DCF6BCAC-F83F-6F49-6348-5A937DB7F24C}"/>
              </a:ext>
            </a:extLst>
          </p:cNvPr>
          <p:cNvSpPr/>
          <p:nvPr/>
        </p:nvSpPr>
        <p:spPr>
          <a:xfrm>
            <a:off x="6369426" y="2612029"/>
            <a:ext cx="4628089" cy="15951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200" noProof="1">
                <a:solidFill>
                  <a:srgbClr val="000000"/>
                </a:solidFill>
                <a:cs typeface="Arial" panose="020B0604020202020204" pitchFamily="34" charset="0"/>
              </a:rPr>
              <a:t>B. </a:t>
            </a:r>
            <a:r>
              <a:rPr lang="vi-VN" sz="2200" noProof="1">
                <a:solidFill>
                  <a:srgbClr val="000000"/>
                </a:solidFill>
                <a:cs typeface="Arial" panose="020B0604020202020204" pitchFamily="34" charset="0"/>
              </a:rPr>
              <a:t>Để cả hai bên được đền bù giống nhau, thay vào đó bác nông dân không bị mất tiền.</a:t>
            </a:r>
            <a:endParaRPr lang="en-US" sz="2200" noProof="1">
              <a:solidFill>
                <a:srgbClr val="000000"/>
              </a:solidFill>
              <a:cs typeface="Arial" panose="020B0604020202020204" pitchFamily="34" charset="0"/>
            </a:endParaRPr>
          </a:p>
        </p:txBody>
      </p:sp>
      <p:sp>
        <p:nvSpPr>
          <p:cNvPr id="4" name="Rectangle: Rounded Corners 20">
            <a:extLst>
              <a:ext uri="{FF2B5EF4-FFF2-40B4-BE49-F238E27FC236}">
                <a16:creationId xmlns:a16="http://schemas.microsoft.com/office/drawing/2014/main" id="{DEDF0025-D679-5C01-6840-2811ABE65DD1}"/>
              </a:ext>
            </a:extLst>
          </p:cNvPr>
          <p:cNvSpPr/>
          <p:nvPr/>
        </p:nvSpPr>
        <p:spPr>
          <a:xfrm>
            <a:off x="1240685" y="4456067"/>
            <a:ext cx="4628089" cy="15951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200" dirty="0">
                <a:solidFill>
                  <a:srgbClr val="000000"/>
                </a:solidFill>
              </a:rPr>
              <a:t>C. Để Mồ Côi được nghe tiếng xóc tiền.</a:t>
            </a:r>
          </a:p>
        </p:txBody>
      </p:sp>
      <p:sp>
        <p:nvSpPr>
          <p:cNvPr id="5" name="Rectangle: Rounded Corners 22">
            <a:extLst>
              <a:ext uri="{FF2B5EF4-FFF2-40B4-BE49-F238E27FC236}">
                <a16:creationId xmlns:a16="http://schemas.microsoft.com/office/drawing/2014/main" id="{E2E4D74E-67D7-3452-DB84-CC7CA2D9ADB7}"/>
              </a:ext>
            </a:extLst>
          </p:cNvPr>
          <p:cNvSpPr/>
          <p:nvPr/>
        </p:nvSpPr>
        <p:spPr>
          <a:xfrm>
            <a:off x="1240685" y="2647258"/>
            <a:ext cx="4628089" cy="15951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200" dirty="0">
                <a:solidFill>
                  <a:prstClr val="black"/>
                </a:solidFill>
                <a:cs typeface="Arial" panose="020B0604020202020204" pitchFamily="34" charset="0"/>
              </a:rPr>
              <a:t>A. </a:t>
            </a:r>
            <a:r>
              <a:rPr lang="en-US" sz="2200" dirty="0" err="1">
                <a:solidFill>
                  <a:prstClr val="black"/>
                </a:solidFill>
                <a:cs typeface="Arial" panose="020B0604020202020204" pitchFamily="34" charset="0"/>
              </a:rPr>
              <a:t>Để</a:t>
            </a:r>
            <a:r>
              <a:rPr lang="en-US" sz="2200" dirty="0">
                <a:solidFill>
                  <a:prstClr val="black"/>
                </a:solidFill>
                <a:cs typeface="Arial" panose="020B0604020202020204" pitchFamily="34" charset="0"/>
              </a:rPr>
              <a:t> </a:t>
            </a:r>
            <a:r>
              <a:rPr lang="en-US" sz="2200" dirty="0" err="1">
                <a:solidFill>
                  <a:prstClr val="black"/>
                </a:solidFill>
                <a:cs typeface="Arial" panose="020B0604020202020204" pitchFamily="34" charset="0"/>
              </a:rPr>
              <a:t>tất</a:t>
            </a:r>
            <a:r>
              <a:rPr lang="en-US" sz="2200" dirty="0">
                <a:solidFill>
                  <a:prstClr val="black"/>
                </a:solidFill>
                <a:cs typeface="Arial" panose="020B0604020202020204" pitchFamily="34" charset="0"/>
              </a:rPr>
              <a:t> </a:t>
            </a:r>
            <a:r>
              <a:rPr lang="en-US" sz="2200" dirty="0" err="1">
                <a:solidFill>
                  <a:prstClr val="black"/>
                </a:solidFill>
                <a:cs typeface="Arial" panose="020B0604020202020204" pitchFamily="34" charset="0"/>
              </a:rPr>
              <a:t>cả</a:t>
            </a:r>
            <a:r>
              <a:rPr lang="en-US" sz="2200" dirty="0">
                <a:solidFill>
                  <a:prstClr val="black"/>
                </a:solidFill>
                <a:cs typeface="Arial" panose="020B0604020202020204" pitchFamily="34" charset="0"/>
              </a:rPr>
              <a:t> </a:t>
            </a:r>
            <a:r>
              <a:rPr lang="en-US" sz="2200" dirty="0" err="1">
                <a:solidFill>
                  <a:prstClr val="black"/>
                </a:solidFill>
                <a:cs typeface="Arial" panose="020B0604020202020204" pitchFamily="34" charset="0"/>
              </a:rPr>
              <a:t>mọi</a:t>
            </a:r>
            <a:r>
              <a:rPr lang="en-US" sz="2200" dirty="0">
                <a:solidFill>
                  <a:prstClr val="black"/>
                </a:solidFill>
                <a:cs typeface="Arial" panose="020B0604020202020204" pitchFamily="34" charset="0"/>
              </a:rPr>
              <a:t> </a:t>
            </a:r>
            <a:r>
              <a:rPr lang="en-US" sz="2200" dirty="0" err="1">
                <a:solidFill>
                  <a:prstClr val="black"/>
                </a:solidFill>
                <a:cs typeface="Arial" panose="020B0604020202020204" pitchFamily="34" charset="0"/>
              </a:rPr>
              <a:t>người</a:t>
            </a:r>
            <a:r>
              <a:rPr lang="en-US" sz="2200" dirty="0">
                <a:solidFill>
                  <a:prstClr val="black"/>
                </a:solidFill>
                <a:cs typeface="Arial" panose="020B0604020202020204" pitchFamily="34" charset="0"/>
              </a:rPr>
              <a:t> ở </a:t>
            </a:r>
            <a:r>
              <a:rPr lang="en-US" sz="2200" dirty="0" err="1">
                <a:solidFill>
                  <a:prstClr val="black"/>
                </a:solidFill>
                <a:cs typeface="Arial" panose="020B0604020202020204" pitchFamily="34" charset="0"/>
              </a:rPr>
              <a:t>công</a:t>
            </a:r>
            <a:r>
              <a:rPr lang="en-US" sz="2200" dirty="0">
                <a:solidFill>
                  <a:prstClr val="black"/>
                </a:solidFill>
                <a:cs typeface="Arial" panose="020B0604020202020204" pitchFamily="34" charset="0"/>
              </a:rPr>
              <a:t> </a:t>
            </a:r>
            <a:r>
              <a:rPr lang="en-US" sz="2200" dirty="0" err="1">
                <a:solidFill>
                  <a:prstClr val="black"/>
                </a:solidFill>
                <a:cs typeface="Arial" panose="020B0604020202020204" pitchFamily="34" charset="0"/>
              </a:rPr>
              <a:t>đường</a:t>
            </a:r>
            <a:r>
              <a:rPr lang="en-US" sz="2200" dirty="0">
                <a:solidFill>
                  <a:prstClr val="black"/>
                </a:solidFill>
                <a:cs typeface="Arial" panose="020B0604020202020204" pitchFamily="34" charset="0"/>
              </a:rPr>
              <a:t> </a:t>
            </a:r>
            <a:r>
              <a:rPr lang="en-US" sz="2200" dirty="0" err="1">
                <a:solidFill>
                  <a:prstClr val="black"/>
                </a:solidFill>
                <a:cs typeface="Arial" panose="020B0604020202020204" pitchFamily="34" charset="0"/>
              </a:rPr>
              <a:t>được</a:t>
            </a:r>
            <a:r>
              <a:rPr lang="en-US" sz="2200" dirty="0">
                <a:solidFill>
                  <a:prstClr val="black"/>
                </a:solidFill>
                <a:cs typeface="Arial" panose="020B0604020202020204" pitchFamily="34" charset="0"/>
              </a:rPr>
              <a:t> </a:t>
            </a:r>
            <a:r>
              <a:rPr lang="en-US" sz="2200" dirty="0" err="1">
                <a:solidFill>
                  <a:prstClr val="black"/>
                </a:solidFill>
                <a:cs typeface="Arial" panose="020B0604020202020204" pitchFamily="34" charset="0"/>
              </a:rPr>
              <a:t>nghe</a:t>
            </a:r>
            <a:r>
              <a:rPr lang="en-US" sz="2200" dirty="0">
                <a:solidFill>
                  <a:prstClr val="black"/>
                </a:solidFill>
                <a:cs typeface="Arial" panose="020B0604020202020204" pitchFamily="34" charset="0"/>
              </a:rPr>
              <a:t> </a:t>
            </a:r>
            <a:r>
              <a:rPr lang="en-US" sz="2200" dirty="0" err="1">
                <a:solidFill>
                  <a:prstClr val="black"/>
                </a:solidFill>
                <a:cs typeface="Arial" panose="020B0604020202020204" pitchFamily="34" charset="0"/>
              </a:rPr>
              <a:t>tiếng</a:t>
            </a:r>
            <a:r>
              <a:rPr lang="en-US" sz="2200" dirty="0">
                <a:solidFill>
                  <a:prstClr val="black"/>
                </a:solidFill>
                <a:cs typeface="Arial" panose="020B0604020202020204" pitchFamily="34" charset="0"/>
              </a:rPr>
              <a:t> </a:t>
            </a:r>
          </a:p>
          <a:p>
            <a:pPr lvl="0" algn="ctr">
              <a:lnSpc>
                <a:spcPct val="150000"/>
              </a:lnSpc>
            </a:pPr>
            <a:r>
              <a:rPr lang="en-US" sz="2200" dirty="0" err="1">
                <a:solidFill>
                  <a:prstClr val="black"/>
                </a:solidFill>
                <a:cs typeface="Arial" panose="020B0604020202020204" pitchFamily="34" charset="0"/>
              </a:rPr>
              <a:t>xóc</a:t>
            </a:r>
            <a:r>
              <a:rPr lang="en-US" sz="2200" dirty="0">
                <a:solidFill>
                  <a:prstClr val="black"/>
                </a:solidFill>
                <a:cs typeface="Arial" panose="020B0604020202020204" pitchFamily="34" charset="0"/>
              </a:rPr>
              <a:t> </a:t>
            </a:r>
            <a:r>
              <a:rPr lang="en-US" sz="2200" dirty="0" err="1">
                <a:solidFill>
                  <a:prstClr val="black"/>
                </a:solidFill>
                <a:cs typeface="Arial" panose="020B0604020202020204" pitchFamily="34" charset="0"/>
              </a:rPr>
              <a:t>tiền</a:t>
            </a:r>
            <a:r>
              <a:rPr lang="vi-VN" sz="2200" dirty="0">
                <a:solidFill>
                  <a:prstClr val="black"/>
                </a:solidFill>
                <a:cs typeface="Arial" panose="020B0604020202020204" pitchFamily="34" charset="0"/>
              </a:rPr>
              <a:t>.</a:t>
            </a:r>
          </a:p>
        </p:txBody>
      </p:sp>
      <p:sp>
        <p:nvSpPr>
          <p:cNvPr id="6" name="Rectangle: Rounded Corners 24">
            <a:extLst>
              <a:ext uri="{FF2B5EF4-FFF2-40B4-BE49-F238E27FC236}">
                <a16:creationId xmlns:a16="http://schemas.microsoft.com/office/drawing/2014/main" id="{12857DC2-C056-4E09-24CF-AE23A9D60FEF}"/>
              </a:ext>
            </a:extLst>
          </p:cNvPr>
          <p:cNvSpPr/>
          <p:nvPr/>
        </p:nvSpPr>
        <p:spPr>
          <a:xfrm>
            <a:off x="6369426" y="4456068"/>
            <a:ext cx="4628089" cy="15951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200" noProof="1">
                <a:solidFill>
                  <a:srgbClr val="000000"/>
                </a:solidFill>
                <a:cs typeface="Arial" panose="020B0604020202020204" pitchFamily="34" charset="0"/>
              </a:rPr>
              <a:t>D. </a:t>
            </a:r>
            <a:r>
              <a:rPr lang="vi-VN" sz="2200" noProof="1">
                <a:solidFill>
                  <a:srgbClr val="000000"/>
                </a:solidFill>
                <a:cs typeface="Arial" panose="020B0604020202020204" pitchFamily="34" charset="0"/>
              </a:rPr>
              <a:t>Để </a:t>
            </a:r>
            <a:r>
              <a:rPr lang="en-US" sz="2200" noProof="1">
                <a:solidFill>
                  <a:srgbClr val="000000"/>
                </a:solidFill>
                <a:cs typeface="Arial" panose="020B0604020202020204" pitchFamily="34" charset="0"/>
              </a:rPr>
              <a:t>bác nông dân</a:t>
            </a:r>
            <a:r>
              <a:rPr lang="vi-VN" sz="2200" noProof="1">
                <a:solidFill>
                  <a:srgbClr val="000000"/>
                </a:solidFill>
                <a:cs typeface="Arial" panose="020B0604020202020204" pitchFamily="34" charset="0"/>
              </a:rPr>
              <a:t> được nghe tiếng xóc tiền</a:t>
            </a:r>
            <a:r>
              <a:rPr lang="en-US" sz="2200" noProof="1">
                <a:solidFill>
                  <a:srgbClr val="000000"/>
                </a:solidFill>
                <a:cs typeface="Arial" panose="020B0604020202020204" pitchFamily="34" charset="0"/>
              </a:rPr>
              <a:t>.</a:t>
            </a:r>
          </a:p>
        </p:txBody>
      </p:sp>
      <p:sp>
        <p:nvSpPr>
          <p:cNvPr id="7" name="Speech Bubble: Rectangle with Corners Rounded 7">
            <a:extLst>
              <a:ext uri="{FF2B5EF4-FFF2-40B4-BE49-F238E27FC236}">
                <a16:creationId xmlns:a16="http://schemas.microsoft.com/office/drawing/2014/main" id="{5BAE77C8-E2A7-F076-6D89-69C0F3C0CB9E}"/>
              </a:ext>
            </a:extLst>
          </p:cNvPr>
          <p:cNvSpPr/>
          <p:nvPr/>
        </p:nvSpPr>
        <p:spPr>
          <a:xfrm>
            <a:off x="1240686" y="642557"/>
            <a:ext cx="8093814" cy="1607821"/>
          </a:xfrm>
          <a:prstGeom prst="wedgeRoundRectCallout">
            <a:avLst>
              <a:gd name="adj1" fmla="val 62786"/>
              <a:gd name="adj2" fmla="val 8254"/>
              <a:gd name="adj3" fmla="val 16667"/>
            </a:avLst>
          </a:prstGeom>
          <a:solidFill>
            <a:srgbClr val="77C3AC">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800" b="1" dirty="0">
                <a:solidFill>
                  <a:srgbClr val="000000"/>
                </a:solidFill>
              </a:rPr>
              <a:t>Câu </a:t>
            </a:r>
            <a:r>
              <a:rPr lang="en-US" sz="2800" b="1" dirty="0">
                <a:solidFill>
                  <a:srgbClr val="000000"/>
                </a:solidFill>
              </a:rPr>
              <a:t>5</a:t>
            </a:r>
            <a:r>
              <a:rPr lang="vi-VN" sz="2800" b="1" dirty="0">
                <a:solidFill>
                  <a:srgbClr val="000000"/>
                </a:solidFill>
              </a:rPr>
              <a:t>: </a:t>
            </a:r>
            <a:r>
              <a:rPr lang="vi-VN" sz="2800" dirty="0">
                <a:solidFill>
                  <a:srgbClr val="000000"/>
                </a:solidFill>
              </a:rPr>
              <a:t>Mồ Côi bảo bác nông dân xóc đồng bạc đủ mười lần để làm gì?</a:t>
            </a:r>
          </a:p>
        </p:txBody>
      </p:sp>
      <p:pic>
        <p:nvPicPr>
          <p:cNvPr id="8" name="Picture 7">
            <a:extLst>
              <a:ext uri="{FF2B5EF4-FFF2-40B4-BE49-F238E27FC236}">
                <a16:creationId xmlns:a16="http://schemas.microsoft.com/office/drawing/2014/main" id="{00E5E6B6-5B3E-7F6D-0B9E-F188CF1D12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5385" y="1003135"/>
            <a:ext cx="1600706" cy="1607820"/>
          </a:xfrm>
          <a:prstGeom prst="rect">
            <a:avLst/>
          </a:prstGeom>
        </p:spPr>
      </p:pic>
      <p:pic>
        <p:nvPicPr>
          <p:cNvPr id="9" name="Picture 8" descr="Logo, company name&#10;&#10;Description automatically generated">
            <a:extLst>
              <a:ext uri="{FF2B5EF4-FFF2-40B4-BE49-F238E27FC236}">
                <a16:creationId xmlns:a16="http://schemas.microsoft.com/office/drawing/2014/main" id="{C5269CF9-77CB-3B4C-FD92-3D377A2FD4F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0"/>
            <a:ext cx="570902" cy="637101"/>
          </a:xfrm>
          <a:prstGeom prst="rect">
            <a:avLst/>
          </a:prstGeom>
        </p:spPr>
      </p:pic>
    </p:spTree>
    <p:extLst>
      <p:ext uri="{BB962C8B-B14F-4D97-AF65-F5344CB8AC3E}">
        <p14:creationId xmlns:p14="http://schemas.microsoft.com/office/powerpoint/2010/main" val="315730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ppt_w+.3"/>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animEffect transition="in" filter="fade">
                                      <p:cBhvr>
                                        <p:cTn id="14" dur="500"/>
                                        <p:tgtEl>
                                          <p:spTgt spid="7"/>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ppt_w+.3"/>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animEffect transition="in" filter="fade">
                                      <p:cBhvr>
                                        <p:cTn id="20" dur="500"/>
                                        <p:tgtEl>
                                          <p:spTgt spid="5"/>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ppt_w+.3"/>
                                          </p:val>
                                        </p:tav>
                                        <p:tav tm="100000">
                                          <p:val>
                                            <p:strVal val="#ppt_w"/>
                                          </p:val>
                                        </p:tav>
                                      </p:tavLst>
                                    </p:anim>
                                    <p:anim calcmode="lin" valueType="num">
                                      <p:cBhvr>
                                        <p:cTn id="25" dur="500" fill="hold"/>
                                        <p:tgtEl>
                                          <p:spTgt spid="3"/>
                                        </p:tgtEl>
                                        <p:attrNameLst>
                                          <p:attrName>ppt_h</p:attrName>
                                        </p:attrNameLst>
                                      </p:cBhvr>
                                      <p:tavLst>
                                        <p:tav tm="0">
                                          <p:val>
                                            <p:strVal val="#ppt_h"/>
                                          </p:val>
                                        </p:tav>
                                        <p:tav tm="100000">
                                          <p:val>
                                            <p:strVal val="#ppt_h"/>
                                          </p:val>
                                        </p:tav>
                                      </p:tavLst>
                                    </p:anim>
                                    <p:animEffect transition="in" filter="fade">
                                      <p:cBhvr>
                                        <p:cTn id="26" dur="500"/>
                                        <p:tgtEl>
                                          <p:spTgt spid="3"/>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strVal val="#ppt_w+.3"/>
                                          </p:val>
                                        </p:tav>
                                        <p:tav tm="100000">
                                          <p:val>
                                            <p:strVal val="#ppt_w"/>
                                          </p:val>
                                        </p:tav>
                                      </p:tavLst>
                                    </p:anim>
                                    <p:anim calcmode="lin" valueType="num">
                                      <p:cBhvr>
                                        <p:cTn id="31" dur="500" fill="hold"/>
                                        <p:tgtEl>
                                          <p:spTgt spid="4"/>
                                        </p:tgtEl>
                                        <p:attrNameLst>
                                          <p:attrName>ppt_h</p:attrName>
                                        </p:attrNameLst>
                                      </p:cBhvr>
                                      <p:tavLst>
                                        <p:tav tm="0">
                                          <p:val>
                                            <p:strVal val="#ppt_h"/>
                                          </p:val>
                                        </p:tav>
                                        <p:tav tm="100000">
                                          <p:val>
                                            <p:strVal val="#ppt_h"/>
                                          </p:val>
                                        </p:tav>
                                      </p:tavLst>
                                    </p:anim>
                                    <p:animEffect transition="in" filter="fade">
                                      <p:cBhvr>
                                        <p:cTn id="32" dur="500"/>
                                        <p:tgtEl>
                                          <p:spTgt spid="4"/>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strVal val="#ppt_w+.3"/>
                                          </p:val>
                                        </p:tav>
                                        <p:tav tm="100000">
                                          <p:val>
                                            <p:strVal val="#ppt_w"/>
                                          </p:val>
                                        </p:tav>
                                      </p:tavLst>
                                    </p:anim>
                                    <p:anim calcmode="lin" valueType="num">
                                      <p:cBhvr>
                                        <p:cTn id="37" dur="500" fill="hold"/>
                                        <p:tgtEl>
                                          <p:spTgt spid="6"/>
                                        </p:tgtEl>
                                        <p:attrNameLst>
                                          <p:attrName>ppt_h</p:attrName>
                                        </p:attrNameLst>
                                      </p:cBhvr>
                                      <p:tavLst>
                                        <p:tav tm="0">
                                          <p:val>
                                            <p:strVal val="#ppt_h"/>
                                          </p:val>
                                        </p:tav>
                                        <p:tav tm="100000">
                                          <p:val>
                                            <p:strVal val="#ppt_h"/>
                                          </p:val>
                                        </p:tav>
                                      </p:tavLst>
                                    </p:anim>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3"/>
                                        </p:tgtEl>
                                        <p:attrNameLst>
                                          <p:attrName>fillcolor</p:attrName>
                                        </p:attrNameLst>
                                      </p:cBhvr>
                                      <p:to>
                                        <a:srgbClr val="00B050"/>
                                      </p:to>
                                    </p:animClr>
                                    <p:set>
                                      <p:cBhvr>
                                        <p:cTn id="44" dur="500" fill="hold"/>
                                        <p:tgtEl>
                                          <p:spTgt spid="3"/>
                                        </p:tgtEl>
                                        <p:attrNameLst>
                                          <p:attrName>fill.type</p:attrName>
                                        </p:attrNameLst>
                                      </p:cBhvr>
                                      <p:to>
                                        <p:strVal val="solid"/>
                                      </p:to>
                                    </p:set>
                                    <p:set>
                                      <p:cBhvr>
                                        <p:cTn id="45" dur="50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4"/>
                                        </p:tgtEl>
                                        <p:attrNameLst>
                                          <p:attrName>fillcolor</p:attrName>
                                        </p:attrNameLst>
                                      </p:cBhvr>
                                      <p:to>
                                        <a:srgbClr val="FF0000"/>
                                      </p:to>
                                    </p:animClr>
                                    <p:set>
                                      <p:cBhvr>
                                        <p:cTn id="51" dur="500" fill="hold"/>
                                        <p:tgtEl>
                                          <p:spTgt spid="4"/>
                                        </p:tgtEl>
                                        <p:attrNameLst>
                                          <p:attrName>fill.type</p:attrName>
                                        </p:attrNameLst>
                                      </p:cBhvr>
                                      <p:to>
                                        <p:strVal val="solid"/>
                                      </p:to>
                                    </p:set>
                                    <p:set>
                                      <p:cBhvr>
                                        <p:cTn id="52" dur="500" fill="hold"/>
                                        <p:tgtEl>
                                          <p:spTgt spid="4"/>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5"/>
                                        </p:tgtEl>
                                        <p:attrNameLst>
                                          <p:attrName>fillcolor</p:attrName>
                                        </p:attrNameLst>
                                      </p:cBhvr>
                                      <p:to>
                                        <a:srgbClr val="FF0000"/>
                                      </p:to>
                                    </p:animClr>
                                    <p:set>
                                      <p:cBhvr>
                                        <p:cTn id="58" dur="500" fill="hold"/>
                                        <p:tgtEl>
                                          <p:spTgt spid="5"/>
                                        </p:tgtEl>
                                        <p:attrNameLst>
                                          <p:attrName>fill.type</p:attrName>
                                        </p:attrNameLst>
                                      </p:cBhvr>
                                      <p:to>
                                        <p:strVal val="solid"/>
                                      </p:to>
                                    </p:set>
                                    <p:set>
                                      <p:cBhvr>
                                        <p:cTn id="59" dur="500" fill="hold"/>
                                        <p:tgtEl>
                                          <p:spTgt spid="5"/>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6"/>
                                        </p:tgtEl>
                                        <p:attrNameLst>
                                          <p:attrName>fillcolor</p:attrName>
                                        </p:attrNameLst>
                                      </p:cBhvr>
                                      <p:to>
                                        <a:srgbClr val="FF0000"/>
                                      </p:to>
                                    </p:animClr>
                                    <p:set>
                                      <p:cBhvr>
                                        <p:cTn id="65" dur="500" fill="hold"/>
                                        <p:tgtEl>
                                          <p:spTgt spid="6"/>
                                        </p:tgtEl>
                                        <p:attrNameLst>
                                          <p:attrName>fill.type</p:attrName>
                                        </p:attrNameLst>
                                      </p:cBhvr>
                                      <p:to>
                                        <p:strVal val="solid"/>
                                      </p:to>
                                    </p:set>
                                    <p:set>
                                      <p:cBhvr>
                                        <p:cTn id="66" dur="50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5"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0B385B1-B8F8-EFF1-7D63-097720564B8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8BD5432-C8A4-A6FC-2E40-9E55A538B764}"/>
              </a:ext>
            </a:extLst>
          </p:cNvPr>
          <p:cNvSpPr/>
          <p:nvPr/>
        </p:nvSpPr>
        <p:spPr>
          <a:xfrm>
            <a:off x="8375536" y="3818374"/>
            <a:ext cx="6962128" cy="3037986"/>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2A0D3829-ADC6-9257-9742-2A007BE45E86}"/>
              </a:ext>
            </a:extLst>
          </p:cNvPr>
          <p:cNvSpPr/>
          <p:nvPr/>
        </p:nvSpPr>
        <p:spPr>
          <a:xfrm>
            <a:off x="7674223" y="4264290"/>
            <a:ext cx="2210329" cy="2592070"/>
          </a:xfrm>
          <a:custGeom>
            <a:avLst/>
            <a:gdLst/>
            <a:ahLst/>
            <a:cxnLst/>
            <a:rect l="l" t="t" r="r" b="b"/>
            <a:pathLst>
              <a:path w="3508802" h="4114800">
                <a:moveTo>
                  <a:pt x="0" y="0"/>
                </a:moveTo>
                <a:lnTo>
                  <a:pt x="3508802" y="0"/>
                </a:lnTo>
                <a:lnTo>
                  <a:pt x="350880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a:extLst>
              <a:ext uri="{FF2B5EF4-FFF2-40B4-BE49-F238E27FC236}">
                <a16:creationId xmlns:a16="http://schemas.microsoft.com/office/drawing/2014/main" id="{502ABF18-B011-30FB-D748-7FAC30597F13}"/>
              </a:ext>
            </a:extLst>
          </p:cNvPr>
          <p:cNvSpPr/>
          <p:nvPr/>
        </p:nvSpPr>
        <p:spPr>
          <a:xfrm>
            <a:off x="9913615" y="2830395"/>
            <a:ext cx="2276309" cy="2592070"/>
          </a:xfrm>
          <a:custGeom>
            <a:avLst/>
            <a:gdLst/>
            <a:ahLst/>
            <a:cxnLst/>
            <a:rect l="l" t="t" r="r" b="b"/>
            <a:pathLst>
              <a:path w="3613543" h="4114800">
                <a:moveTo>
                  <a:pt x="0" y="0"/>
                </a:moveTo>
                <a:lnTo>
                  <a:pt x="3613542" y="0"/>
                </a:lnTo>
                <a:lnTo>
                  <a:pt x="361354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a:extLst>
              <a:ext uri="{FF2B5EF4-FFF2-40B4-BE49-F238E27FC236}">
                <a16:creationId xmlns:a16="http://schemas.microsoft.com/office/drawing/2014/main" id="{A3DCBDC6-46D1-89E2-A6C1-5FAC26390F35}"/>
              </a:ext>
            </a:extLst>
          </p:cNvPr>
          <p:cNvSpPr/>
          <p:nvPr/>
        </p:nvSpPr>
        <p:spPr>
          <a:xfrm>
            <a:off x="7674223" y="819628"/>
            <a:ext cx="4608124" cy="1865790"/>
          </a:xfrm>
          <a:custGeom>
            <a:avLst/>
            <a:gdLst/>
            <a:ahLst/>
            <a:cxnLst/>
            <a:rect l="l" t="t" r="r" b="b"/>
            <a:pathLst>
              <a:path w="7315200" h="2961861">
                <a:moveTo>
                  <a:pt x="0" y="0"/>
                </a:moveTo>
                <a:lnTo>
                  <a:pt x="7315200" y="0"/>
                </a:lnTo>
                <a:lnTo>
                  <a:pt x="7315200" y="2961861"/>
                </a:lnTo>
                <a:lnTo>
                  <a:pt x="0" y="29618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10">
            <a:extLst>
              <a:ext uri="{FF2B5EF4-FFF2-40B4-BE49-F238E27FC236}">
                <a16:creationId xmlns:a16="http://schemas.microsoft.com/office/drawing/2014/main" id="{85DAE5D0-3486-BC73-3158-B19642BAEA8B}"/>
              </a:ext>
            </a:extLst>
          </p:cNvPr>
          <p:cNvSpPr/>
          <p:nvPr/>
        </p:nvSpPr>
        <p:spPr>
          <a:xfrm>
            <a:off x="125214" y="4975326"/>
            <a:ext cx="1491147" cy="1881034"/>
          </a:xfrm>
          <a:custGeom>
            <a:avLst/>
            <a:gdLst/>
            <a:ahLst/>
            <a:cxnLst/>
            <a:rect l="l" t="t" r="r" b="b"/>
            <a:pathLst>
              <a:path w="2367132" h="2986061">
                <a:moveTo>
                  <a:pt x="0" y="0"/>
                </a:moveTo>
                <a:lnTo>
                  <a:pt x="2367132" y="0"/>
                </a:lnTo>
                <a:lnTo>
                  <a:pt x="2367132" y="2986060"/>
                </a:lnTo>
                <a:lnTo>
                  <a:pt x="0" y="29860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7" name="Group 6">
            <a:extLst>
              <a:ext uri="{FF2B5EF4-FFF2-40B4-BE49-F238E27FC236}">
                <a16:creationId xmlns:a16="http://schemas.microsoft.com/office/drawing/2014/main" id="{B2D53D75-ACFA-4CA1-910B-372ED588B2D0}"/>
              </a:ext>
            </a:extLst>
          </p:cNvPr>
          <p:cNvGrpSpPr/>
          <p:nvPr/>
        </p:nvGrpSpPr>
        <p:grpSpPr>
          <a:xfrm>
            <a:off x="3615563" y="1028976"/>
            <a:ext cx="5098426" cy="2243294"/>
            <a:chOff x="1097429" y="2705100"/>
            <a:chExt cx="10170234" cy="4419600"/>
          </a:xfrm>
        </p:grpSpPr>
        <p:sp>
          <p:nvSpPr>
            <p:cNvPr id="8" name="Rectangle 7">
              <a:extLst>
                <a:ext uri="{FF2B5EF4-FFF2-40B4-BE49-F238E27FC236}">
                  <a16:creationId xmlns:a16="http://schemas.microsoft.com/office/drawing/2014/main" id="{33A38B49-AD26-B583-9B79-1225883635AE}"/>
                </a:ext>
              </a:extLst>
            </p:cNvPr>
            <p:cNvSpPr/>
            <p:nvPr/>
          </p:nvSpPr>
          <p:spPr>
            <a:xfrm>
              <a:off x="1097429" y="2705100"/>
              <a:ext cx="10170234" cy="4419600"/>
            </a:xfrm>
            <a:prstGeom prst="rect">
              <a:avLst/>
            </a:prstGeom>
            <a:solidFill>
              <a:schemeClr val="accent2">
                <a:lumMod val="60000"/>
                <a:lumOff val="4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a:latin typeface="UTM Avo" panose="02040603050506020204" pitchFamily="18"/>
              </a:endParaRPr>
            </a:p>
          </p:txBody>
        </p:sp>
        <p:sp>
          <p:nvSpPr>
            <p:cNvPr id="9" name="Rectangle 8">
              <a:extLst>
                <a:ext uri="{FF2B5EF4-FFF2-40B4-BE49-F238E27FC236}">
                  <a16:creationId xmlns:a16="http://schemas.microsoft.com/office/drawing/2014/main" id="{BDAC9D19-4E5E-3DD5-14B2-03661D752AFA}"/>
                </a:ext>
              </a:extLst>
            </p:cNvPr>
            <p:cNvSpPr/>
            <p:nvPr/>
          </p:nvSpPr>
          <p:spPr>
            <a:xfrm>
              <a:off x="1408213" y="3160913"/>
              <a:ext cx="9245959" cy="3584197"/>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00">
                <a:latin typeface="UTM Avo" panose="02040603050506020204" pitchFamily="18"/>
              </a:endParaRPr>
            </a:p>
          </p:txBody>
        </p:sp>
        <p:sp>
          <p:nvSpPr>
            <p:cNvPr id="12" name="TextBox 12">
              <a:extLst>
                <a:ext uri="{FF2B5EF4-FFF2-40B4-BE49-F238E27FC236}">
                  <a16:creationId xmlns:a16="http://schemas.microsoft.com/office/drawing/2014/main" id="{099E90F6-B891-F99C-FD15-6812384C501C}"/>
                </a:ext>
              </a:extLst>
            </p:cNvPr>
            <p:cNvSpPr txBox="1"/>
            <p:nvPr/>
          </p:nvSpPr>
          <p:spPr>
            <a:xfrm>
              <a:off x="1644198" y="3099485"/>
              <a:ext cx="8948326" cy="2224067"/>
            </a:xfrm>
            <a:prstGeom prst="rect">
              <a:avLst/>
            </a:prstGeom>
          </p:spPr>
          <p:txBody>
            <a:bodyPr wrap="square" lIns="0" tIns="0" rIns="0" bIns="0" rtlCol="0" anchor="t">
              <a:spAutoFit/>
            </a:bodyPr>
            <a:lstStyle/>
            <a:p>
              <a:pPr algn="ctr" defTabSz="575981">
                <a:lnSpc>
                  <a:spcPct val="150000"/>
                </a:lnSpc>
                <a:buClr>
                  <a:srgbClr val="000000"/>
                </a:buClr>
                <a:defRPr/>
              </a:pPr>
              <a:r>
                <a:rPr lang="en-US" sz="3200" b="1" kern="0" dirty="0">
                  <a:solidFill>
                    <a:schemeClr val="tx1"/>
                  </a:solidFill>
                  <a:latin typeface="+mj-lt"/>
                  <a:cs typeface="Arial" panose="020B0604020202020204" pitchFamily="34" charset="0"/>
                  <a:sym typeface="Arial"/>
                </a:rPr>
                <a:t>TỰ ĐỌC SÁCH BÁO</a:t>
              </a:r>
            </a:p>
            <a:p>
              <a:pPr lvl="0" algn="ctr">
                <a:lnSpc>
                  <a:spcPct val="150000"/>
                </a:lnSpc>
              </a:pPr>
              <a:r>
                <a:rPr lang="en-US" sz="3200" b="1" dirty="0">
                  <a:solidFill>
                    <a:schemeClr val="tx1"/>
                  </a:solidFill>
                  <a:latin typeface="+mj-lt"/>
                  <a:cs typeface="Arial" panose="020B0604020202020204" pitchFamily="34" charset="0"/>
                </a:rPr>
                <a:t>(</a:t>
              </a:r>
              <a:r>
                <a:rPr lang="en-US" sz="3200" b="1" dirty="0" err="1">
                  <a:solidFill>
                    <a:schemeClr val="tx1"/>
                  </a:solidFill>
                  <a:latin typeface="+mj-lt"/>
                  <a:cs typeface="Arial" panose="020B0604020202020204" pitchFamily="34" charset="0"/>
                </a:rPr>
                <a:t>Thực</a:t>
              </a:r>
              <a:r>
                <a:rPr lang="en-US" sz="3200" b="1" dirty="0">
                  <a:solidFill>
                    <a:schemeClr val="tx1"/>
                  </a:solidFill>
                  <a:latin typeface="+mj-lt"/>
                  <a:cs typeface="Arial" panose="020B0604020202020204" pitchFamily="34" charset="0"/>
                </a:rPr>
                <a:t> </a:t>
              </a:r>
              <a:r>
                <a:rPr lang="en-US" sz="3200" b="1" dirty="0" err="1">
                  <a:solidFill>
                    <a:schemeClr val="tx1"/>
                  </a:solidFill>
                  <a:latin typeface="+mj-lt"/>
                  <a:cs typeface="Arial" panose="020B0604020202020204" pitchFamily="34" charset="0"/>
                </a:rPr>
                <a:t>hiện</a:t>
              </a:r>
              <a:r>
                <a:rPr lang="en-US" sz="3200" b="1" dirty="0">
                  <a:solidFill>
                    <a:schemeClr val="tx1"/>
                  </a:solidFill>
                  <a:latin typeface="+mj-lt"/>
                  <a:cs typeface="Arial" panose="020B0604020202020204" pitchFamily="34" charset="0"/>
                </a:rPr>
                <a:t> </a:t>
              </a:r>
              <a:r>
                <a:rPr lang="en-US" sz="3200" b="1" dirty="0" err="1">
                  <a:solidFill>
                    <a:schemeClr val="tx1"/>
                  </a:solidFill>
                  <a:latin typeface="+mj-lt"/>
                  <a:cs typeface="Arial" panose="020B0604020202020204" pitchFamily="34" charset="0"/>
                </a:rPr>
                <a:t>ở</a:t>
              </a:r>
              <a:r>
                <a:rPr lang="en-US" sz="3200" b="1" dirty="0">
                  <a:solidFill>
                    <a:schemeClr val="tx1"/>
                  </a:solidFill>
                  <a:latin typeface="+mj-lt"/>
                  <a:cs typeface="Arial" panose="020B0604020202020204" pitchFamily="34" charset="0"/>
                </a:rPr>
                <a:t> </a:t>
              </a:r>
              <a:r>
                <a:rPr lang="en-US" sz="3200" b="1" dirty="0" err="1">
                  <a:solidFill>
                    <a:schemeClr val="tx1"/>
                  </a:solidFill>
                  <a:latin typeface="+mj-lt"/>
                  <a:cs typeface="Arial" panose="020B0604020202020204" pitchFamily="34" charset="0"/>
                </a:rPr>
                <a:t>nhà</a:t>
              </a:r>
              <a:r>
                <a:rPr lang="en-US" sz="3200" b="1" dirty="0">
                  <a:solidFill>
                    <a:schemeClr val="tx1"/>
                  </a:solidFill>
                  <a:latin typeface="+mj-lt"/>
                  <a:cs typeface="Arial" panose="020B0604020202020204" pitchFamily="34" charset="0"/>
                </a:rPr>
                <a:t>)</a:t>
              </a:r>
              <a:endParaRPr lang="en-US" sz="3200" b="1" kern="0" dirty="0">
                <a:solidFill>
                  <a:schemeClr val="tx1"/>
                </a:solidFill>
                <a:latin typeface="+mj-lt"/>
                <a:cs typeface="Arial" panose="020B0604020202020204" pitchFamily="34" charset="0"/>
                <a:sym typeface="Arial"/>
              </a:endParaRPr>
            </a:p>
          </p:txBody>
        </p:sp>
      </p:grpSp>
      <p:sp>
        <p:nvSpPr>
          <p:cNvPr id="10" name="Rectangle: Rounded Corners 9">
            <a:extLst>
              <a:ext uri="{FF2B5EF4-FFF2-40B4-BE49-F238E27FC236}">
                <a16:creationId xmlns:a16="http://schemas.microsoft.com/office/drawing/2014/main" id="{791FB9D1-1A79-0FB4-F6CB-A32A6C2F5CE3}"/>
              </a:ext>
            </a:extLst>
          </p:cNvPr>
          <p:cNvSpPr/>
          <p:nvPr/>
        </p:nvSpPr>
        <p:spPr>
          <a:xfrm>
            <a:off x="1645424" y="3421464"/>
            <a:ext cx="8493363" cy="2961113"/>
          </a:xfrm>
          <a:prstGeom prst="roundRect">
            <a:avLst/>
          </a:prstGeom>
          <a:solidFill>
            <a:schemeClr val="accent2">
              <a:lumMod val="20000"/>
              <a:lumOff val="80000"/>
            </a:schemeClr>
          </a:solidFill>
          <a:ln>
            <a:solidFill>
              <a:schemeClr val="accent2">
                <a:lumMod val="40000"/>
                <a:lumOff val="6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mj-lt"/>
            </a:endParaRPr>
          </a:p>
        </p:txBody>
      </p:sp>
      <p:sp>
        <p:nvSpPr>
          <p:cNvPr id="11" name="TextBox 10">
            <a:extLst>
              <a:ext uri="{FF2B5EF4-FFF2-40B4-BE49-F238E27FC236}">
                <a16:creationId xmlns:a16="http://schemas.microsoft.com/office/drawing/2014/main" id="{064E77F8-6E95-DD2D-EE6C-B928801CB8EE}"/>
              </a:ext>
            </a:extLst>
          </p:cNvPr>
          <p:cNvSpPr txBox="1"/>
          <p:nvPr/>
        </p:nvSpPr>
        <p:spPr>
          <a:xfrm>
            <a:off x="2053213" y="3818374"/>
            <a:ext cx="7831339" cy="1964512"/>
          </a:xfrm>
          <a:prstGeom prst="rect">
            <a:avLst/>
          </a:prstGeom>
          <a:noFill/>
        </p:spPr>
        <p:txBody>
          <a:bodyPr wrap="square">
            <a:spAutoFit/>
          </a:bodyPr>
          <a:lstStyle/>
          <a:p>
            <a:pPr algn="just" defTabSz="1151961">
              <a:lnSpc>
                <a:spcPct val="150000"/>
              </a:lnSpc>
              <a:defRPr/>
            </a:pPr>
            <a:r>
              <a:rPr lang="vi-VN" sz="2800" kern="0" dirty="0">
                <a:solidFill>
                  <a:sysClr val="windowText" lastClr="000000"/>
                </a:solidFill>
                <a:latin typeface="+mj-lt"/>
                <a:cs typeface="Arial" panose="020B0604020202020204" pitchFamily="34" charset="0"/>
                <a:sym typeface="Arial"/>
              </a:rPr>
              <a:t>Tìm đọc một số câu chuyện, bài văn, bài thơ về bình đẳng giới; ghi chép vào phiếu bài tập đọc sách theo yêu cầu trong SGK. </a:t>
            </a:r>
            <a:endParaRPr lang="en-US" sz="2800" b="1" kern="0" dirty="0">
              <a:solidFill>
                <a:sysClr val="windowText" lastClr="000000"/>
              </a:solidFill>
              <a:latin typeface="+mj-lt"/>
              <a:cs typeface="Arial" panose="020B0604020202020204" pitchFamily="34" charset="0"/>
              <a:sym typeface="Arial"/>
            </a:endParaRPr>
          </a:p>
        </p:txBody>
      </p:sp>
    </p:spTree>
    <p:extLst>
      <p:ext uri="{BB962C8B-B14F-4D97-AF65-F5344CB8AC3E}">
        <p14:creationId xmlns:p14="http://schemas.microsoft.com/office/powerpoint/2010/main" val="267620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70F1A93-3283-35A5-8FB4-D2CC3A3F8E62}"/>
              </a:ext>
            </a:extLst>
          </p:cNvPr>
          <p:cNvGrpSpPr/>
          <p:nvPr/>
        </p:nvGrpSpPr>
        <p:grpSpPr>
          <a:xfrm>
            <a:off x="829071" y="1654931"/>
            <a:ext cx="10519683" cy="1121846"/>
            <a:chOff x="579725" y="1627215"/>
            <a:chExt cx="8105302" cy="890442"/>
          </a:xfrm>
        </p:grpSpPr>
        <p:sp>
          <p:nvSpPr>
            <p:cNvPr id="3" name="TextBox 2">
              <a:extLst>
                <a:ext uri="{FF2B5EF4-FFF2-40B4-BE49-F238E27FC236}">
                  <a16:creationId xmlns:a16="http://schemas.microsoft.com/office/drawing/2014/main" id="{72806E66-C14F-C9D6-17B8-C28F59E20719}"/>
                </a:ext>
              </a:extLst>
            </p:cNvPr>
            <p:cNvSpPr txBox="1"/>
            <p:nvPr/>
          </p:nvSpPr>
          <p:spPr>
            <a:xfrm>
              <a:off x="1143735" y="1627215"/>
              <a:ext cx="7541292" cy="890442"/>
            </a:xfrm>
            <a:prstGeom prst="rect">
              <a:avLst/>
            </a:prstGeom>
            <a:noFill/>
          </p:spPr>
          <p:txBody>
            <a:bodyPr wrap="square">
              <a:spAutoFit/>
            </a:bodyPr>
            <a:lstStyle/>
            <a:p>
              <a:pPr algn="just" defTabSz="1151961">
                <a:lnSpc>
                  <a:spcPct val="150000"/>
                </a:lnSpc>
                <a:defRPr/>
              </a:pPr>
              <a:r>
                <a:rPr lang="en-US" sz="2400" b="1" kern="0" dirty="0">
                  <a:solidFill>
                    <a:sysClr val="windowText" lastClr="000000"/>
                  </a:solidFill>
                  <a:latin typeface="+mj-lt"/>
                  <a:cs typeface="Arial"/>
                  <a:sym typeface="Arial"/>
                </a:rPr>
                <a:t>NHIỆM VỤ: </a:t>
              </a:r>
              <a:r>
                <a:rPr lang="en-US" sz="2400" kern="0" dirty="0" err="1">
                  <a:solidFill>
                    <a:sysClr val="windowText" lastClr="000000"/>
                  </a:solidFill>
                  <a:latin typeface="+mj-lt"/>
                  <a:cs typeface="Arial"/>
                  <a:sym typeface="Arial"/>
                </a:rPr>
                <a:t>Các</a:t>
              </a:r>
              <a:r>
                <a:rPr lang="en-US" sz="2400" kern="0" dirty="0">
                  <a:solidFill>
                    <a:sysClr val="windowText" lastClr="000000"/>
                  </a:solidFill>
                  <a:latin typeface="+mj-lt"/>
                  <a:cs typeface="Arial"/>
                  <a:sym typeface="Arial"/>
                </a:rPr>
                <a:t> </a:t>
              </a:r>
              <a:r>
                <a:rPr lang="en-US" sz="2400" kern="0" dirty="0" err="1">
                  <a:solidFill>
                    <a:sysClr val="windowText" lastClr="000000"/>
                  </a:solidFill>
                  <a:latin typeface="+mj-lt"/>
                  <a:cs typeface="Arial"/>
                  <a:sym typeface="Arial"/>
                </a:rPr>
                <a:t>em</a:t>
              </a:r>
              <a:r>
                <a:rPr lang="en-US" sz="2400" kern="0" dirty="0">
                  <a:solidFill>
                    <a:sysClr val="windowText" lastClr="000000"/>
                  </a:solidFill>
                  <a:latin typeface="+mj-lt"/>
                  <a:cs typeface="Arial"/>
                  <a:sym typeface="Arial"/>
                </a:rPr>
                <a:t> </a:t>
              </a:r>
              <a:r>
                <a:rPr lang="en-US" sz="2400" kern="0" dirty="0" err="1">
                  <a:solidFill>
                    <a:sysClr val="windowText" lastClr="000000"/>
                  </a:solidFill>
                  <a:latin typeface="+mj-lt"/>
                  <a:cs typeface="Arial"/>
                  <a:sym typeface="Arial"/>
                </a:rPr>
                <a:t>hãy</a:t>
              </a:r>
              <a:r>
                <a:rPr lang="en-US" sz="2400" kern="0" dirty="0">
                  <a:solidFill>
                    <a:sysClr val="windowText" lastClr="000000"/>
                  </a:solidFill>
                  <a:latin typeface="+mj-lt"/>
                  <a:cs typeface="Arial"/>
                  <a:sym typeface="Arial"/>
                </a:rPr>
                <a:t> </a:t>
              </a:r>
              <a:r>
                <a:rPr lang="en-US" sz="2400" kern="0" dirty="0" err="1">
                  <a:solidFill>
                    <a:sysClr val="windowText" lastClr="000000"/>
                  </a:solidFill>
                  <a:latin typeface="+mj-lt"/>
                  <a:cs typeface="Arial"/>
                  <a:sym typeface="Arial"/>
                </a:rPr>
                <a:t>tự</a:t>
              </a:r>
              <a:r>
                <a:rPr lang="en-US" sz="2400" kern="0" dirty="0">
                  <a:solidFill>
                    <a:sysClr val="windowText" lastClr="000000"/>
                  </a:solidFill>
                  <a:latin typeface="+mj-lt"/>
                  <a:cs typeface="Arial"/>
                  <a:sym typeface="Arial"/>
                </a:rPr>
                <a:t> </a:t>
              </a:r>
              <a:r>
                <a:rPr lang="en-US" sz="2400" kern="0" dirty="0" err="1">
                  <a:solidFill>
                    <a:sysClr val="windowText" lastClr="000000"/>
                  </a:solidFill>
                  <a:latin typeface="+mj-lt"/>
                  <a:cs typeface="Arial"/>
                  <a:sym typeface="Arial"/>
                </a:rPr>
                <a:t>đọc</a:t>
              </a:r>
              <a:r>
                <a:rPr lang="en-US" sz="2400" kern="0" dirty="0">
                  <a:solidFill>
                    <a:sysClr val="windowText" lastClr="000000"/>
                  </a:solidFill>
                  <a:latin typeface="+mj-lt"/>
                  <a:cs typeface="Arial"/>
                  <a:sym typeface="Arial"/>
                </a:rPr>
                <a:t> </a:t>
              </a:r>
              <a:r>
                <a:rPr lang="en-US" sz="2400" kern="0" dirty="0" err="1">
                  <a:solidFill>
                    <a:sysClr val="windowText" lastClr="000000"/>
                  </a:solidFill>
                  <a:latin typeface="+mj-lt"/>
                  <a:cs typeface="Arial"/>
                  <a:sym typeface="Arial"/>
                </a:rPr>
                <a:t>sách</a:t>
              </a:r>
              <a:r>
                <a:rPr lang="en-US" sz="2400" kern="0" dirty="0">
                  <a:solidFill>
                    <a:sysClr val="windowText" lastClr="000000"/>
                  </a:solidFill>
                  <a:latin typeface="+mj-lt"/>
                  <a:cs typeface="Arial"/>
                  <a:sym typeface="Arial"/>
                </a:rPr>
                <a:t> </a:t>
              </a:r>
              <a:r>
                <a:rPr lang="en-US" sz="2400" kern="0" dirty="0" err="1">
                  <a:solidFill>
                    <a:sysClr val="windowText" lastClr="000000"/>
                  </a:solidFill>
                  <a:latin typeface="+mj-lt"/>
                  <a:cs typeface="Arial"/>
                  <a:sym typeface="Arial"/>
                </a:rPr>
                <a:t>báo</a:t>
              </a:r>
              <a:r>
                <a:rPr lang="en-US" sz="2400" kern="0" dirty="0">
                  <a:solidFill>
                    <a:sysClr val="windowText" lastClr="000000"/>
                  </a:solidFill>
                  <a:latin typeface="+mj-lt"/>
                  <a:cs typeface="Arial"/>
                  <a:sym typeface="Arial"/>
                </a:rPr>
                <a:t> ở </a:t>
              </a:r>
              <a:r>
                <a:rPr lang="en-US" sz="2400" kern="0" dirty="0" err="1">
                  <a:solidFill>
                    <a:sysClr val="windowText" lastClr="000000"/>
                  </a:solidFill>
                  <a:latin typeface="+mj-lt"/>
                  <a:cs typeface="Arial"/>
                  <a:sym typeface="Arial"/>
                </a:rPr>
                <a:t>nhà</a:t>
              </a:r>
              <a:r>
                <a:rPr lang="en-US" sz="2400" kern="0" dirty="0">
                  <a:solidFill>
                    <a:sysClr val="windowText" lastClr="000000"/>
                  </a:solidFill>
                  <a:latin typeface="+mj-lt"/>
                  <a:cs typeface="Arial"/>
                  <a:sym typeface="Arial"/>
                </a:rPr>
                <a:t> </a:t>
              </a:r>
              <a:r>
                <a:rPr lang="en-US" sz="2400" kern="0" dirty="0" err="1">
                  <a:solidFill>
                    <a:sysClr val="windowText" lastClr="000000"/>
                  </a:solidFill>
                  <a:latin typeface="+mj-lt"/>
                  <a:cs typeface="Arial"/>
                  <a:sym typeface="Arial"/>
                </a:rPr>
                <a:t>theo</a:t>
              </a:r>
              <a:r>
                <a:rPr lang="en-US" sz="2400" kern="0" dirty="0">
                  <a:solidFill>
                    <a:sysClr val="windowText" lastClr="000000"/>
                  </a:solidFill>
                  <a:latin typeface="+mj-lt"/>
                  <a:cs typeface="Arial"/>
                  <a:sym typeface="Arial"/>
                </a:rPr>
                <a:t> </a:t>
              </a:r>
              <a:r>
                <a:rPr lang="en-US" sz="2400" kern="0" dirty="0" err="1">
                  <a:solidFill>
                    <a:sysClr val="windowText" lastClr="000000"/>
                  </a:solidFill>
                  <a:latin typeface="+mj-lt"/>
                  <a:cs typeface="Arial"/>
                  <a:sym typeface="Arial"/>
                </a:rPr>
                <a:t>những</a:t>
              </a:r>
              <a:r>
                <a:rPr lang="en-US" sz="2400" kern="0" dirty="0">
                  <a:solidFill>
                    <a:sysClr val="windowText" lastClr="000000"/>
                  </a:solidFill>
                  <a:latin typeface="+mj-lt"/>
                  <a:cs typeface="Arial"/>
                  <a:sym typeface="Arial"/>
                </a:rPr>
                <a:t> </a:t>
              </a:r>
              <a:r>
                <a:rPr lang="en-US" sz="2400" kern="0" dirty="0" err="1">
                  <a:solidFill>
                    <a:sysClr val="windowText" lastClr="000000"/>
                  </a:solidFill>
                  <a:latin typeface="+mj-lt"/>
                  <a:cs typeface="Arial"/>
                  <a:sym typeface="Arial"/>
                </a:rPr>
                <a:t>yêu</a:t>
              </a:r>
              <a:r>
                <a:rPr lang="en-US" sz="2400" kern="0" dirty="0">
                  <a:solidFill>
                    <a:sysClr val="windowText" lastClr="000000"/>
                  </a:solidFill>
                  <a:latin typeface="+mj-lt"/>
                  <a:cs typeface="Arial"/>
                  <a:sym typeface="Arial"/>
                </a:rPr>
                <a:t> </a:t>
              </a:r>
              <a:r>
                <a:rPr lang="en-US" sz="2400" kern="0" dirty="0" err="1">
                  <a:solidFill>
                    <a:sysClr val="windowText" lastClr="000000"/>
                  </a:solidFill>
                  <a:latin typeface="+mj-lt"/>
                  <a:cs typeface="Arial"/>
                  <a:sym typeface="Arial"/>
                </a:rPr>
                <a:t>cầu</a:t>
              </a:r>
              <a:r>
                <a:rPr lang="en-US" sz="2400" kern="0" dirty="0">
                  <a:solidFill>
                    <a:sysClr val="windowText" lastClr="000000"/>
                  </a:solidFill>
                  <a:latin typeface="+mj-lt"/>
                  <a:cs typeface="Arial"/>
                  <a:sym typeface="Arial"/>
                </a:rPr>
                <a:t> </a:t>
              </a:r>
              <a:r>
                <a:rPr lang="en-US" sz="2400" kern="0" dirty="0" err="1">
                  <a:solidFill>
                    <a:sysClr val="windowText" lastClr="000000"/>
                  </a:solidFill>
                  <a:latin typeface="+mj-lt"/>
                  <a:cs typeface="Arial"/>
                  <a:sym typeface="Arial"/>
                </a:rPr>
                <a:t>cho</a:t>
              </a:r>
              <a:r>
                <a:rPr lang="en-US" sz="2400" kern="0" dirty="0">
                  <a:solidFill>
                    <a:sysClr val="windowText" lastClr="000000"/>
                  </a:solidFill>
                  <a:latin typeface="+mj-lt"/>
                  <a:cs typeface="Arial"/>
                  <a:sym typeface="Arial"/>
                </a:rPr>
                <a:t> </a:t>
              </a:r>
              <a:r>
                <a:rPr lang="en-US" sz="2400" kern="0" dirty="0" err="1">
                  <a:solidFill>
                    <a:sysClr val="windowText" lastClr="000000"/>
                  </a:solidFill>
                  <a:latin typeface="+mj-lt"/>
                  <a:cs typeface="Arial"/>
                  <a:sym typeface="Arial"/>
                </a:rPr>
                <a:t>sẵn</a:t>
              </a:r>
              <a:r>
                <a:rPr lang="en-US" sz="2400" kern="0" dirty="0">
                  <a:solidFill>
                    <a:sysClr val="windowText" lastClr="000000"/>
                  </a:solidFill>
                  <a:latin typeface="+mj-lt"/>
                  <a:cs typeface="Arial"/>
                  <a:sym typeface="Arial"/>
                </a:rPr>
                <a:t> </a:t>
              </a:r>
              <a:r>
                <a:rPr lang="en-US" sz="2400" kern="0" dirty="0" err="1">
                  <a:solidFill>
                    <a:sysClr val="windowText" lastClr="000000"/>
                  </a:solidFill>
                  <a:latin typeface="+mj-lt"/>
                  <a:cs typeface="Arial"/>
                  <a:sym typeface="Arial"/>
                </a:rPr>
                <a:t>dưới</a:t>
              </a:r>
              <a:r>
                <a:rPr lang="en-US" sz="2400" kern="0" dirty="0">
                  <a:solidFill>
                    <a:sysClr val="windowText" lastClr="000000"/>
                  </a:solidFill>
                  <a:latin typeface="+mj-lt"/>
                  <a:cs typeface="Arial"/>
                  <a:sym typeface="Arial"/>
                </a:rPr>
                <a:t> </a:t>
              </a:r>
              <a:r>
                <a:rPr lang="en-US" sz="2400" kern="0" dirty="0" err="1">
                  <a:solidFill>
                    <a:sysClr val="windowText" lastClr="000000"/>
                  </a:solidFill>
                  <a:latin typeface="+mj-lt"/>
                  <a:cs typeface="Arial"/>
                  <a:sym typeface="Arial"/>
                </a:rPr>
                <a:t>đây</a:t>
              </a:r>
              <a:r>
                <a:rPr lang="en-US" sz="2400" kern="0" dirty="0">
                  <a:solidFill>
                    <a:sysClr val="windowText" lastClr="000000"/>
                  </a:solidFill>
                  <a:latin typeface="+mj-lt"/>
                  <a:cs typeface="Arial"/>
                  <a:sym typeface="Arial"/>
                </a:rPr>
                <a:t>:</a:t>
              </a:r>
              <a:endParaRPr lang="en-US" sz="2400" kern="0" dirty="0">
                <a:solidFill>
                  <a:srgbClr val="C00000"/>
                </a:solidFill>
                <a:latin typeface="+mj-lt"/>
                <a:cs typeface="Arial"/>
                <a:sym typeface="Arial"/>
              </a:endParaRPr>
            </a:p>
          </p:txBody>
        </p:sp>
        <p:pic>
          <p:nvPicPr>
            <p:cNvPr id="4" name="Picture 3">
              <a:extLst>
                <a:ext uri="{FF2B5EF4-FFF2-40B4-BE49-F238E27FC236}">
                  <a16:creationId xmlns:a16="http://schemas.microsoft.com/office/drawing/2014/main" id="{45EC6E3B-6D02-E3F3-8236-B6EA43C196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725" y="1817664"/>
              <a:ext cx="553192" cy="558758"/>
            </a:xfrm>
            <a:prstGeom prst="rect">
              <a:avLst/>
            </a:prstGeom>
          </p:spPr>
        </p:pic>
      </p:grpSp>
      <p:grpSp>
        <p:nvGrpSpPr>
          <p:cNvPr id="6" name="Group 5">
            <a:extLst>
              <a:ext uri="{FF2B5EF4-FFF2-40B4-BE49-F238E27FC236}">
                <a16:creationId xmlns:a16="http://schemas.microsoft.com/office/drawing/2014/main" id="{DCBE1EA8-425E-B935-6CBD-CC394E9425A9}"/>
              </a:ext>
            </a:extLst>
          </p:cNvPr>
          <p:cNvGrpSpPr/>
          <p:nvPr/>
        </p:nvGrpSpPr>
        <p:grpSpPr>
          <a:xfrm>
            <a:off x="721300" y="3273701"/>
            <a:ext cx="5040041" cy="2958133"/>
            <a:chOff x="546976" y="1988771"/>
            <a:chExt cx="4000424" cy="1874021"/>
          </a:xfrm>
        </p:grpSpPr>
        <p:sp>
          <p:nvSpPr>
            <p:cNvPr id="8" name="Rounded Rectangle 151">
              <a:extLst>
                <a:ext uri="{FF2B5EF4-FFF2-40B4-BE49-F238E27FC236}">
                  <a16:creationId xmlns:a16="http://schemas.microsoft.com/office/drawing/2014/main" id="{287C5CA6-1DC4-98DB-CC8C-D8F3795C8C98}"/>
                </a:ext>
              </a:extLst>
            </p:cNvPr>
            <p:cNvSpPr/>
            <p:nvPr/>
          </p:nvSpPr>
          <p:spPr>
            <a:xfrm>
              <a:off x="546976" y="1988771"/>
              <a:ext cx="4000424" cy="1874021"/>
            </a:xfrm>
            <a:prstGeom prst="roundRect">
              <a:avLst/>
            </a:prstGeom>
            <a:solidFill>
              <a:srgbClr val="F4F476">
                <a:lumMod val="20000"/>
                <a:lumOff val="80000"/>
              </a:srgbClr>
            </a:solidFill>
            <a:ln w="12700" cap="flat" cmpd="sng" algn="ctr">
              <a:solidFill>
                <a:srgbClr val="88C133">
                  <a:lumMod val="50000"/>
                </a:srgbClr>
              </a:solidFill>
              <a:prstDash val="solid"/>
            </a:ln>
            <a:effectLst/>
          </p:spPr>
          <p:txBody>
            <a:bodyPr rtlCol="0" anchor="ctr"/>
            <a:lstStyle/>
            <a:p>
              <a:pPr algn="ctr" defTabSz="1151961">
                <a:defRPr/>
              </a:pPr>
              <a:endParaRPr lang="en-US" sz="2400" kern="0">
                <a:solidFill>
                  <a:srgbClr val="FFFFFF"/>
                </a:solidFill>
                <a:latin typeface="+mj-lt"/>
                <a:cs typeface="Arial"/>
                <a:sym typeface="Arial"/>
              </a:endParaRPr>
            </a:p>
          </p:txBody>
        </p:sp>
        <p:sp>
          <p:nvSpPr>
            <p:cNvPr id="9" name="TextBox 8">
              <a:extLst>
                <a:ext uri="{FF2B5EF4-FFF2-40B4-BE49-F238E27FC236}">
                  <a16:creationId xmlns:a16="http://schemas.microsoft.com/office/drawing/2014/main" id="{26F635B2-2314-27A5-5958-323DEF877FE3}"/>
                </a:ext>
              </a:extLst>
            </p:cNvPr>
            <p:cNvSpPr txBox="1"/>
            <p:nvPr/>
          </p:nvSpPr>
          <p:spPr>
            <a:xfrm>
              <a:off x="860015" y="2382834"/>
              <a:ext cx="3374346" cy="1061671"/>
            </a:xfrm>
            <a:prstGeom prst="rect">
              <a:avLst/>
            </a:prstGeom>
            <a:noFill/>
          </p:spPr>
          <p:txBody>
            <a:bodyPr wrap="square" rtlCol="0">
              <a:spAutoFit/>
            </a:bodyPr>
            <a:lstStyle/>
            <a:p>
              <a:pPr algn="just" defTabSz="1151961">
                <a:lnSpc>
                  <a:spcPct val="150000"/>
                </a:lnSpc>
                <a:defRPr/>
              </a:pPr>
              <a:r>
                <a:rPr lang="en-US" sz="2400" kern="0" dirty="0">
                  <a:solidFill>
                    <a:srgbClr val="000000"/>
                  </a:solidFill>
                  <a:latin typeface="+mj-lt"/>
                  <a:ea typeface="Times New Roman" panose="02020603050405020304" pitchFamily="18" charset="0"/>
                  <a:cs typeface="Arial" panose="020B0604020202020204" pitchFamily="34" charset="0"/>
                </a:rPr>
                <a:t>2 </a:t>
              </a:r>
              <a:r>
                <a:rPr lang="en-US" sz="2400" kern="0" dirty="0" err="1">
                  <a:solidFill>
                    <a:srgbClr val="000000"/>
                  </a:solidFill>
                  <a:latin typeface="+mj-lt"/>
                  <a:ea typeface="Times New Roman" panose="02020603050405020304" pitchFamily="18" charset="0"/>
                  <a:cs typeface="Arial" panose="020B0604020202020204" pitchFamily="34" charset="0"/>
                </a:rPr>
                <a:t>câu</a:t>
              </a:r>
              <a:r>
                <a:rPr lang="en-US" sz="2400" kern="0" dirty="0">
                  <a:solidFill>
                    <a:srgbClr val="000000"/>
                  </a:solidFill>
                  <a:latin typeface="+mj-lt"/>
                  <a:ea typeface="Times New Roman" panose="02020603050405020304" pitchFamily="18" charset="0"/>
                  <a:cs typeface="Arial" panose="020B0604020202020204" pitchFamily="34" charset="0"/>
                </a:rPr>
                <a:t> </a:t>
              </a:r>
              <a:r>
                <a:rPr lang="en-US" sz="2400" kern="0" dirty="0" err="1">
                  <a:solidFill>
                    <a:srgbClr val="000000"/>
                  </a:solidFill>
                  <a:latin typeface="+mj-lt"/>
                  <a:ea typeface="Times New Roman" panose="02020603050405020304" pitchFamily="18" charset="0"/>
                  <a:cs typeface="Arial" panose="020B0604020202020204" pitchFamily="34" charset="0"/>
                </a:rPr>
                <a:t>chuyện</a:t>
              </a:r>
              <a:r>
                <a:rPr lang="en-US" sz="2400" kern="0" dirty="0">
                  <a:solidFill>
                    <a:srgbClr val="000000"/>
                  </a:solidFill>
                  <a:latin typeface="+mj-lt"/>
                  <a:ea typeface="Times New Roman" panose="02020603050405020304" pitchFamily="18" charset="0"/>
                  <a:cs typeface="Arial" panose="020B0604020202020204" pitchFamily="34" charset="0"/>
                </a:rPr>
                <a:t> (</a:t>
              </a:r>
              <a:r>
                <a:rPr lang="en-US" sz="2400" kern="0" dirty="0" err="1">
                  <a:solidFill>
                    <a:srgbClr val="000000"/>
                  </a:solidFill>
                  <a:latin typeface="+mj-lt"/>
                  <a:ea typeface="Times New Roman" panose="02020603050405020304" pitchFamily="18" charset="0"/>
                  <a:cs typeface="Arial" panose="020B0604020202020204" pitchFamily="34" charset="0"/>
                </a:rPr>
                <a:t>hoặc</a:t>
              </a:r>
              <a:r>
                <a:rPr lang="en-US" sz="2400" kern="0" dirty="0">
                  <a:solidFill>
                    <a:srgbClr val="000000"/>
                  </a:solidFill>
                  <a:latin typeface="+mj-lt"/>
                  <a:ea typeface="Times New Roman" panose="02020603050405020304" pitchFamily="18" charset="0"/>
                  <a:cs typeface="Arial" panose="020B0604020202020204" pitchFamily="34" charset="0"/>
                </a:rPr>
                <a:t> 1 </a:t>
              </a:r>
              <a:r>
                <a:rPr lang="en-US" sz="2400" kern="0" dirty="0" err="1">
                  <a:solidFill>
                    <a:srgbClr val="000000"/>
                  </a:solidFill>
                  <a:latin typeface="+mj-lt"/>
                  <a:ea typeface="Times New Roman" panose="02020603050405020304" pitchFamily="18" charset="0"/>
                  <a:cs typeface="Arial" panose="020B0604020202020204" pitchFamily="34" charset="0"/>
                </a:rPr>
                <a:t>bài</a:t>
              </a:r>
              <a:r>
                <a:rPr lang="en-US" sz="2400" kern="0" dirty="0">
                  <a:solidFill>
                    <a:srgbClr val="000000"/>
                  </a:solidFill>
                  <a:latin typeface="+mj-lt"/>
                  <a:ea typeface="Times New Roman" panose="02020603050405020304" pitchFamily="18" charset="0"/>
                  <a:cs typeface="Arial" panose="020B0604020202020204" pitchFamily="34" charset="0"/>
                </a:rPr>
                <a:t> </a:t>
              </a:r>
              <a:r>
                <a:rPr lang="en-US" sz="2400" kern="0" dirty="0" err="1">
                  <a:solidFill>
                    <a:srgbClr val="000000"/>
                  </a:solidFill>
                  <a:latin typeface="+mj-lt"/>
                  <a:ea typeface="Times New Roman" panose="02020603050405020304" pitchFamily="18" charset="0"/>
                  <a:cs typeface="Arial" panose="020B0604020202020204" pitchFamily="34" charset="0"/>
                </a:rPr>
                <a:t>thơ</a:t>
              </a:r>
              <a:r>
                <a:rPr lang="en-US" sz="2400" kern="0" dirty="0">
                  <a:solidFill>
                    <a:srgbClr val="000000"/>
                  </a:solidFill>
                  <a:latin typeface="+mj-lt"/>
                  <a:ea typeface="Times New Roman" panose="02020603050405020304" pitchFamily="18" charset="0"/>
                  <a:cs typeface="Arial" panose="020B0604020202020204" pitchFamily="34" charset="0"/>
                </a:rPr>
                <a:t>, 1 </a:t>
              </a:r>
              <a:r>
                <a:rPr lang="en-US" sz="2400" kern="0" dirty="0" err="1">
                  <a:solidFill>
                    <a:srgbClr val="000000"/>
                  </a:solidFill>
                  <a:latin typeface="+mj-lt"/>
                  <a:ea typeface="Times New Roman" panose="02020603050405020304" pitchFamily="18" charset="0"/>
                  <a:cs typeface="Arial" panose="020B0604020202020204" pitchFamily="34" charset="0"/>
                </a:rPr>
                <a:t>câu</a:t>
              </a:r>
              <a:r>
                <a:rPr lang="en-US" sz="2400" kern="0" dirty="0">
                  <a:solidFill>
                    <a:srgbClr val="000000"/>
                  </a:solidFill>
                  <a:latin typeface="+mj-lt"/>
                  <a:ea typeface="Times New Roman" panose="02020603050405020304" pitchFamily="18" charset="0"/>
                  <a:cs typeface="Arial" panose="020B0604020202020204" pitchFamily="34" charset="0"/>
                </a:rPr>
                <a:t> </a:t>
              </a:r>
              <a:r>
                <a:rPr lang="en-US" sz="2400" kern="0" dirty="0" err="1">
                  <a:solidFill>
                    <a:srgbClr val="000000"/>
                  </a:solidFill>
                  <a:latin typeface="+mj-lt"/>
                  <a:ea typeface="Times New Roman" panose="02020603050405020304" pitchFamily="18" charset="0"/>
                  <a:cs typeface="Arial" panose="020B0604020202020204" pitchFamily="34" charset="0"/>
                </a:rPr>
                <a:t>chuyện</a:t>
              </a:r>
              <a:r>
                <a:rPr lang="en-US" sz="2400" kern="0" dirty="0">
                  <a:solidFill>
                    <a:srgbClr val="000000"/>
                  </a:solidFill>
                  <a:latin typeface="+mj-lt"/>
                  <a:ea typeface="Times New Roman" panose="02020603050405020304" pitchFamily="18" charset="0"/>
                  <a:cs typeface="Arial" panose="020B0604020202020204" pitchFamily="34" charset="0"/>
                </a:rPr>
                <a:t>) </a:t>
              </a:r>
              <a:r>
                <a:rPr lang="en-US" sz="2400" kern="0" dirty="0" err="1">
                  <a:solidFill>
                    <a:srgbClr val="000000"/>
                  </a:solidFill>
                  <a:latin typeface="+mj-lt"/>
                  <a:ea typeface="Times New Roman" panose="02020603050405020304" pitchFamily="18" charset="0"/>
                  <a:cs typeface="Arial" panose="020B0604020202020204" pitchFamily="34" charset="0"/>
                </a:rPr>
                <a:t>về</a:t>
              </a:r>
              <a:r>
                <a:rPr lang="en-US" sz="2400" kern="0" dirty="0">
                  <a:solidFill>
                    <a:srgbClr val="000000"/>
                  </a:solidFill>
                  <a:latin typeface="+mj-lt"/>
                  <a:ea typeface="Times New Roman" panose="02020603050405020304" pitchFamily="18" charset="0"/>
                  <a:cs typeface="Arial" panose="020B0604020202020204" pitchFamily="34" charset="0"/>
                </a:rPr>
                <a:t> </a:t>
              </a:r>
              <a:r>
                <a:rPr lang="en-US" sz="2400" kern="0" dirty="0" err="1">
                  <a:solidFill>
                    <a:srgbClr val="000000"/>
                  </a:solidFill>
                  <a:latin typeface="+mj-lt"/>
                  <a:ea typeface="Times New Roman" panose="02020603050405020304" pitchFamily="18" charset="0"/>
                  <a:cs typeface="Arial" panose="020B0604020202020204" pitchFamily="34" charset="0"/>
                </a:rPr>
                <a:t>việc</a:t>
              </a:r>
              <a:r>
                <a:rPr lang="en-US" sz="2400" kern="0" dirty="0">
                  <a:solidFill>
                    <a:srgbClr val="000000"/>
                  </a:solidFill>
                  <a:latin typeface="+mj-lt"/>
                  <a:ea typeface="Times New Roman" panose="02020603050405020304" pitchFamily="18" charset="0"/>
                  <a:cs typeface="Arial" panose="020B0604020202020204" pitchFamily="34" charset="0"/>
                </a:rPr>
                <a:t> </a:t>
              </a:r>
              <a:r>
                <a:rPr lang="en-US" sz="2400" kern="0" dirty="0" err="1">
                  <a:solidFill>
                    <a:srgbClr val="000000"/>
                  </a:solidFill>
                  <a:latin typeface="+mj-lt"/>
                  <a:ea typeface="Times New Roman" panose="02020603050405020304" pitchFamily="18" charset="0"/>
                  <a:cs typeface="Arial" panose="020B0604020202020204" pitchFamily="34" charset="0"/>
                </a:rPr>
                <a:t>hòa</a:t>
              </a:r>
              <a:r>
                <a:rPr lang="en-US" sz="2400" kern="0" dirty="0">
                  <a:solidFill>
                    <a:srgbClr val="000000"/>
                  </a:solidFill>
                  <a:latin typeface="+mj-lt"/>
                  <a:ea typeface="Times New Roman" panose="02020603050405020304" pitchFamily="18" charset="0"/>
                  <a:cs typeface="Arial" panose="020B0604020202020204" pitchFamily="34" charset="0"/>
                </a:rPr>
                <a:t> </a:t>
              </a:r>
              <a:r>
                <a:rPr lang="en-US" sz="2400" kern="0" dirty="0" err="1">
                  <a:solidFill>
                    <a:srgbClr val="000000"/>
                  </a:solidFill>
                  <a:latin typeface="+mj-lt"/>
                  <a:ea typeface="Times New Roman" panose="02020603050405020304" pitchFamily="18" charset="0"/>
                  <a:cs typeface="Arial" panose="020B0604020202020204" pitchFamily="34" charset="0"/>
                </a:rPr>
                <a:t>giải</a:t>
              </a:r>
              <a:r>
                <a:rPr lang="en-US" sz="2400" kern="0" dirty="0">
                  <a:solidFill>
                    <a:srgbClr val="000000"/>
                  </a:solidFill>
                  <a:latin typeface="+mj-lt"/>
                  <a:ea typeface="Times New Roman" panose="02020603050405020304" pitchFamily="18" charset="0"/>
                  <a:cs typeface="Arial" panose="020B0604020202020204" pitchFamily="34" charset="0"/>
                </a:rPr>
                <a:t>, </a:t>
              </a:r>
              <a:r>
                <a:rPr lang="en-US" sz="2400" kern="0" dirty="0" err="1">
                  <a:solidFill>
                    <a:srgbClr val="000000"/>
                  </a:solidFill>
                  <a:latin typeface="+mj-lt"/>
                  <a:ea typeface="Times New Roman" panose="02020603050405020304" pitchFamily="18" charset="0"/>
                  <a:cs typeface="Arial" panose="020B0604020202020204" pitchFamily="34" charset="0"/>
                </a:rPr>
                <a:t>phân</a:t>
              </a:r>
              <a:r>
                <a:rPr lang="en-US" sz="2400" kern="0" dirty="0">
                  <a:solidFill>
                    <a:srgbClr val="000000"/>
                  </a:solidFill>
                  <a:latin typeface="+mj-lt"/>
                  <a:ea typeface="Times New Roman" panose="02020603050405020304" pitchFamily="18" charset="0"/>
                  <a:cs typeface="Arial" panose="020B0604020202020204" pitchFamily="34" charset="0"/>
                </a:rPr>
                <a:t> </a:t>
              </a:r>
              <a:r>
                <a:rPr lang="en-US" sz="2400" kern="0" dirty="0" err="1">
                  <a:solidFill>
                    <a:srgbClr val="000000"/>
                  </a:solidFill>
                  <a:latin typeface="+mj-lt"/>
                  <a:ea typeface="Times New Roman" panose="02020603050405020304" pitchFamily="18" charset="0"/>
                  <a:cs typeface="Arial" panose="020B0604020202020204" pitchFamily="34" charset="0"/>
                </a:rPr>
                <a:t>xử</a:t>
              </a:r>
              <a:r>
                <a:rPr lang="en-US" sz="2400" kern="0" dirty="0">
                  <a:solidFill>
                    <a:srgbClr val="000000"/>
                  </a:solidFill>
                  <a:latin typeface="+mj-lt"/>
                  <a:ea typeface="Times New Roman" panose="02020603050405020304" pitchFamily="18" charset="0"/>
                  <a:cs typeface="Arial" panose="020B0604020202020204" pitchFamily="34" charset="0"/>
                </a:rPr>
                <a:t>.</a:t>
              </a:r>
              <a:endParaRPr lang="en-US" sz="2400" kern="0" dirty="0">
                <a:solidFill>
                  <a:sysClr val="windowText" lastClr="000000"/>
                </a:solidFill>
                <a:latin typeface="+mj-lt"/>
                <a:cs typeface="Arial" panose="020B0604020202020204" pitchFamily="34" charset="0"/>
                <a:sym typeface="Arial"/>
              </a:endParaRPr>
            </a:p>
          </p:txBody>
        </p:sp>
      </p:grpSp>
      <p:grpSp>
        <p:nvGrpSpPr>
          <p:cNvPr id="11" name="Group 10">
            <a:extLst>
              <a:ext uri="{FF2B5EF4-FFF2-40B4-BE49-F238E27FC236}">
                <a16:creationId xmlns:a16="http://schemas.microsoft.com/office/drawing/2014/main" id="{94245676-242E-DC05-8473-E4EB30109106}"/>
              </a:ext>
            </a:extLst>
          </p:cNvPr>
          <p:cNvGrpSpPr/>
          <p:nvPr/>
        </p:nvGrpSpPr>
        <p:grpSpPr>
          <a:xfrm>
            <a:off x="6308712" y="3273699"/>
            <a:ext cx="5040041" cy="2958135"/>
            <a:chOff x="546976" y="1988770"/>
            <a:chExt cx="4000424" cy="2347956"/>
          </a:xfrm>
        </p:grpSpPr>
        <p:sp>
          <p:nvSpPr>
            <p:cNvPr id="13" name="Rounded Rectangle 151">
              <a:extLst>
                <a:ext uri="{FF2B5EF4-FFF2-40B4-BE49-F238E27FC236}">
                  <a16:creationId xmlns:a16="http://schemas.microsoft.com/office/drawing/2014/main" id="{367E1903-1E6C-CD6B-A9D3-1D839ADEE710}"/>
                </a:ext>
              </a:extLst>
            </p:cNvPr>
            <p:cNvSpPr/>
            <p:nvPr/>
          </p:nvSpPr>
          <p:spPr>
            <a:xfrm>
              <a:off x="546976" y="1988770"/>
              <a:ext cx="4000424" cy="2347956"/>
            </a:xfrm>
            <a:prstGeom prst="roundRect">
              <a:avLst/>
            </a:prstGeom>
            <a:solidFill>
              <a:srgbClr val="F4F476">
                <a:lumMod val="20000"/>
                <a:lumOff val="80000"/>
              </a:srgbClr>
            </a:solidFill>
            <a:ln w="12700" cap="flat" cmpd="sng" algn="ctr">
              <a:solidFill>
                <a:srgbClr val="88C133">
                  <a:lumMod val="50000"/>
                </a:srgbClr>
              </a:solidFill>
              <a:prstDash val="solid"/>
            </a:ln>
            <a:effectLst/>
          </p:spPr>
          <p:txBody>
            <a:bodyPr rtlCol="0" anchor="ctr"/>
            <a:lstStyle/>
            <a:p>
              <a:pPr algn="just" defTabSz="1151961">
                <a:defRPr/>
              </a:pPr>
              <a:endParaRPr lang="en-US" sz="2400" kern="0">
                <a:solidFill>
                  <a:srgbClr val="FFFFFF"/>
                </a:solidFill>
                <a:latin typeface="+mj-lt"/>
                <a:cs typeface="Arial"/>
                <a:sym typeface="Arial"/>
              </a:endParaRPr>
            </a:p>
          </p:txBody>
        </p:sp>
        <p:sp>
          <p:nvSpPr>
            <p:cNvPr id="14" name="TextBox 13">
              <a:extLst>
                <a:ext uri="{FF2B5EF4-FFF2-40B4-BE49-F238E27FC236}">
                  <a16:creationId xmlns:a16="http://schemas.microsoft.com/office/drawing/2014/main" id="{BA94BA29-FA09-CF41-9DDF-3AB9B2FCAF4F}"/>
                </a:ext>
              </a:extLst>
            </p:cNvPr>
            <p:cNvSpPr txBox="1"/>
            <p:nvPr/>
          </p:nvSpPr>
          <p:spPr>
            <a:xfrm>
              <a:off x="860015" y="2277803"/>
              <a:ext cx="3374346" cy="1769888"/>
            </a:xfrm>
            <a:prstGeom prst="rect">
              <a:avLst/>
            </a:prstGeom>
            <a:noFill/>
          </p:spPr>
          <p:txBody>
            <a:bodyPr wrap="square" rtlCol="0">
              <a:spAutoFit/>
            </a:bodyPr>
            <a:lstStyle/>
            <a:p>
              <a:pPr lvl="0" algn="just">
                <a:lnSpc>
                  <a:spcPct val="150000"/>
                </a:lnSpc>
              </a:pPr>
              <a:r>
                <a:rPr lang="en-US" sz="2400" dirty="0">
                  <a:latin typeface="+mj-lt"/>
                  <a:ea typeface="Times New Roman" panose="02020603050405020304" pitchFamily="18" charset="0"/>
                  <a:cs typeface="Arial" panose="020B0604020202020204" pitchFamily="34" charset="0"/>
                </a:rPr>
                <a:t>1 </a:t>
              </a:r>
              <a:r>
                <a:rPr lang="en-US" sz="2400" dirty="0" err="1">
                  <a:latin typeface="+mj-lt"/>
                  <a:ea typeface="Times New Roman" panose="02020603050405020304" pitchFamily="18" charset="0"/>
                  <a:cs typeface="Arial" panose="020B0604020202020204" pitchFamily="34" charset="0"/>
                </a:rPr>
                <a:t>bài</a:t>
              </a:r>
              <a:r>
                <a:rPr lang="en-US" sz="2400" dirty="0">
                  <a:latin typeface="+mj-lt"/>
                  <a:ea typeface="Times New Roman" panose="02020603050405020304" pitchFamily="18" charset="0"/>
                  <a:cs typeface="Arial" panose="020B0604020202020204" pitchFamily="34" charset="0"/>
                </a:rPr>
                <a:t> </a:t>
              </a:r>
              <a:r>
                <a:rPr lang="en-US" sz="2400" dirty="0" err="1">
                  <a:latin typeface="+mj-lt"/>
                  <a:ea typeface="Times New Roman" panose="02020603050405020304" pitchFamily="18" charset="0"/>
                  <a:cs typeface="Arial" panose="020B0604020202020204" pitchFamily="34" charset="0"/>
                </a:rPr>
                <a:t>văn</a:t>
              </a:r>
              <a:r>
                <a:rPr lang="en-US" sz="2400" dirty="0">
                  <a:latin typeface="+mj-lt"/>
                  <a:ea typeface="Times New Roman" panose="02020603050405020304" pitchFamily="18" charset="0"/>
                  <a:cs typeface="Arial" panose="020B0604020202020204" pitchFamily="34" charset="0"/>
                </a:rPr>
                <a:t> </a:t>
              </a:r>
              <a:r>
                <a:rPr lang="en-US" sz="2400" dirty="0" err="1">
                  <a:latin typeface="+mj-lt"/>
                  <a:ea typeface="Times New Roman" panose="02020603050405020304" pitchFamily="18" charset="0"/>
                  <a:cs typeface="Arial" panose="020B0604020202020204" pitchFamily="34" charset="0"/>
                </a:rPr>
                <a:t>tả</a:t>
              </a:r>
              <a:r>
                <a:rPr lang="en-US" sz="2400" dirty="0">
                  <a:latin typeface="+mj-lt"/>
                  <a:ea typeface="Times New Roman" panose="02020603050405020304" pitchFamily="18" charset="0"/>
                  <a:cs typeface="Arial" panose="020B0604020202020204" pitchFamily="34" charset="0"/>
                </a:rPr>
                <a:t> </a:t>
              </a:r>
              <a:r>
                <a:rPr lang="en-US" sz="2400" dirty="0" err="1">
                  <a:latin typeface="+mj-lt"/>
                  <a:ea typeface="Times New Roman" panose="02020603050405020304" pitchFamily="18" charset="0"/>
                  <a:cs typeface="Arial" panose="020B0604020202020204" pitchFamily="34" charset="0"/>
                </a:rPr>
                <a:t>người</a:t>
              </a:r>
              <a:r>
                <a:rPr lang="en-US" sz="2400" dirty="0">
                  <a:latin typeface="+mj-lt"/>
                  <a:ea typeface="Times New Roman" panose="02020603050405020304" pitchFamily="18" charset="0"/>
                  <a:cs typeface="Arial" panose="020B0604020202020204" pitchFamily="34" charset="0"/>
                </a:rPr>
                <a:t> (</a:t>
              </a:r>
              <a:r>
                <a:rPr lang="en-US" sz="2400" dirty="0" err="1">
                  <a:latin typeface="+mj-lt"/>
                  <a:ea typeface="Times New Roman" panose="02020603050405020304" pitchFamily="18" charset="0"/>
                  <a:cs typeface="Arial" panose="020B0604020202020204" pitchFamily="34" charset="0"/>
                </a:rPr>
                <a:t>hoặc</a:t>
              </a:r>
              <a:r>
                <a:rPr lang="en-US" sz="2400" dirty="0">
                  <a:latin typeface="+mj-lt"/>
                  <a:ea typeface="Times New Roman" panose="02020603050405020304" pitchFamily="18" charset="0"/>
                  <a:cs typeface="Arial" panose="020B0604020202020204" pitchFamily="34" charset="0"/>
                </a:rPr>
                <a:t> </a:t>
              </a:r>
              <a:r>
                <a:rPr lang="en-US" sz="2400" dirty="0" err="1">
                  <a:latin typeface="+mj-lt"/>
                  <a:ea typeface="Times New Roman" panose="02020603050405020304" pitchFamily="18" charset="0"/>
                  <a:cs typeface="Arial" panose="020B0604020202020204" pitchFamily="34" charset="0"/>
                </a:rPr>
                <a:t>bài</a:t>
              </a:r>
              <a:r>
                <a:rPr lang="en-US" sz="2400" dirty="0">
                  <a:latin typeface="+mj-lt"/>
                  <a:ea typeface="Times New Roman" panose="02020603050405020304" pitchFamily="18" charset="0"/>
                  <a:cs typeface="Arial" panose="020B0604020202020204" pitchFamily="34" charset="0"/>
                </a:rPr>
                <a:t> </a:t>
              </a:r>
              <a:r>
                <a:rPr lang="en-US" sz="2400" dirty="0" err="1">
                  <a:latin typeface="+mj-lt"/>
                  <a:ea typeface="Times New Roman" panose="02020603050405020304" pitchFamily="18" charset="0"/>
                  <a:cs typeface="Arial" panose="020B0604020202020204" pitchFamily="34" charset="0"/>
                </a:rPr>
                <a:t>báo</a:t>
              </a:r>
              <a:r>
                <a:rPr lang="en-US" sz="2400" dirty="0">
                  <a:latin typeface="+mj-lt"/>
                  <a:ea typeface="Times New Roman" panose="02020603050405020304" pitchFamily="18" charset="0"/>
                  <a:cs typeface="Arial" panose="020B0604020202020204" pitchFamily="34" charset="0"/>
                </a:rPr>
                <a:t>) </a:t>
              </a:r>
              <a:r>
                <a:rPr lang="en-US" sz="2400" dirty="0" err="1">
                  <a:latin typeface="+mj-lt"/>
                  <a:ea typeface="Times New Roman" panose="02020603050405020304" pitchFamily="18" charset="0"/>
                  <a:cs typeface="Arial" panose="020B0604020202020204" pitchFamily="34" charset="0"/>
                </a:rPr>
                <a:t>miêu</a:t>
              </a:r>
              <a:r>
                <a:rPr lang="en-US" sz="2400" dirty="0">
                  <a:latin typeface="+mj-lt"/>
                  <a:ea typeface="Times New Roman" panose="02020603050405020304" pitchFamily="18" charset="0"/>
                  <a:cs typeface="Arial" panose="020B0604020202020204" pitchFamily="34" charset="0"/>
                </a:rPr>
                <a:t> </a:t>
              </a:r>
              <a:r>
                <a:rPr lang="en-US" sz="2400" dirty="0" err="1">
                  <a:latin typeface="+mj-lt"/>
                  <a:ea typeface="Times New Roman" panose="02020603050405020304" pitchFamily="18" charset="0"/>
                  <a:cs typeface="Arial" panose="020B0604020202020204" pitchFamily="34" charset="0"/>
                </a:rPr>
                <a:t>tả</a:t>
              </a:r>
              <a:r>
                <a:rPr lang="en-US" sz="2400" dirty="0">
                  <a:latin typeface="+mj-lt"/>
                  <a:ea typeface="Times New Roman" panose="02020603050405020304" pitchFamily="18" charset="0"/>
                  <a:cs typeface="Arial" panose="020B0604020202020204" pitchFamily="34" charset="0"/>
                </a:rPr>
                <a:t> </a:t>
              </a:r>
              <a:r>
                <a:rPr lang="en-US" sz="2400" dirty="0" err="1">
                  <a:latin typeface="+mj-lt"/>
                  <a:ea typeface="Times New Roman" panose="02020603050405020304" pitchFamily="18" charset="0"/>
                  <a:cs typeface="Arial" panose="020B0604020202020204" pitchFamily="34" charset="0"/>
                </a:rPr>
                <a:t>hoặc</a:t>
              </a:r>
              <a:r>
                <a:rPr lang="en-US" sz="2400" dirty="0">
                  <a:latin typeface="+mj-lt"/>
                  <a:ea typeface="Times New Roman" panose="02020603050405020304" pitchFamily="18" charset="0"/>
                  <a:cs typeface="Arial" panose="020B0604020202020204" pitchFamily="34" charset="0"/>
                </a:rPr>
                <a:t> </a:t>
              </a:r>
              <a:r>
                <a:rPr lang="en-US" sz="2400" dirty="0" err="1">
                  <a:latin typeface="+mj-lt"/>
                  <a:ea typeface="Times New Roman" panose="02020603050405020304" pitchFamily="18" charset="0"/>
                  <a:cs typeface="Arial" panose="020B0604020202020204" pitchFamily="34" charset="0"/>
                </a:rPr>
                <a:t>cung</a:t>
              </a:r>
              <a:r>
                <a:rPr lang="en-US" sz="2400" dirty="0">
                  <a:latin typeface="+mj-lt"/>
                  <a:ea typeface="Times New Roman" panose="02020603050405020304" pitchFamily="18" charset="0"/>
                  <a:cs typeface="Arial" panose="020B0604020202020204" pitchFamily="34" charset="0"/>
                </a:rPr>
                <a:t> </a:t>
              </a:r>
              <a:r>
                <a:rPr lang="en-US" sz="2400" dirty="0" err="1">
                  <a:latin typeface="+mj-lt"/>
                  <a:ea typeface="Times New Roman" panose="02020603050405020304" pitchFamily="18" charset="0"/>
                  <a:cs typeface="Arial" panose="020B0604020202020204" pitchFamily="34" charset="0"/>
                </a:rPr>
                <a:t>cấp</a:t>
              </a:r>
              <a:r>
                <a:rPr lang="en-US" sz="2400" dirty="0">
                  <a:latin typeface="+mj-lt"/>
                  <a:ea typeface="Times New Roman" panose="02020603050405020304" pitchFamily="18" charset="0"/>
                  <a:cs typeface="Arial" panose="020B0604020202020204" pitchFamily="34" charset="0"/>
                </a:rPr>
                <a:t> </a:t>
              </a:r>
              <a:r>
                <a:rPr lang="en-US" sz="2400" dirty="0" err="1">
                  <a:latin typeface="+mj-lt"/>
                  <a:ea typeface="Times New Roman" panose="02020603050405020304" pitchFamily="18" charset="0"/>
                  <a:cs typeface="Arial" panose="020B0604020202020204" pitchFamily="34" charset="0"/>
                </a:rPr>
                <a:t>thông</a:t>
              </a:r>
              <a:r>
                <a:rPr lang="en-US" sz="2400" dirty="0">
                  <a:latin typeface="+mj-lt"/>
                  <a:ea typeface="Times New Roman" panose="02020603050405020304" pitchFamily="18" charset="0"/>
                  <a:cs typeface="Arial" panose="020B0604020202020204" pitchFamily="34" charset="0"/>
                </a:rPr>
                <a:t> tin </a:t>
              </a:r>
              <a:r>
                <a:rPr lang="en-US" sz="2400" dirty="0" err="1">
                  <a:latin typeface="+mj-lt"/>
                  <a:ea typeface="Times New Roman" panose="02020603050405020304" pitchFamily="18" charset="0"/>
                  <a:cs typeface="Arial" panose="020B0604020202020204" pitchFamily="34" charset="0"/>
                </a:rPr>
                <a:t>về</a:t>
              </a:r>
              <a:r>
                <a:rPr lang="en-US" sz="2400" dirty="0">
                  <a:latin typeface="+mj-lt"/>
                  <a:ea typeface="Times New Roman" panose="02020603050405020304" pitchFamily="18" charset="0"/>
                  <a:cs typeface="Arial" panose="020B0604020202020204" pitchFamily="34" charset="0"/>
                </a:rPr>
                <a:t> </a:t>
              </a:r>
              <a:r>
                <a:rPr lang="en-US" sz="2400" dirty="0" err="1">
                  <a:latin typeface="+mj-lt"/>
                  <a:ea typeface="Times New Roman" panose="02020603050405020304" pitchFamily="18" charset="0"/>
                  <a:cs typeface="Arial" panose="020B0604020202020204" pitchFamily="34" charset="0"/>
                </a:rPr>
                <a:t>nội</a:t>
              </a:r>
              <a:r>
                <a:rPr lang="en-US" sz="2400" dirty="0">
                  <a:latin typeface="+mj-lt"/>
                  <a:ea typeface="Times New Roman" panose="02020603050405020304" pitchFamily="18" charset="0"/>
                  <a:cs typeface="Arial" panose="020B0604020202020204" pitchFamily="34" charset="0"/>
                </a:rPr>
                <a:t> dung </a:t>
              </a:r>
              <a:r>
                <a:rPr lang="en-US" sz="2400" dirty="0" err="1">
                  <a:latin typeface="+mj-lt"/>
                  <a:ea typeface="Times New Roman" panose="02020603050405020304" pitchFamily="18" charset="0"/>
                  <a:cs typeface="Arial" panose="020B0604020202020204" pitchFamily="34" charset="0"/>
                </a:rPr>
                <a:t>trên</a:t>
              </a:r>
              <a:r>
                <a:rPr lang="en-US" sz="2400" dirty="0">
                  <a:latin typeface="+mj-lt"/>
                  <a:ea typeface="Times New Roman" panose="02020603050405020304" pitchFamily="18" charset="0"/>
                  <a:cs typeface="Arial" panose="020B0604020202020204" pitchFamily="34" charset="0"/>
                </a:rPr>
                <a:t>. </a:t>
              </a:r>
              <a:endParaRPr lang="en-US" sz="2400" dirty="0">
                <a:latin typeface="+mj-lt"/>
                <a:ea typeface="Noto Sans Symbols"/>
                <a:cs typeface="Arial" panose="020B0604020202020204" pitchFamily="34" charset="0"/>
              </a:endParaRPr>
            </a:p>
          </p:txBody>
        </p:sp>
      </p:grpSp>
    </p:spTree>
    <p:extLst>
      <p:ext uri="{BB962C8B-B14F-4D97-AF65-F5344CB8AC3E}">
        <p14:creationId xmlns:p14="http://schemas.microsoft.com/office/powerpoint/2010/main" val="286726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FD97E06-96CD-285D-4014-7BD92EA6D6AC}"/>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B1549C0-0B7F-D0DC-13D0-E8C498F23B7C}"/>
              </a:ext>
            </a:extLst>
          </p:cNvPr>
          <p:cNvGrpSpPr/>
          <p:nvPr/>
        </p:nvGrpSpPr>
        <p:grpSpPr>
          <a:xfrm>
            <a:off x="714130" y="1542044"/>
            <a:ext cx="10505642" cy="1121846"/>
            <a:chOff x="502345" y="1487791"/>
            <a:chExt cx="8094484" cy="890442"/>
          </a:xfrm>
        </p:grpSpPr>
        <p:sp>
          <p:nvSpPr>
            <p:cNvPr id="3" name="TextBox 2">
              <a:extLst>
                <a:ext uri="{FF2B5EF4-FFF2-40B4-BE49-F238E27FC236}">
                  <a16:creationId xmlns:a16="http://schemas.microsoft.com/office/drawing/2014/main" id="{46634D25-D519-EA40-FDF8-A63C81C22667}"/>
                </a:ext>
              </a:extLst>
            </p:cNvPr>
            <p:cNvSpPr txBox="1"/>
            <p:nvPr/>
          </p:nvSpPr>
          <p:spPr>
            <a:xfrm>
              <a:off x="1055537" y="1487791"/>
              <a:ext cx="7541292" cy="890442"/>
            </a:xfrm>
            <a:prstGeom prst="rect">
              <a:avLst/>
            </a:prstGeom>
            <a:noFill/>
          </p:spPr>
          <p:txBody>
            <a:bodyPr wrap="square">
              <a:spAutoFit/>
            </a:bodyPr>
            <a:lstStyle/>
            <a:p>
              <a:pPr algn="just" defTabSz="1151961">
                <a:lnSpc>
                  <a:spcPct val="150000"/>
                </a:lnSpc>
                <a:defRPr/>
              </a:pPr>
              <a:r>
                <a:rPr lang="en-US" sz="2400" b="1" kern="0" dirty="0">
                  <a:solidFill>
                    <a:sysClr val="windowText" lastClr="000000"/>
                  </a:solidFill>
                  <a:latin typeface="+mj-lt"/>
                  <a:cs typeface="Arial" panose="020B0604020202020204" pitchFamily="34" charset="0"/>
                  <a:sym typeface="Arial"/>
                </a:rPr>
                <a:t>NHIỆM VỤ: </a:t>
              </a:r>
              <a:r>
                <a:rPr lang="en-US" sz="2400" kern="0" dirty="0" err="1">
                  <a:solidFill>
                    <a:sysClr val="windowText" lastClr="000000"/>
                  </a:solidFill>
                  <a:latin typeface="+mj-lt"/>
                  <a:cs typeface="Arial" panose="020B0604020202020204" pitchFamily="34" charset="0"/>
                  <a:sym typeface="Arial"/>
                </a:rPr>
                <a:t>Các</a:t>
              </a:r>
              <a:r>
                <a:rPr lang="en-US" sz="2400" kern="0" dirty="0">
                  <a:solidFill>
                    <a:sysClr val="windowText" lastClr="000000"/>
                  </a:solidFill>
                  <a:latin typeface="+mj-lt"/>
                  <a:cs typeface="Arial" panose="020B0604020202020204" pitchFamily="34" charset="0"/>
                  <a:sym typeface="Arial"/>
                </a:rPr>
                <a:t> </a:t>
              </a:r>
              <a:r>
                <a:rPr lang="en-US" sz="2400" kern="0" dirty="0" err="1">
                  <a:solidFill>
                    <a:sysClr val="windowText" lastClr="000000"/>
                  </a:solidFill>
                  <a:latin typeface="+mj-lt"/>
                  <a:cs typeface="Arial" panose="020B0604020202020204" pitchFamily="34" charset="0"/>
                  <a:sym typeface="Arial"/>
                </a:rPr>
                <a:t>em</a:t>
              </a:r>
              <a:r>
                <a:rPr lang="en-US" sz="2400" kern="0" dirty="0">
                  <a:solidFill>
                    <a:sysClr val="windowText" lastClr="000000"/>
                  </a:solidFill>
                  <a:latin typeface="+mj-lt"/>
                  <a:cs typeface="Arial" panose="020B0604020202020204" pitchFamily="34" charset="0"/>
                  <a:sym typeface="Arial"/>
                </a:rPr>
                <a:t> </a:t>
              </a:r>
              <a:r>
                <a:rPr lang="en-US" sz="2400" kern="0" dirty="0" err="1">
                  <a:solidFill>
                    <a:sysClr val="windowText" lastClr="000000"/>
                  </a:solidFill>
                  <a:latin typeface="+mj-lt"/>
                  <a:cs typeface="Arial" panose="020B0604020202020204" pitchFamily="34" charset="0"/>
                  <a:sym typeface="Arial"/>
                </a:rPr>
                <a:t>hãy</a:t>
              </a:r>
              <a:r>
                <a:rPr lang="en-US" sz="2400" kern="0" dirty="0">
                  <a:solidFill>
                    <a:sysClr val="windowText" lastClr="000000"/>
                  </a:solidFill>
                  <a:latin typeface="+mj-lt"/>
                  <a:cs typeface="Arial" panose="020B0604020202020204" pitchFamily="34" charset="0"/>
                  <a:sym typeface="Arial"/>
                </a:rPr>
                <a:t> </a:t>
              </a:r>
              <a:r>
                <a:rPr lang="en-US" sz="2400" kern="0" dirty="0" err="1">
                  <a:solidFill>
                    <a:sysClr val="windowText" lastClr="000000"/>
                  </a:solidFill>
                  <a:latin typeface="+mj-lt"/>
                  <a:cs typeface="Arial" panose="020B0604020202020204" pitchFamily="34" charset="0"/>
                  <a:sym typeface="Arial"/>
                </a:rPr>
                <a:t>v</a:t>
              </a:r>
              <a:r>
                <a:rPr lang="en-US" sz="2400" kern="0" dirty="0" err="1">
                  <a:latin typeface="+mj-lt"/>
                  <a:ea typeface="Times New Roman" panose="02020603050405020304" pitchFamily="18" charset="0"/>
                  <a:cs typeface="Arial" panose="020B0604020202020204" pitchFamily="34" charset="0"/>
                </a:rPr>
                <a:t>iết</a:t>
              </a:r>
              <a:r>
                <a:rPr lang="en-US" sz="2400" kern="0" dirty="0">
                  <a:latin typeface="+mj-lt"/>
                  <a:ea typeface="Times New Roman" panose="02020603050405020304" pitchFamily="18" charset="0"/>
                  <a:cs typeface="Arial" panose="020B0604020202020204" pitchFamily="34" charset="0"/>
                </a:rPr>
                <a:t> </a:t>
              </a:r>
              <a:r>
                <a:rPr lang="en-US" sz="2400" kern="0" dirty="0" err="1">
                  <a:latin typeface="+mj-lt"/>
                  <a:ea typeface="Times New Roman" panose="02020603050405020304" pitchFamily="18" charset="0"/>
                  <a:cs typeface="Arial" panose="020B0604020202020204" pitchFamily="34" charset="0"/>
                </a:rPr>
                <a:t>vào</a:t>
              </a:r>
              <a:r>
                <a:rPr lang="en-US" sz="2400" kern="0" dirty="0">
                  <a:latin typeface="+mj-lt"/>
                  <a:ea typeface="Times New Roman" panose="02020603050405020304" pitchFamily="18" charset="0"/>
                  <a:cs typeface="Arial" panose="020B0604020202020204" pitchFamily="34" charset="0"/>
                </a:rPr>
                <a:t> </a:t>
              </a:r>
              <a:r>
                <a:rPr lang="en-US" sz="2400" kern="0" dirty="0" err="1">
                  <a:latin typeface="+mj-lt"/>
                  <a:ea typeface="Times New Roman" panose="02020603050405020304" pitchFamily="18" charset="0"/>
                  <a:cs typeface="Arial" panose="020B0604020202020204" pitchFamily="34" charset="0"/>
                </a:rPr>
                <a:t>Phiếu</a:t>
              </a:r>
              <a:r>
                <a:rPr lang="en-US" sz="2400" kern="0" dirty="0">
                  <a:latin typeface="+mj-lt"/>
                  <a:ea typeface="Times New Roman" panose="02020603050405020304" pitchFamily="18" charset="0"/>
                  <a:cs typeface="Arial" panose="020B0604020202020204" pitchFamily="34" charset="0"/>
                </a:rPr>
                <a:t> </a:t>
              </a:r>
              <a:r>
                <a:rPr lang="en-US" sz="2400" kern="0" dirty="0" err="1">
                  <a:latin typeface="+mj-lt"/>
                  <a:ea typeface="Times New Roman" panose="02020603050405020304" pitchFamily="18" charset="0"/>
                  <a:cs typeface="Arial" panose="020B0604020202020204" pitchFamily="34" charset="0"/>
                </a:rPr>
                <a:t>đọc</a:t>
              </a:r>
              <a:r>
                <a:rPr lang="en-US" sz="2400" kern="0" dirty="0">
                  <a:latin typeface="+mj-lt"/>
                  <a:ea typeface="Times New Roman" panose="02020603050405020304" pitchFamily="18" charset="0"/>
                  <a:cs typeface="Arial" panose="020B0604020202020204" pitchFamily="34" charset="0"/>
                </a:rPr>
                <a:t> </a:t>
              </a:r>
              <a:r>
                <a:rPr lang="en-US" sz="2400" kern="0" dirty="0" err="1">
                  <a:latin typeface="+mj-lt"/>
                  <a:ea typeface="Times New Roman" panose="02020603050405020304" pitchFamily="18" charset="0"/>
                  <a:cs typeface="Arial" panose="020B0604020202020204" pitchFamily="34" charset="0"/>
                </a:rPr>
                <a:t>sách</a:t>
              </a:r>
              <a:r>
                <a:rPr lang="en-US" sz="2400" kern="0" dirty="0">
                  <a:latin typeface="+mj-lt"/>
                  <a:ea typeface="Times New Roman" panose="02020603050405020304" pitchFamily="18" charset="0"/>
                  <a:cs typeface="Arial" panose="020B0604020202020204" pitchFamily="34" charset="0"/>
                </a:rPr>
                <a:t> </a:t>
              </a:r>
              <a:r>
                <a:rPr lang="en-US" sz="2400" kern="0" dirty="0">
                  <a:solidFill>
                    <a:sysClr val="windowText" lastClr="000000"/>
                  </a:solidFill>
                  <a:latin typeface="+mj-lt"/>
                  <a:cs typeface="Arial" panose="020B0604020202020204" pitchFamily="34" charset="0"/>
                  <a:sym typeface="Arial"/>
                </a:rPr>
                <a:t>ở </a:t>
              </a:r>
              <a:r>
                <a:rPr lang="en-US" sz="2400" kern="0" dirty="0" err="1">
                  <a:solidFill>
                    <a:sysClr val="windowText" lastClr="000000"/>
                  </a:solidFill>
                  <a:latin typeface="+mj-lt"/>
                  <a:cs typeface="Arial" panose="020B0604020202020204" pitchFamily="34" charset="0"/>
                  <a:sym typeface="Arial"/>
                </a:rPr>
                <a:t>nhà</a:t>
              </a:r>
              <a:r>
                <a:rPr lang="en-US" sz="2400" kern="0" dirty="0">
                  <a:solidFill>
                    <a:sysClr val="windowText" lastClr="000000"/>
                  </a:solidFill>
                  <a:latin typeface="+mj-lt"/>
                  <a:cs typeface="Arial" panose="020B0604020202020204" pitchFamily="34" charset="0"/>
                  <a:sym typeface="Arial"/>
                </a:rPr>
                <a:t> </a:t>
              </a:r>
              <a:r>
                <a:rPr lang="en-US" sz="2400" kern="0" dirty="0" err="1">
                  <a:solidFill>
                    <a:sysClr val="windowText" lastClr="000000"/>
                  </a:solidFill>
                  <a:latin typeface="+mj-lt"/>
                  <a:cs typeface="Arial" panose="020B0604020202020204" pitchFamily="34" charset="0"/>
                  <a:sym typeface="Arial"/>
                </a:rPr>
                <a:t>theo</a:t>
              </a:r>
              <a:r>
                <a:rPr lang="en-US" sz="2400" kern="0" dirty="0">
                  <a:solidFill>
                    <a:sysClr val="windowText" lastClr="000000"/>
                  </a:solidFill>
                  <a:latin typeface="+mj-lt"/>
                  <a:cs typeface="Arial" panose="020B0604020202020204" pitchFamily="34" charset="0"/>
                  <a:sym typeface="Arial"/>
                </a:rPr>
                <a:t> </a:t>
              </a:r>
              <a:r>
                <a:rPr lang="en-US" sz="2400" kern="0" dirty="0" err="1">
                  <a:solidFill>
                    <a:sysClr val="windowText" lastClr="000000"/>
                  </a:solidFill>
                  <a:latin typeface="+mj-lt"/>
                  <a:cs typeface="Arial" panose="020B0604020202020204" pitchFamily="34" charset="0"/>
                  <a:sym typeface="Arial"/>
                </a:rPr>
                <a:t>những</a:t>
              </a:r>
              <a:r>
                <a:rPr lang="en-US" sz="2400" kern="0" dirty="0">
                  <a:solidFill>
                    <a:sysClr val="windowText" lastClr="000000"/>
                  </a:solidFill>
                  <a:latin typeface="+mj-lt"/>
                  <a:cs typeface="Arial" panose="020B0604020202020204" pitchFamily="34" charset="0"/>
                  <a:sym typeface="Arial"/>
                </a:rPr>
                <a:t> </a:t>
              </a:r>
              <a:r>
                <a:rPr lang="en-US" sz="2400" kern="0" dirty="0" err="1">
                  <a:solidFill>
                    <a:sysClr val="windowText" lastClr="000000"/>
                  </a:solidFill>
                  <a:latin typeface="+mj-lt"/>
                  <a:cs typeface="Arial" panose="020B0604020202020204" pitchFamily="34" charset="0"/>
                  <a:sym typeface="Arial"/>
                </a:rPr>
                <a:t>yêu</a:t>
              </a:r>
              <a:r>
                <a:rPr lang="en-US" sz="2400" kern="0" dirty="0">
                  <a:solidFill>
                    <a:sysClr val="windowText" lastClr="000000"/>
                  </a:solidFill>
                  <a:latin typeface="+mj-lt"/>
                  <a:cs typeface="Arial" panose="020B0604020202020204" pitchFamily="34" charset="0"/>
                  <a:sym typeface="Arial"/>
                </a:rPr>
                <a:t> </a:t>
              </a:r>
              <a:r>
                <a:rPr lang="en-US" sz="2400" kern="0" dirty="0" err="1">
                  <a:solidFill>
                    <a:sysClr val="windowText" lastClr="000000"/>
                  </a:solidFill>
                  <a:latin typeface="+mj-lt"/>
                  <a:cs typeface="Arial" panose="020B0604020202020204" pitchFamily="34" charset="0"/>
                  <a:sym typeface="Arial"/>
                </a:rPr>
                <a:t>cầu</a:t>
              </a:r>
              <a:r>
                <a:rPr lang="en-US" sz="2400" kern="0" dirty="0">
                  <a:solidFill>
                    <a:sysClr val="windowText" lastClr="000000"/>
                  </a:solidFill>
                  <a:latin typeface="+mj-lt"/>
                  <a:cs typeface="Arial" panose="020B0604020202020204" pitchFamily="34" charset="0"/>
                  <a:sym typeface="Arial"/>
                </a:rPr>
                <a:t> </a:t>
              </a:r>
              <a:r>
                <a:rPr lang="en-US" sz="2400" kern="0" dirty="0" err="1">
                  <a:solidFill>
                    <a:sysClr val="windowText" lastClr="000000"/>
                  </a:solidFill>
                  <a:latin typeface="+mj-lt"/>
                  <a:cs typeface="Arial" panose="020B0604020202020204" pitchFamily="34" charset="0"/>
                  <a:sym typeface="Arial"/>
                </a:rPr>
                <a:t>cho</a:t>
              </a:r>
              <a:r>
                <a:rPr lang="en-US" sz="2400" kern="0" dirty="0">
                  <a:solidFill>
                    <a:sysClr val="windowText" lastClr="000000"/>
                  </a:solidFill>
                  <a:latin typeface="+mj-lt"/>
                  <a:cs typeface="Arial" panose="020B0604020202020204" pitchFamily="34" charset="0"/>
                  <a:sym typeface="Arial"/>
                </a:rPr>
                <a:t> </a:t>
              </a:r>
              <a:r>
                <a:rPr lang="en-US" sz="2400" kern="0" dirty="0" err="1">
                  <a:solidFill>
                    <a:sysClr val="windowText" lastClr="000000"/>
                  </a:solidFill>
                  <a:latin typeface="+mj-lt"/>
                  <a:cs typeface="Arial" panose="020B0604020202020204" pitchFamily="34" charset="0"/>
                  <a:sym typeface="Arial"/>
                </a:rPr>
                <a:t>sẵn</a:t>
              </a:r>
              <a:r>
                <a:rPr lang="en-US" sz="2400" kern="0" dirty="0">
                  <a:solidFill>
                    <a:sysClr val="windowText" lastClr="000000"/>
                  </a:solidFill>
                  <a:latin typeface="+mj-lt"/>
                  <a:cs typeface="Arial" panose="020B0604020202020204" pitchFamily="34" charset="0"/>
                  <a:sym typeface="Arial"/>
                </a:rPr>
                <a:t> </a:t>
              </a:r>
              <a:r>
                <a:rPr lang="en-US" sz="2400" kern="0" dirty="0" err="1">
                  <a:solidFill>
                    <a:sysClr val="windowText" lastClr="000000"/>
                  </a:solidFill>
                  <a:latin typeface="+mj-lt"/>
                  <a:cs typeface="Arial" panose="020B0604020202020204" pitchFamily="34" charset="0"/>
                  <a:sym typeface="Arial"/>
                </a:rPr>
                <a:t>dưới</a:t>
              </a:r>
              <a:r>
                <a:rPr lang="en-US" sz="2400" kern="0" dirty="0">
                  <a:solidFill>
                    <a:sysClr val="windowText" lastClr="000000"/>
                  </a:solidFill>
                  <a:latin typeface="+mj-lt"/>
                  <a:cs typeface="Arial" panose="020B0604020202020204" pitchFamily="34" charset="0"/>
                  <a:sym typeface="Arial"/>
                </a:rPr>
                <a:t> </a:t>
              </a:r>
              <a:r>
                <a:rPr lang="en-US" sz="2400" kern="0" dirty="0" err="1">
                  <a:solidFill>
                    <a:sysClr val="windowText" lastClr="000000"/>
                  </a:solidFill>
                  <a:latin typeface="+mj-lt"/>
                  <a:cs typeface="Arial" panose="020B0604020202020204" pitchFamily="34" charset="0"/>
                  <a:sym typeface="Arial"/>
                </a:rPr>
                <a:t>đây</a:t>
              </a:r>
              <a:r>
                <a:rPr lang="en-US" sz="2400" kern="0" dirty="0">
                  <a:solidFill>
                    <a:sysClr val="windowText" lastClr="000000"/>
                  </a:solidFill>
                  <a:latin typeface="+mj-lt"/>
                  <a:cs typeface="Arial" panose="020B0604020202020204" pitchFamily="34" charset="0"/>
                  <a:sym typeface="Arial"/>
                </a:rPr>
                <a:t>:</a:t>
              </a:r>
              <a:endParaRPr lang="en-US" sz="2400" kern="0" dirty="0">
                <a:solidFill>
                  <a:srgbClr val="C00000"/>
                </a:solidFill>
                <a:latin typeface="+mj-lt"/>
                <a:cs typeface="Arial" panose="020B0604020202020204" pitchFamily="34" charset="0"/>
                <a:sym typeface="Arial"/>
              </a:endParaRPr>
            </a:p>
          </p:txBody>
        </p:sp>
        <p:pic>
          <p:nvPicPr>
            <p:cNvPr id="4" name="Picture 3">
              <a:extLst>
                <a:ext uri="{FF2B5EF4-FFF2-40B4-BE49-F238E27FC236}">
                  <a16:creationId xmlns:a16="http://schemas.microsoft.com/office/drawing/2014/main" id="{A5597063-4F99-B90B-3F3B-69641AC194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345" y="1653633"/>
              <a:ext cx="553192" cy="558758"/>
            </a:xfrm>
            <a:prstGeom prst="rect">
              <a:avLst/>
            </a:prstGeom>
          </p:spPr>
        </p:pic>
      </p:grpSp>
      <p:grpSp>
        <p:nvGrpSpPr>
          <p:cNvPr id="6" name="Group 5">
            <a:extLst>
              <a:ext uri="{FF2B5EF4-FFF2-40B4-BE49-F238E27FC236}">
                <a16:creationId xmlns:a16="http://schemas.microsoft.com/office/drawing/2014/main" id="{EF44036F-541B-3B66-2CA5-C13326E63EF1}"/>
              </a:ext>
            </a:extLst>
          </p:cNvPr>
          <p:cNvGrpSpPr/>
          <p:nvPr/>
        </p:nvGrpSpPr>
        <p:grpSpPr>
          <a:xfrm>
            <a:off x="3355215" y="2872408"/>
            <a:ext cx="7864557" cy="1922359"/>
            <a:chOff x="546976" y="1988771"/>
            <a:chExt cx="6242323" cy="1611568"/>
          </a:xfrm>
        </p:grpSpPr>
        <p:sp>
          <p:nvSpPr>
            <p:cNvPr id="8" name="Rounded Rectangle 151">
              <a:extLst>
                <a:ext uri="{FF2B5EF4-FFF2-40B4-BE49-F238E27FC236}">
                  <a16:creationId xmlns:a16="http://schemas.microsoft.com/office/drawing/2014/main" id="{F6FFBEED-0F10-12F4-373E-807C91899723}"/>
                </a:ext>
              </a:extLst>
            </p:cNvPr>
            <p:cNvSpPr/>
            <p:nvPr/>
          </p:nvSpPr>
          <p:spPr>
            <a:xfrm>
              <a:off x="546976" y="1988771"/>
              <a:ext cx="6242323" cy="1611568"/>
            </a:xfrm>
            <a:prstGeom prst="roundRect">
              <a:avLst/>
            </a:prstGeom>
            <a:solidFill>
              <a:srgbClr val="F4F476">
                <a:lumMod val="20000"/>
                <a:lumOff val="80000"/>
              </a:srgbClr>
            </a:solidFill>
            <a:ln w="12700" cap="flat" cmpd="sng" algn="ctr">
              <a:solidFill>
                <a:srgbClr val="88C133">
                  <a:lumMod val="50000"/>
                </a:srgbClr>
              </a:solidFill>
              <a:prstDash val="solid"/>
            </a:ln>
            <a:effectLst/>
          </p:spPr>
          <p:txBody>
            <a:bodyPr rtlCol="0" anchor="ctr"/>
            <a:lstStyle/>
            <a:p>
              <a:pPr algn="ctr" defTabSz="1151961">
                <a:defRPr/>
              </a:pPr>
              <a:endParaRPr lang="en-US" sz="2400" kern="0">
                <a:solidFill>
                  <a:srgbClr val="FFFFFF"/>
                </a:solidFill>
                <a:latin typeface="+mj-lt"/>
                <a:cs typeface="Arial"/>
                <a:sym typeface="Arial"/>
              </a:endParaRPr>
            </a:p>
          </p:txBody>
        </p:sp>
        <p:sp>
          <p:nvSpPr>
            <p:cNvPr id="9" name="TextBox 8">
              <a:extLst>
                <a:ext uri="{FF2B5EF4-FFF2-40B4-BE49-F238E27FC236}">
                  <a16:creationId xmlns:a16="http://schemas.microsoft.com/office/drawing/2014/main" id="{18870122-21E1-BE08-35C0-835407485C9C}"/>
                </a:ext>
              </a:extLst>
            </p:cNvPr>
            <p:cNvSpPr txBox="1"/>
            <p:nvPr/>
          </p:nvSpPr>
          <p:spPr>
            <a:xfrm>
              <a:off x="792900" y="2046768"/>
              <a:ext cx="5750473" cy="1330165"/>
            </a:xfrm>
            <a:prstGeom prst="rect">
              <a:avLst/>
            </a:prstGeom>
            <a:noFill/>
          </p:spPr>
          <p:txBody>
            <a:bodyPr wrap="square" rtlCol="0">
              <a:spAutoFit/>
            </a:bodyPr>
            <a:lstStyle/>
            <a:p>
              <a:pPr algn="just" defTabSz="1151961">
                <a:lnSpc>
                  <a:spcPct val="150000"/>
                </a:lnSpc>
                <a:defRPr/>
              </a:pPr>
              <a:r>
                <a:rPr lang="vi-VN" sz="2400" kern="0" dirty="0">
                  <a:solidFill>
                    <a:srgbClr val="000000"/>
                  </a:solidFill>
                  <a:latin typeface="+mj-lt"/>
                  <a:ea typeface="Times New Roman" panose="02020603050405020304" pitchFamily="18" charset="0"/>
                  <a:cs typeface="Arial" panose="020B0604020202020204" pitchFamily="34" charset="0"/>
                </a:rPr>
                <a:t>Tên bài đọc, tác giả bài đọc và tình cảm, cảm xúc của em về bài đọc (hoặc sự việc, nhân vật, hình ảnh, câu văn, câu thơ trong bài đọc).</a:t>
              </a:r>
              <a:endParaRPr lang="en-US" sz="2400" kern="0" dirty="0">
                <a:solidFill>
                  <a:sysClr val="windowText" lastClr="000000"/>
                </a:solidFill>
                <a:latin typeface="+mj-lt"/>
                <a:cs typeface="Arial" panose="020B0604020202020204" pitchFamily="34" charset="0"/>
                <a:sym typeface="Arial"/>
              </a:endParaRPr>
            </a:p>
          </p:txBody>
        </p:sp>
      </p:grpSp>
      <p:grpSp>
        <p:nvGrpSpPr>
          <p:cNvPr id="11" name="Group 10">
            <a:extLst>
              <a:ext uri="{FF2B5EF4-FFF2-40B4-BE49-F238E27FC236}">
                <a16:creationId xmlns:a16="http://schemas.microsoft.com/office/drawing/2014/main" id="{EE0F0180-6332-06D0-DFA8-40E4591106C8}"/>
              </a:ext>
            </a:extLst>
          </p:cNvPr>
          <p:cNvGrpSpPr/>
          <p:nvPr/>
        </p:nvGrpSpPr>
        <p:grpSpPr>
          <a:xfrm>
            <a:off x="3355216" y="4936297"/>
            <a:ext cx="7864557" cy="1522739"/>
            <a:chOff x="546976" y="1988771"/>
            <a:chExt cx="6242323" cy="1208642"/>
          </a:xfrm>
        </p:grpSpPr>
        <p:sp>
          <p:nvSpPr>
            <p:cNvPr id="13" name="Rounded Rectangle 151">
              <a:extLst>
                <a:ext uri="{FF2B5EF4-FFF2-40B4-BE49-F238E27FC236}">
                  <a16:creationId xmlns:a16="http://schemas.microsoft.com/office/drawing/2014/main" id="{9A589BFA-96E7-F5D7-A7BE-B45CC177BB6D}"/>
                </a:ext>
              </a:extLst>
            </p:cNvPr>
            <p:cNvSpPr/>
            <p:nvPr/>
          </p:nvSpPr>
          <p:spPr>
            <a:xfrm>
              <a:off x="546976" y="1988771"/>
              <a:ext cx="6242323" cy="1208642"/>
            </a:xfrm>
            <a:prstGeom prst="roundRect">
              <a:avLst/>
            </a:prstGeom>
            <a:solidFill>
              <a:srgbClr val="F4F476">
                <a:lumMod val="20000"/>
                <a:lumOff val="80000"/>
              </a:srgbClr>
            </a:solidFill>
            <a:ln w="12700" cap="flat" cmpd="sng" algn="ctr">
              <a:solidFill>
                <a:srgbClr val="88C133">
                  <a:lumMod val="50000"/>
                </a:srgbClr>
              </a:solidFill>
              <a:prstDash val="solid"/>
            </a:ln>
            <a:effectLst/>
          </p:spPr>
          <p:txBody>
            <a:bodyPr rtlCol="0" anchor="ctr"/>
            <a:lstStyle/>
            <a:p>
              <a:pPr algn="ctr" defTabSz="1151961">
                <a:defRPr/>
              </a:pPr>
              <a:endParaRPr lang="en-US" sz="2400" kern="0">
                <a:solidFill>
                  <a:srgbClr val="FFFFFF"/>
                </a:solidFill>
                <a:latin typeface="+mj-lt"/>
                <a:cs typeface="Arial"/>
                <a:sym typeface="Arial"/>
              </a:endParaRPr>
            </a:p>
          </p:txBody>
        </p:sp>
        <p:sp>
          <p:nvSpPr>
            <p:cNvPr id="14" name="TextBox 13">
              <a:extLst>
                <a:ext uri="{FF2B5EF4-FFF2-40B4-BE49-F238E27FC236}">
                  <a16:creationId xmlns:a16="http://schemas.microsoft.com/office/drawing/2014/main" id="{7CF1814E-1DD8-0C1B-7EBA-7F12147CF499}"/>
                </a:ext>
              </a:extLst>
            </p:cNvPr>
            <p:cNvSpPr txBox="1"/>
            <p:nvPr/>
          </p:nvSpPr>
          <p:spPr>
            <a:xfrm>
              <a:off x="792899" y="2147871"/>
              <a:ext cx="5734525" cy="890442"/>
            </a:xfrm>
            <a:prstGeom prst="rect">
              <a:avLst/>
            </a:prstGeom>
            <a:noFill/>
          </p:spPr>
          <p:txBody>
            <a:bodyPr wrap="square" rtlCol="0">
              <a:spAutoFit/>
            </a:bodyPr>
            <a:lstStyle/>
            <a:p>
              <a:pPr algn="just" defTabSz="1151961">
                <a:lnSpc>
                  <a:spcPct val="150000"/>
                </a:lnSpc>
                <a:defRPr/>
              </a:pPr>
              <a:r>
                <a:rPr lang="vi-VN" sz="2400" kern="0" dirty="0">
                  <a:solidFill>
                    <a:srgbClr val="000000"/>
                  </a:solidFill>
                  <a:latin typeface="+mj-lt"/>
                  <a:ea typeface="Times New Roman" panose="02020603050405020304" pitchFamily="18" charset="0"/>
                  <a:cs typeface="Arial" panose="020B0604020202020204" pitchFamily="34" charset="0"/>
                </a:rPr>
                <a:t>Chuẩn bị nội dung để giới thiệu bài em đã đọc cho các bạn trong lớp</a:t>
              </a:r>
              <a:r>
                <a:rPr lang="en-US" sz="2400" kern="0" dirty="0">
                  <a:solidFill>
                    <a:srgbClr val="000000"/>
                  </a:solidFill>
                  <a:latin typeface="+mj-lt"/>
                  <a:ea typeface="Times New Roman" panose="02020603050405020304" pitchFamily="18" charset="0"/>
                  <a:cs typeface="Arial" panose="020B0604020202020204" pitchFamily="34" charset="0"/>
                </a:rPr>
                <a:t>.</a:t>
              </a:r>
              <a:endParaRPr lang="en-US" sz="2400" kern="0" dirty="0">
                <a:solidFill>
                  <a:sysClr val="windowText" lastClr="000000"/>
                </a:solidFill>
                <a:latin typeface="+mj-lt"/>
                <a:cs typeface="Arial" panose="020B0604020202020204" pitchFamily="34" charset="0"/>
                <a:sym typeface="Arial"/>
              </a:endParaRPr>
            </a:p>
          </p:txBody>
        </p:sp>
      </p:grpSp>
      <p:pic>
        <p:nvPicPr>
          <p:cNvPr id="15" name="Picture 14">
            <a:extLst>
              <a:ext uri="{FF2B5EF4-FFF2-40B4-BE49-F238E27FC236}">
                <a16:creationId xmlns:a16="http://schemas.microsoft.com/office/drawing/2014/main" id="{643043F2-D6AA-D7D7-3714-EB8A9AA3E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14130" y="3285866"/>
            <a:ext cx="2311943" cy="3164519"/>
          </a:xfrm>
          <a:prstGeom prst="rect">
            <a:avLst/>
          </a:prstGeom>
        </p:spPr>
      </p:pic>
    </p:spTree>
    <p:extLst>
      <p:ext uri="{BB962C8B-B14F-4D97-AF65-F5344CB8AC3E}">
        <p14:creationId xmlns:p14="http://schemas.microsoft.com/office/powerpoint/2010/main" val="119872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68"/>
        <p:cNvGrpSpPr/>
        <p:nvPr/>
      </p:nvGrpSpPr>
      <p:grpSpPr>
        <a:xfrm>
          <a:off x="0" y="0"/>
          <a:ext cx="0" cy="0"/>
          <a:chOff x="0" y="0"/>
          <a:chExt cx="0" cy="0"/>
        </a:xfrm>
      </p:grpSpPr>
      <p:pic>
        <p:nvPicPr>
          <p:cNvPr id="9" name="Picture 8" descr="A screenshot of a qr code&#10;&#10;Description automatically generated">
            <a:hlinkClick r:id="rId4"/>
            <a:extLst>
              <a:ext uri="{FF2B5EF4-FFF2-40B4-BE49-F238E27FC236}">
                <a16:creationId xmlns:a16="http://schemas.microsoft.com/office/drawing/2014/main" id="{0C2D6A12-42FC-6EEB-211F-6EFE707163C5}"/>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EBCD7F3-E78C-B687-8C9D-E43E6E6EA82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4D7BAC6-FAC5-75DE-A092-60AD05FF4CB1}"/>
              </a:ext>
            </a:extLst>
          </p:cNvPr>
          <p:cNvPicPr>
            <a:picLocks noChangeAspect="1"/>
          </p:cNvPicPr>
          <p:nvPr/>
        </p:nvPicPr>
        <p:blipFill>
          <a:blip r:embed="rId3">
            <a:extLst>
              <a:ext uri="{28A0092B-C50C-407E-A947-70E740481C1C}">
                <a14:useLocalDpi xmlns:a14="http://schemas.microsoft.com/office/drawing/2010/main" val="0"/>
              </a:ext>
            </a:extLst>
          </a:blip>
          <a:srcRect l="10352" t="38444" r="50757" b="37481"/>
          <a:stretch/>
        </p:blipFill>
        <p:spPr>
          <a:xfrm>
            <a:off x="746005" y="1796533"/>
            <a:ext cx="4641003" cy="3380863"/>
          </a:xfrm>
          <a:prstGeom prst="rect">
            <a:avLst/>
          </a:prstGeom>
          <a:ln>
            <a:noFill/>
          </a:ln>
          <a:effectLst>
            <a:outerShdw blurRad="292100" dist="139700" dir="2700000" algn="tl" rotWithShape="0">
              <a:srgbClr val="333333">
                <a:alpha val="65000"/>
              </a:srgbClr>
            </a:outerShdw>
          </a:effectLst>
        </p:spPr>
      </p:pic>
      <p:grpSp>
        <p:nvGrpSpPr>
          <p:cNvPr id="4" name="Group 3">
            <a:extLst>
              <a:ext uri="{FF2B5EF4-FFF2-40B4-BE49-F238E27FC236}">
                <a16:creationId xmlns:a16="http://schemas.microsoft.com/office/drawing/2014/main" id="{4A63C890-6A97-0209-927F-080F157E02F1}"/>
              </a:ext>
            </a:extLst>
          </p:cNvPr>
          <p:cNvGrpSpPr/>
          <p:nvPr/>
        </p:nvGrpSpPr>
        <p:grpSpPr>
          <a:xfrm>
            <a:off x="6426551" y="1550292"/>
            <a:ext cx="4921456" cy="4898025"/>
            <a:chOff x="9829801" y="1927227"/>
            <a:chExt cx="7812599" cy="7775405"/>
          </a:xfrm>
        </p:grpSpPr>
        <p:sp>
          <p:nvSpPr>
            <p:cNvPr id="5" name="Rectangle 4">
              <a:extLst>
                <a:ext uri="{FF2B5EF4-FFF2-40B4-BE49-F238E27FC236}">
                  <a16:creationId xmlns:a16="http://schemas.microsoft.com/office/drawing/2014/main" id="{BAAF6654-34BB-40C7-06C4-BBAD59FCC13C}"/>
                </a:ext>
              </a:extLst>
            </p:cNvPr>
            <p:cNvSpPr/>
            <p:nvPr/>
          </p:nvSpPr>
          <p:spPr>
            <a:xfrm>
              <a:off x="9829801" y="5001609"/>
              <a:ext cx="7493474" cy="4701023"/>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dirty="0" err="1">
                  <a:solidFill>
                    <a:srgbClr val="000000"/>
                  </a:solidFill>
                  <a:latin typeface="+mj-lt"/>
                  <a:ea typeface="Calibri" panose="020F0502020204030204" pitchFamily="34" charset="0"/>
                  <a:cs typeface="Arial" panose="020B0604020202020204" pitchFamily="34" charset="0"/>
                </a:rPr>
                <a:t>Mẹ</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nên</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căn</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ngăn</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phân</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tích</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với</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anh</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em</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vì</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sao</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không</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nên</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tranh</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nhau</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đồ</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chơi</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và</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yêu</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cầu</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hai</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anh</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em</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làm</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lành</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giải</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quyết</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sự</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việc</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với</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nhau</a:t>
              </a:r>
              <a:r>
                <a:rPr lang="en-US" sz="2400" dirty="0">
                  <a:solidFill>
                    <a:srgbClr val="000000"/>
                  </a:solidFill>
                  <a:latin typeface="+mj-lt"/>
                  <a:ea typeface="Calibri" panose="020F0502020204030204" pitchFamily="34" charset="0"/>
                  <a:cs typeface="Arial" panose="020B0604020202020204" pitchFamily="34" charset="0"/>
                </a:rPr>
                <a:t>. </a:t>
              </a:r>
              <a:endParaRPr lang="en-US" sz="2400" dirty="0">
                <a:latin typeface="+mj-lt"/>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00A59F1-C934-A1BF-2E1E-24D28908F785}"/>
                </a:ext>
              </a:extLst>
            </p:cNvPr>
            <p:cNvPicPr>
              <a:picLocks noChangeAspect="1"/>
            </p:cNvPicPr>
            <p:nvPr/>
          </p:nvPicPr>
          <p:blipFill>
            <a:blip r:embed="rId4">
              <a:extLst>
                <a:ext uri="{28A0092B-C50C-407E-A947-70E740481C1C}">
                  <a14:useLocalDpi xmlns:a14="http://schemas.microsoft.com/office/drawing/2010/main" val="0"/>
                </a:ext>
              </a:extLst>
            </a:blip>
            <a:srcRect l="84171" t="51482"/>
            <a:stretch/>
          </p:blipFill>
          <p:spPr>
            <a:xfrm>
              <a:off x="15965999" y="1927227"/>
              <a:ext cx="1676401" cy="2890355"/>
            </a:xfrm>
            <a:prstGeom prst="rect">
              <a:avLst/>
            </a:prstGeom>
          </p:spPr>
        </p:pic>
      </p:grpSp>
      <p:pic>
        <p:nvPicPr>
          <p:cNvPr id="7" name="Picture 6">
            <a:extLst>
              <a:ext uri="{FF2B5EF4-FFF2-40B4-BE49-F238E27FC236}">
                <a16:creationId xmlns:a16="http://schemas.microsoft.com/office/drawing/2014/main" id="{A38F16EA-828D-CA66-7C4A-AF417F024EBD}"/>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l="4996" t="30836" r="80836" b="46199"/>
          <a:stretch/>
        </p:blipFill>
        <p:spPr>
          <a:xfrm rot="20046579" flipH="1">
            <a:off x="5669234" y="2007743"/>
            <a:ext cx="1895703" cy="1728435"/>
          </a:xfrm>
          <a:prstGeom prst="rect">
            <a:avLst/>
          </a:prstGeom>
        </p:spPr>
      </p:pic>
      <p:sp>
        <p:nvSpPr>
          <p:cNvPr id="9" name="TextBox 8">
            <a:extLst>
              <a:ext uri="{FF2B5EF4-FFF2-40B4-BE49-F238E27FC236}">
                <a16:creationId xmlns:a16="http://schemas.microsoft.com/office/drawing/2014/main" id="{A9F2B93B-045C-99F3-E772-529F3BCB01B3}"/>
              </a:ext>
            </a:extLst>
          </p:cNvPr>
          <p:cNvSpPr txBox="1"/>
          <p:nvPr/>
        </p:nvSpPr>
        <p:spPr>
          <a:xfrm>
            <a:off x="3331029" y="-1077686"/>
            <a:ext cx="184731" cy="461665"/>
          </a:xfrm>
          <a:prstGeom prst="rect">
            <a:avLst/>
          </a:prstGeom>
          <a:noFill/>
        </p:spPr>
        <p:txBody>
          <a:bodyPr wrap="none" rtlCol="0">
            <a:spAutoFit/>
          </a:bodyPr>
          <a:lstStyle/>
          <a:p>
            <a:endParaRPr lang="en-VN" sz="2400" dirty="0">
              <a:latin typeface="+mj-lt"/>
            </a:endParaRPr>
          </a:p>
        </p:txBody>
      </p:sp>
      <p:sp>
        <p:nvSpPr>
          <p:cNvPr id="10" name="TextBox 9">
            <a:extLst>
              <a:ext uri="{FF2B5EF4-FFF2-40B4-BE49-F238E27FC236}">
                <a16:creationId xmlns:a16="http://schemas.microsoft.com/office/drawing/2014/main" id="{C6565E1A-F920-136C-2B48-BD9562631CB3}"/>
              </a:ext>
            </a:extLst>
          </p:cNvPr>
          <p:cNvSpPr txBox="1"/>
          <p:nvPr/>
        </p:nvSpPr>
        <p:spPr>
          <a:xfrm>
            <a:off x="9927771" y="-1992086"/>
            <a:ext cx="184731" cy="461665"/>
          </a:xfrm>
          <a:prstGeom prst="rect">
            <a:avLst/>
          </a:prstGeom>
          <a:noFill/>
        </p:spPr>
        <p:txBody>
          <a:bodyPr wrap="none" rtlCol="0">
            <a:spAutoFit/>
          </a:bodyPr>
          <a:lstStyle/>
          <a:p>
            <a:endParaRPr lang="en-VN" sz="2400" dirty="0">
              <a:latin typeface="+mj-lt"/>
            </a:endParaRPr>
          </a:p>
        </p:txBody>
      </p:sp>
    </p:spTree>
    <p:extLst>
      <p:ext uri="{BB962C8B-B14F-4D97-AF65-F5344CB8AC3E}">
        <p14:creationId xmlns:p14="http://schemas.microsoft.com/office/powerpoint/2010/main" val="154613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7EEFEA8-227F-4E61-83D8-88AC3C1CDFD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4F1D3FC-B59D-BE8D-2565-73B0C2359BB4}"/>
              </a:ext>
            </a:extLst>
          </p:cNvPr>
          <p:cNvPicPr>
            <a:picLocks noChangeAspect="1"/>
          </p:cNvPicPr>
          <p:nvPr/>
        </p:nvPicPr>
        <p:blipFill>
          <a:blip r:embed="rId3">
            <a:extLst>
              <a:ext uri="{28A0092B-C50C-407E-A947-70E740481C1C}">
                <a14:useLocalDpi xmlns:a14="http://schemas.microsoft.com/office/drawing/2010/main" val="0"/>
              </a:ext>
            </a:extLst>
          </a:blip>
          <a:srcRect l="50798" t="37962" r="9554" b="37265"/>
          <a:stretch/>
        </p:blipFill>
        <p:spPr>
          <a:xfrm>
            <a:off x="7064200" y="1520997"/>
            <a:ext cx="4494157" cy="3211404"/>
          </a:xfrm>
          <a:prstGeom prst="rect">
            <a:avLst/>
          </a:prstGeom>
        </p:spPr>
      </p:pic>
      <p:grpSp>
        <p:nvGrpSpPr>
          <p:cNvPr id="3" name="Group 2">
            <a:extLst>
              <a:ext uri="{FF2B5EF4-FFF2-40B4-BE49-F238E27FC236}">
                <a16:creationId xmlns:a16="http://schemas.microsoft.com/office/drawing/2014/main" id="{4A7878BC-F2D8-08E3-6634-57E5AA46A12B}"/>
              </a:ext>
            </a:extLst>
          </p:cNvPr>
          <p:cNvGrpSpPr/>
          <p:nvPr/>
        </p:nvGrpSpPr>
        <p:grpSpPr>
          <a:xfrm>
            <a:off x="1137939" y="2595420"/>
            <a:ext cx="4131235" cy="3472642"/>
            <a:chOff x="223641" y="2778369"/>
            <a:chExt cx="6558159" cy="5512670"/>
          </a:xfrm>
        </p:grpSpPr>
        <p:sp>
          <p:nvSpPr>
            <p:cNvPr id="4" name="Rectangle 3">
              <a:extLst>
                <a:ext uri="{FF2B5EF4-FFF2-40B4-BE49-F238E27FC236}">
                  <a16:creationId xmlns:a16="http://schemas.microsoft.com/office/drawing/2014/main" id="{27E505C6-7E97-94C5-6EF9-5487E1A0D60E}"/>
                </a:ext>
              </a:extLst>
            </p:cNvPr>
            <p:cNvSpPr/>
            <p:nvPr/>
          </p:nvSpPr>
          <p:spPr>
            <a:xfrm>
              <a:off x="223641" y="4610101"/>
              <a:ext cx="6558159" cy="3680938"/>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kern="0" dirty="0" err="1">
                  <a:solidFill>
                    <a:srgbClr val="000000"/>
                  </a:solidFill>
                  <a:latin typeface="+mj-lt"/>
                  <a:ea typeface="Calibri" panose="020F0502020204030204" pitchFamily="34" charset="0"/>
                  <a:cs typeface="Arial" panose="020B0604020202020204" pitchFamily="34" charset="0"/>
                </a:rPr>
                <a:t>Nên</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căn</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ngăn</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và</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xem</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xét</a:t>
              </a:r>
              <a:r>
                <a:rPr lang="en-US" sz="2400" kern="0" dirty="0">
                  <a:solidFill>
                    <a:srgbClr val="000000"/>
                  </a:solidFill>
                  <a:latin typeface="+mj-lt"/>
                  <a:ea typeface="Calibri" panose="020F0502020204030204" pitchFamily="34" charset="0"/>
                  <a:cs typeface="Arial" panose="020B0604020202020204" pitchFamily="34" charset="0"/>
                </a:rPr>
                <a:t> ai </a:t>
              </a:r>
              <a:r>
                <a:rPr lang="en-US" sz="2400" kern="0" dirty="0" err="1">
                  <a:solidFill>
                    <a:srgbClr val="000000"/>
                  </a:solidFill>
                  <a:latin typeface="+mj-lt"/>
                  <a:ea typeface="Calibri" panose="020F0502020204030204" pitchFamily="34" charset="0"/>
                  <a:cs typeface="Arial" panose="020B0604020202020204" pitchFamily="34" charset="0"/>
                </a:rPr>
                <a:t>là</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người</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bị</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phạm</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lỗi</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để</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đưa</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ra</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mức</a:t>
              </a:r>
              <a:r>
                <a:rPr lang="en-US" sz="2400" kern="0" dirty="0">
                  <a:solidFill>
                    <a:srgbClr val="000000"/>
                  </a:solidFill>
                  <a:latin typeface="+mj-lt"/>
                  <a:ea typeface="Calibri" panose="020F0502020204030204" pitchFamily="34" charset="0"/>
                  <a:cs typeface="Arial" panose="020B0604020202020204" pitchFamily="34" charset="0"/>
                </a:rPr>
                <a:t> </a:t>
              </a:r>
              <a:r>
                <a:rPr lang="en-US" sz="2400" kern="0" dirty="0" err="1">
                  <a:solidFill>
                    <a:srgbClr val="000000"/>
                  </a:solidFill>
                  <a:latin typeface="+mj-lt"/>
                  <a:ea typeface="Calibri" panose="020F0502020204030204" pitchFamily="34" charset="0"/>
                  <a:cs typeface="Arial" panose="020B0604020202020204" pitchFamily="34" charset="0"/>
                </a:rPr>
                <a:t>phạt</a:t>
              </a:r>
              <a:r>
                <a:rPr lang="en-US" sz="2400" kern="0" dirty="0">
                  <a:solidFill>
                    <a:srgbClr val="000000"/>
                  </a:solidFill>
                  <a:latin typeface="+mj-lt"/>
                  <a:ea typeface="Calibri" panose="020F0502020204030204" pitchFamily="34" charset="0"/>
                  <a:cs typeface="Arial" panose="020B0604020202020204" pitchFamily="34" charset="0"/>
                </a:rPr>
                <a:t>.</a:t>
              </a:r>
              <a:endParaRPr lang="en-US" sz="2400" dirty="0">
                <a:latin typeface="+mj-lt"/>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21B13A2-0238-F48C-A031-61A5355D9774}"/>
                </a:ext>
              </a:extLst>
            </p:cNvPr>
            <p:cNvPicPr>
              <a:picLocks noChangeAspect="1"/>
            </p:cNvPicPr>
            <p:nvPr/>
          </p:nvPicPr>
          <p:blipFill>
            <a:blip r:embed="rId4">
              <a:extLst>
                <a:ext uri="{28A0092B-C50C-407E-A947-70E740481C1C}">
                  <a14:useLocalDpi xmlns:a14="http://schemas.microsoft.com/office/drawing/2010/main" val="0"/>
                </a:ext>
              </a:extLst>
            </a:blip>
            <a:srcRect l="74170" t="67039"/>
            <a:stretch/>
          </p:blipFill>
          <p:spPr>
            <a:xfrm>
              <a:off x="720970" y="2778369"/>
              <a:ext cx="3810000" cy="2734740"/>
            </a:xfrm>
            <a:prstGeom prst="rect">
              <a:avLst/>
            </a:prstGeom>
          </p:spPr>
        </p:pic>
      </p:grpSp>
      <p:pic>
        <p:nvPicPr>
          <p:cNvPr id="6" name="Picture 5">
            <a:extLst>
              <a:ext uri="{FF2B5EF4-FFF2-40B4-BE49-F238E27FC236}">
                <a16:creationId xmlns:a16="http://schemas.microsoft.com/office/drawing/2014/main" id="{B76557CF-9364-29F8-3061-C7CF7F383794}"/>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l="4996" t="30836" r="80836" b="46199"/>
          <a:stretch/>
        </p:blipFill>
        <p:spPr>
          <a:xfrm rot="898713">
            <a:off x="4628640" y="2198816"/>
            <a:ext cx="2035354" cy="1855764"/>
          </a:xfrm>
          <a:prstGeom prst="rect">
            <a:avLst/>
          </a:prstGeom>
        </p:spPr>
      </p:pic>
    </p:spTree>
    <p:extLst>
      <p:ext uri="{BB962C8B-B14F-4D97-AF65-F5344CB8AC3E}">
        <p14:creationId xmlns:p14="http://schemas.microsoft.com/office/powerpoint/2010/main" val="175390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B6A81B3-E400-6B04-747A-D7EB09DA0C1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C5B1481F-5A15-87F4-FE0B-FE9EDE673B9B}"/>
              </a:ext>
            </a:extLst>
          </p:cNvPr>
          <p:cNvGrpSpPr>
            <a:grpSpLocks noChangeAspect="1"/>
          </p:cNvGrpSpPr>
          <p:nvPr/>
        </p:nvGrpSpPr>
        <p:grpSpPr>
          <a:xfrm>
            <a:off x="4675917" y="930966"/>
            <a:ext cx="7991282" cy="3641655"/>
            <a:chOff x="3452552" y="169700"/>
            <a:chExt cx="15387281" cy="7012036"/>
          </a:xfrm>
        </p:grpSpPr>
        <p:pic>
          <p:nvPicPr>
            <p:cNvPr id="3" name="Picture 2">
              <a:extLst>
                <a:ext uri="{FF2B5EF4-FFF2-40B4-BE49-F238E27FC236}">
                  <a16:creationId xmlns:a16="http://schemas.microsoft.com/office/drawing/2014/main" id="{903BBFA0-9DFD-4B9A-F0F7-08AED84912F1}"/>
                </a:ext>
              </a:extLst>
            </p:cNvPr>
            <p:cNvPicPr>
              <a:picLocks noChangeAspect="1"/>
            </p:cNvPicPr>
            <p:nvPr/>
          </p:nvPicPr>
          <p:blipFill>
            <a:blip r:embed="rId3">
              <a:extLst>
                <a:ext uri="{28A0092B-C50C-407E-A947-70E740481C1C}">
                  <a14:useLocalDpi xmlns:a14="http://schemas.microsoft.com/office/drawing/2010/main" val="0"/>
                </a:ext>
              </a:extLst>
            </a:blip>
            <a:srcRect l="24669" t="64445" r="22467" b="6664"/>
            <a:stretch/>
          </p:blipFill>
          <p:spPr>
            <a:xfrm>
              <a:off x="3452552" y="209436"/>
              <a:ext cx="11155684" cy="6972300"/>
            </a:xfrm>
            <a:prstGeom prst="rect">
              <a:avLst/>
            </a:prstGeom>
            <a:solidFill>
              <a:srgbClr val="FFFFFF">
                <a:shade val="85000"/>
              </a:srgbClr>
            </a:solidFill>
            <a:ln w="76200" cap="sq">
              <a:solidFill>
                <a:schemeClr val="bg1"/>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grpSp>
          <p:nvGrpSpPr>
            <p:cNvPr id="4" name="Group 3">
              <a:extLst>
                <a:ext uri="{FF2B5EF4-FFF2-40B4-BE49-F238E27FC236}">
                  <a16:creationId xmlns:a16="http://schemas.microsoft.com/office/drawing/2014/main" id="{D38ED5E9-3776-6435-9C92-AE5466534092}"/>
                </a:ext>
              </a:extLst>
            </p:cNvPr>
            <p:cNvGrpSpPr/>
            <p:nvPr/>
          </p:nvGrpSpPr>
          <p:grpSpPr>
            <a:xfrm>
              <a:off x="11981833" y="169700"/>
              <a:ext cx="6858000" cy="2552651"/>
              <a:chOff x="10215868" y="5204099"/>
              <a:chExt cx="6858000" cy="1914488"/>
            </a:xfrm>
          </p:grpSpPr>
          <p:sp>
            <p:nvSpPr>
              <p:cNvPr id="5" name="Speech Bubble: Oval 4">
                <a:extLst>
                  <a:ext uri="{FF2B5EF4-FFF2-40B4-BE49-F238E27FC236}">
                    <a16:creationId xmlns:a16="http://schemas.microsoft.com/office/drawing/2014/main" id="{D042A155-54B4-3FB5-51BB-8FFB7BAB062B}"/>
                  </a:ext>
                </a:extLst>
              </p:cNvPr>
              <p:cNvSpPr/>
              <p:nvPr/>
            </p:nvSpPr>
            <p:spPr>
              <a:xfrm>
                <a:off x="11511269" y="5204099"/>
                <a:ext cx="4267200" cy="1914488"/>
              </a:xfrm>
              <a:prstGeom prst="wedgeEllipseCallout">
                <a:avLst>
                  <a:gd name="adj1" fmla="val -58745"/>
                  <a:gd name="adj2" fmla="val 4345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00" dirty="0">
                  <a:latin typeface="+mj-lt"/>
                </a:endParaRPr>
              </a:p>
            </p:txBody>
          </p:sp>
          <p:sp>
            <p:nvSpPr>
              <p:cNvPr id="6" name="TextBox 5">
                <a:extLst>
                  <a:ext uri="{FF2B5EF4-FFF2-40B4-BE49-F238E27FC236}">
                    <a16:creationId xmlns:a16="http://schemas.microsoft.com/office/drawing/2014/main" id="{880A6111-00A8-FAD7-95CB-5E29E788C6FF}"/>
                  </a:ext>
                </a:extLst>
              </p:cNvPr>
              <p:cNvSpPr txBox="1"/>
              <p:nvPr/>
            </p:nvSpPr>
            <p:spPr>
              <a:xfrm>
                <a:off x="10215868" y="5233902"/>
                <a:ext cx="6858000" cy="1434341"/>
              </a:xfrm>
              <a:prstGeom prst="rect">
                <a:avLst/>
              </a:prstGeom>
              <a:noFill/>
            </p:spPr>
            <p:txBody>
              <a:bodyPr wrap="square" rtlCol="0">
                <a:spAutoFit/>
              </a:bodyPr>
              <a:lstStyle/>
              <a:p>
                <a:pPr algn="ctr">
                  <a:lnSpc>
                    <a:spcPct val="150000"/>
                  </a:lnSpc>
                </a:pPr>
                <a:r>
                  <a:rPr lang="en-US" sz="2100" dirty="0" err="1">
                    <a:solidFill>
                      <a:srgbClr val="0070C0"/>
                    </a:solidFill>
                    <a:latin typeface="+mj-lt"/>
                    <a:cs typeface="Arial" panose="020B0604020202020204" pitchFamily="34" charset="0"/>
                  </a:rPr>
                  <a:t>Bạn</a:t>
                </a:r>
                <a:r>
                  <a:rPr lang="en-US" sz="2100" dirty="0">
                    <a:solidFill>
                      <a:srgbClr val="0070C0"/>
                    </a:solidFill>
                    <a:latin typeface="+mj-lt"/>
                    <a:cs typeface="Arial" panose="020B0604020202020204" pitchFamily="34" charset="0"/>
                  </a:rPr>
                  <a:t> </a:t>
                </a:r>
                <a:r>
                  <a:rPr lang="en-US" sz="2100" dirty="0" err="1">
                    <a:solidFill>
                      <a:srgbClr val="0070C0"/>
                    </a:solidFill>
                    <a:latin typeface="+mj-lt"/>
                    <a:cs typeface="Arial" panose="020B0604020202020204" pitchFamily="34" charset="0"/>
                  </a:rPr>
                  <a:t>này</a:t>
                </a:r>
                <a:r>
                  <a:rPr lang="en-US" sz="2100" dirty="0">
                    <a:solidFill>
                      <a:srgbClr val="0070C0"/>
                    </a:solidFill>
                    <a:latin typeface="+mj-lt"/>
                    <a:cs typeface="Arial" panose="020B0604020202020204" pitchFamily="34" charset="0"/>
                  </a:rPr>
                  <a:t> </a:t>
                </a:r>
              </a:p>
              <a:p>
                <a:pPr algn="ctr">
                  <a:lnSpc>
                    <a:spcPct val="150000"/>
                  </a:lnSpc>
                </a:pPr>
                <a:r>
                  <a:rPr lang="en-US" sz="2100" dirty="0" err="1">
                    <a:solidFill>
                      <a:srgbClr val="0070C0"/>
                    </a:solidFill>
                    <a:latin typeface="+mj-lt"/>
                    <a:cs typeface="Arial" panose="020B0604020202020204" pitchFamily="34" charset="0"/>
                  </a:rPr>
                  <a:t>chen</a:t>
                </a:r>
                <a:r>
                  <a:rPr lang="en-US" sz="2100" dirty="0">
                    <a:solidFill>
                      <a:srgbClr val="0070C0"/>
                    </a:solidFill>
                    <a:latin typeface="+mj-lt"/>
                    <a:cs typeface="Arial" panose="020B0604020202020204" pitchFamily="34" charset="0"/>
                  </a:rPr>
                  <a:t> </a:t>
                </a:r>
                <a:r>
                  <a:rPr lang="en-US" sz="2100" dirty="0" err="1">
                    <a:solidFill>
                      <a:srgbClr val="0070C0"/>
                    </a:solidFill>
                    <a:latin typeface="+mj-lt"/>
                    <a:cs typeface="Arial" panose="020B0604020202020204" pitchFamily="34" charset="0"/>
                  </a:rPr>
                  <a:t>ngang</a:t>
                </a:r>
                <a:r>
                  <a:rPr lang="en-US" sz="2100" dirty="0">
                    <a:solidFill>
                      <a:srgbClr val="0070C0"/>
                    </a:solidFill>
                    <a:latin typeface="+mj-lt"/>
                    <a:cs typeface="Arial" panose="020B0604020202020204" pitchFamily="34" charset="0"/>
                  </a:rPr>
                  <a:t> à?</a:t>
                </a:r>
              </a:p>
            </p:txBody>
          </p:sp>
        </p:grpSp>
      </p:grpSp>
      <p:sp>
        <p:nvSpPr>
          <p:cNvPr id="12" name="TextBox 11">
            <a:extLst>
              <a:ext uri="{FF2B5EF4-FFF2-40B4-BE49-F238E27FC236}">
                <a16:creationId xmlns:a16="http://schemas.microsoft.com/office/drawing/2014/main" id="{E618A13E-E416-38C3-AD7B-149F9EAE8506}"/>
              </a:ext>
            </a:extLst>
          </p:cNvPr>
          <p:cNvSpPr txBox="1"/>
          <p:nvPr/>
        </p:nvSpPr>
        <p:spPr>
          <a:xfrm>
            <a:off x="631862" y="4572621"/>
            <a:ext cx="3684106" cy="1962717"/>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spAutoFit/>
          </a:bodyPr>
          <a:lstStyle/>
          <a:p>
            <a:pPr algn="just">
              <a:lnSpc>
                <a:spcPct val="150000"/>
              </a:lnSpc>
            </a:pPr>
            <a:r>
              <a:rPr lang="en-US" sz="2100" kern="0" dirty="0" err="1">
                <a:solidFill>
                  <a:srgbClr val="000000"/>
                </a:solidFill>
                <a:latin typeface="+mj-lt"/>
                <a:ea typeface="Calibri" panose="020F0502020204030204" pitchFamily="34" charset="0"/>
                <a:cs typeface="Arial" panose="020B0604020202020204" pitchFamily="34" charset="0"/>
              </a:rPr>
              <a:t>Nên</a:t>
            </a:r>
            <a:r>
              <a:rPr lang="en-US" sz="2100" kern="0" dirty="0">
                <a:solidFill>
                  <a:srgbClr val="000000"/>
                </a:solidFill>
                <a:latin typeface="+mj-lt"/>
                <a:ea typeface="Calibri" panose="020F0502020204030204" pitchFamily="34" charset="0"/>
                <a:cs typeface="Arial" panose="020B0604020202020204" pitchFamily="34" charset="0"/>
              </a:rPr>
              <a:t> </a:t>
            </a:r>
            <a:r>
              <a:rPr lang="en-US" sz="2100" kern="0" dirty="0" err="1">
                <a:solidFill>
                  <a:srgbClr val="000000"/>
                </a:solidFill>
                <a:latin typeface="+mj-lt"/>
                <a:ea typeface="Calibri" panose="020F0502020204030204" pitchFamily="34" charset="0"/>
                <a:cs typeface="Arial" panose="020B0604020202020204" pitchFamily="34" charset="0"/>
              </a:rPr>
              <a:t>khuyên</a:t>
            </a:r>
            <a:r>
              <a:rPr lang="en-US" sz="2100" kern="0" dirty="0">
                <a:solidFill>
                  <a:srgbClr val="000000"/>
                </a:solidFill>
                <a:latin typeface="+mj-lt"/>
                <a:ea typeface="Calibri" panose="020F0502020204030204" pitchFamily="34" charset="0"/>
                <a:cs typeface="Arial" panose="020B0604020202020204" pitchFamily="34" charset="0"/>
              </a:rPr>
              <a:t> </a:t>
            </a:r>
            <a:r>
              <a:rPr lang="en-US" sz="2100" kern="0" dirty="0" err="1">
                <a:solidFill>
                  <a:srgbClr val="000000"/>
                </a:solidFill>
                <a:latin typeface="+mj-lt"/>
                <a:ea typeface="Calibri" panose="020F0502020204030204" pitchFamily="34" charset="0"/>
                <a:cs typeface="Arial" panose="020B0604020202020204" pitchFamily="34" charset="0"/>
              </a:rPr>
              <a:t>bạn</a:t>
            </a:r>
            <a:r>
              <a:rPr lang="en-US" sz="2100" kern="0" dirty="0">
                <a:solidFill>
                  <a:srgbClr val="000000"/>
                </a:solidFill>
                <a:latin typeface="+mj-lt"/>
                <a:ea typeface="Calibri" panose="020F0502020204030204" pitchFamily="34" charset="0"/>
                <a:cs typeface="Arial" panose="020B0604020202020204" pitchFamily="34" charset="0"/>
              </a:rPr>
              <a:t> </a:t>
            </a:r>
            <a:r>
              <a:rPr lang="en-US" sz="2100" kern="0" dirty="0" err="1">
                <a:solidFill>
                  <a:srgbClr val="000000"/>
                </a:solidFill>
                <a:latin typeface="+mj-lt"/>
                <a:ea typeface="Calibri" panose="020F0502020204030204" pitchFamily="34" charset="0"/>
                <a:cs typeface="Arial" panose="020B0604020202020204" pitchFamily="34" charset="0"/>
              </a:rPr>
              <a:t>rằng</a:t>
            </a:r>
            <a:r>
              <a:rPr lang="en-US" sz="2100" kern="0" dirty="0">
                <a:solidFill>
                  <a:srgbClr val="000000"/>
                </a:solidFill>
                <a:latin typeface="+mj-lt"/>
                <a:ea typeface="Calibri" panose="020F0502020204030204" pitchFamily="34" charset="0"/>
                <a:cs typeface="Arial" panose="020B0604020202020204" pitchFamily="34" charset="0"/>
              </a:rPr>
              <a:t> </a:t>
            </a:r>
            <a:r>
              <a:rPr lang="en-US" sz="2100" kern="0" dirty="0" err="1">
                <a:solidFill>
                  <a:srgbClr val="000000"/>
                </a:solidFill>
                <a:latin typeface="+mj-lt"/>
                <a:ea typeface="Calibri" panose="020F0502020204030204" pitchFamily="34" charset="0"/>
                <a:cs typeface="Arial" panose="020B0604020202020204" pitchFamily="34" charset="0"/>
              </a:rPr>
              <a:t>đó</a:t>
            </a:r>
            <a:r>
              <a:rPr lang="en-US" sz="2100" kern="0" dirty="0">
                <a:solidFill>
                  <a:srgbClr val="000000"/>
                </a:solidFill>
                <a:latin typeface="+mj-lt"/>
                <a:ea typeface="Calibri" panose="020F0502020204030204" pitchFamily="34" charset="0"/>
                <a:cs typeface="Arial" panose="020B0604020202020204" pitchFamily="34" charset="0"/>
              </a:rPr>
              <a:t> </a:t>
            </a:r>
            <a:r>
              <a:rPr lang="en-US" sz="2100" kern="0" dirty="0" err="1">
                <a:solidFill>
                  <a:srgbClr val="000000"/>
                </a:solidFill>
                <a:latin typeface="+mj-lt"/>
                <a:ea typeface="Calibri" panose="020F0502020204030204" pitchFamily="34" charset="0"/>
                <a:cs typeface="Arial" panose="020B0604020202020204" pitchFamily="34" charset="0"/>
              </a:rPr>
              <a:t>là</a:t>
            </a:r>
            <a:r>
              <a:rPr lang="en-US" sz="2100" kern="0" dirty="0">
                <a:solidFill>
                  <a:srgbClr val="000000"/>
                </a:solidFill>
                <a:latin typeface="+mj-lt"/>
                <a:ea typeface="Calibri" panose="020F0502020204030204" pitchFamily="34" charset="0"/>
                <a:cs typeface="Arial" panose="020B0604020202020204" pitchFamily="34" charset="0"/>
              </a:rPr>
              <a:t> </a:t>
            </a:r>
            <a:r>
              <a:rPr lang="en-US" sz="2100" kern="0" dirty="0" err="1">
                <a:solidFill>
                  <a:srgbClr val="000000"/>
                </a:solidFill>
                <a:latin typeface="+mj-lt"/>
                <a:ea typeface="Calibri" panose="020F0502020204030204" pitchFamily="34" charset="0"/>
                <a:cs typeface="Arial" panose="020B0604020202020204" pitchFamily="34" charset="0"/>
              </a:rPr>
              <a:t>một</a:t>
            </a:r>
            <a:r>
              <a:rPr lang="en-US" sz="2100" kern="0" dirty="0">
                <a:solidFill>
                  <a:srgbClr val="000000"/>
                </a:solidFill>
                <a:latin typeface="+mj-lt"/>
                <a:ea typeface="Calibri" panose="020F0502020204030204" pitchFamily="34" charset="0"/>
                <a:cs typeface="Arial" panose="020B0604020202020204" pitchFamily="34" charset="0"/>
              </a:rPr>
              <a:t> </a:t>
            </a:r>
            <a:r>
              <a:rPr lang="en-US" sz="2100" kern="0" dirty="0" err="1">
                <a:solidFill>
                  <a:srgbClr val="000000"/>
                </a:solidFill>
                <a:latin typeface="+mj-lt"/>
                <a:ea typeface="Calibri" panose="020F0502020204030204" pitchFamily="34" charset="0"/>
                <a:cs typeface="Arial" panose="020B0604020202020204" pitchFamily="34" charset="0"/>
              </a:rPr>
              <a:t>hành</a:t>
            </a:r>
            <a:r>
              <a:rPr lang="en-US" sz="2100" kern="0" dirty="0">
                <a:solidFill>
                  <a:srgbClr val="000000"/>
                </a:solidFill>
                <a:latin typeface="+mj-lt"/>
                <a:ea typeface="Calibri" panose="020F0502020204030204" pitchFamily="34" charset="0"/>
                <a:cs typeface="Arial" panose="020B0604020202020204" pitchFamily="34" charset="0"/>
              </a:rPr>
              <a:t> </a:t>
            </a:r>
            <a:r>
              <a:rPr lang="en-US" sz="2100" kern="0" dirty="0" err="1">
                <a:solidFill>
                  <a:srgbClr val="000000"/>
                </a:solidFill>
                <a:latin typeface="+mj-lt"/>
                <a:ea typeface="Calibri" panose="020F0502020204030204" pitchFamily="34" charset="0"/>
                <a:cs typeface="Arial" panose="020B0604020202020204" pitchFamily="34" charset="0"/>
              </a:rPr>
              <a:t>động</a:t>
            </a:r>
            <a:r>
              <a:rPr lang="en-US" sz="2100" kern="0" dirty="0">
                <a:solidFill>
                  <a:srgbClr val="000000"/>
                </a:solidFill>
                <a:latin typeface="+mj-lt"/>
                <a:ea typeface="Calibri" panose="020F0502020204030204" pitchFamily="34" charset="0"/>
                <a:cs typeface="Arial" panose="020B0604020202020204" pitchFamily="34" charset="0"/>
              </a:rPr>
              <a:t> </a:t>
            </a:r>
            <a:r>
              <a:rPr lang="en-US" sz="2100" kern="0" dirty="0" err="1">
                <a:solidFill>
                  <a:srgbClr val="000000"/>
                </a:solidFill>
                <a:latin typeface="+mj-lt"/>
                <a:ea typeface="Calibri" panose="020F0502020204030204" pitchFamily="34" charset="0"/>
                <a:cs typeface="Arial" panose="020B0604020202020204" pitchFamily="34" charset="0"/>
              </a:rPr>
              <a:t>xấu</a:t>
            </a:r>
            <a:r>
              <a:rPr lang="en-US" sz="2100" kern="0" dirty="0">
                <a:solidFill>
                  <a:srgbClr val="000000"/>
                </a:solidFill>
                <a:latin typeface="+mj-lt"/>
                <a:ea typeface="Calibri" panose="020F0502020204030204" pitchFamily="34" charset="0"/>
                <a:cs typeface="Arial" panose="020B0604020202020204" pitchFamily="34" charset="0"/>
              </a:rPr>
              <a:t>, ai </a:t>
            </a:r>
            <a:r>
              <a:rPr lang="en-US" sz="2100" kern="0" dirty="0" err="1">
                <a:solidFill>
                  <a:srgbClr val="000000"/>
                </a:solidFill>
                <a:latin typeface="+mj-lt"/>
                <a:ea typeface="Calibri" panose="020F0502020204030204" pitchFamily="34" charset="0"/>
                <a:cs typeface="Arial" panose="020B0604020202020204" pitchFamily="34" charset="0"/>
              </a:rPr>
              <a:t>cũng</a:t>
            </a:r>
            <a:r>
              <a:rPr lang="en-US" sz="2100" kern="0" dirty="0">
                <a:solidFill>
                  <a:srgbClr val="000000"/>
                </a:solidFill>
                <a:latin typeface="+mj-lt"/>
                <a:ea typeface="Calibri" panose="020F0502020204030204" pitchFamily="34" charset="0"/>
                <a:cs typeface="Arial" panose="020B0604020202020204" pitchFamily="34" charset="0"/>
              </a:rPr>
              <a:t> </a:t>
            </a:r>
            <a:r>
              <a:rPr lang="en-US" sz="2100" kern="0" dirty="0" err="1">
                <a:solidFill>
                  <a:srgbClr val="000000"/>
                </a:solidFill>
                <a:latin typeface="+mj-lt"/>
                <a:ea typeface="Calibri" panose="020F0502020204030204" pitchFamily="34" charset="0"/>
                <a:cs typeface="Arial" panose="020B0604020202020204" pitchFamily="34" charset="0"/>
              </a:rPr>
              <a:t>muốn</a:t>
            </a:r>
            <a:r>
              <a:rPr lang="en-US" sz="2100" kern="0" dirty="0">
                <a:solidFill>
                  <a:srgbClr val="000000"/>
                </a:solidFill>
                <a:latin typeface="+mj-lt"/>
                <a:ea typeface="Calibri" panose="020F0502020204030204" pitchFamily="34" charset="0"/>
                <a:cs typeface="Arial" panose="020B0604020202020204" pitchFamily="34" charset="0"/>
              </a:rPr>
              <a:t> </a:t>
            </a:r>
            <a:r>
              <a:rPr lang="en-US" sz="2100" kern="0" dirty="0" err="1">
                <a:solidFill>
                  <a:srgbClr val="000000"/>
                </a:solidFill>
                <a:latin typeface="+mj-lt"/>
                <a:ea typeface="Calibri" panose="020F0502020204030204" pitchFamily="34" charset="0"/>
                <a:cs typeface="Arial" panose="020B0604020202020204" pitchFamily="34" charset="0"/>
              </a:rPr>
              <a:t>chơi</a:t>
            </a:r>
            <a:r>
              <a:rPr lang="en-US" sz="2100" kern="0" dirty="0">
                <a:solidFill>
                  <a:srgbClr val="000000"/>
                </a:solidFill>
                <a:latin typeface="+mj-lt"/>
                <a:ea typeface="Calibri" panose="020F0502020204030204" pitchFamily="34" charset="0"/>
                <a:cs typeface="Arial" panose="020B0604020202020204" pitchFamily="34" charset="0"/>
              </a:rPr>
              <a:t> </a:t>
            </a:r>
            <a:r>
              <a:rPr lang="en-US" sz="2100" kern="0" dirty="0" err="1">
                <a:solidFill>
                  <a:srgbClr val="000000"/>
                </a:solidFill>
                <a:latin typeface="+mj-lt"/>
                <a:ea typeface="Calibri" panose="020F0502020204030204" pitchFamily="34" charset="0"/>
                <a:cs typeface="Arial" panose="020B0604020202020204" pitchFamily="34" charset="0"/>
              </a:rPr>
              <a:t>nhưng</a:t>
            </a:r>
            <a:r>
              <a:rPr lang="en-US" sz="2100" kern="0" dirty="0">
                <a:solidFill>
                  <a:srgbClr val="000000"/>
                </a:solidFill>
                <a:latin typeface="+mj-lt"/>
                <a:ea typeface="Calibri" panose="020F0502020204030204" pitchFamily="34" charset="0"/>
                <a:cs typeface="Arial" panose="020B0604020202020204" pitchFamily="34" charset="0"/>
              </a:rPr>
              <a:t> </a:t>
            </a:r>
            <a:r>
              <a:rPr lang="en-US" sz="2100" kern="0" dirty="0" err="1">
                <a:solidFill>
                  <a:srgbClr val="000000"/>
                </a:solidFill>
                <a:latin typeface="+mj-lt"/>
                <a:ea typeface="Calibri" panose="020F0502020204030204" pitchFamily="34" charset="0"/>
                <a:cs typeface="Arial" panose="020B0604020202020204" pitchFamily="34" charset="0"/>
              </a:rPr>
              <a:t>họ</a:t>
            </a:r>
            <a:r>
              <a:rPr lang="en-US" sz="2100" kern="0" dirty="0">
                <a:solidFill>
                  <a:srgbClr val="000000"/>
                </a:solidFill>
                <a:latin typeface="+mj-lt"/>
                <a:ea typeface="Calibri" panose="020F0502020204030204" pitchFamily="34" charset="0"/>
                <a:cs typeface="Arial" panose="020B0604020202020204" pitchFamily="34" charset="0"/>
              </a:rPr>
              <a:t> </a:t>
            </a:r>
            <a:r>
              <a:rPr lang="en-US" sz="2100" kern="0" dirty="0" err="1">
                <a:solidFill>
                  <a:srgbClr val="000000"/>
                </a:solidFill>
                <a:latin typeface="+mj-lt"/>
                <a:ea typeface="Calibri" panose="020F0502020204030204" pitchFamily="34" charset="0"/>
                <a:cs typeface="Arial" panose="020B0604020202020204" pitchFamily="34" charset="0"/>
              </a:rPr>
              <a:t>đều</a:t>
            </a:r>
            <a:r>
              <a:rPr lang="en-US" sz="2100" kern="0" dirty="0">
                <a:solidFill>
                  <a:srgbClr val="000000"/>
                </a:solidFill>
                <a:latin typeface="+mj-lt"/>
                <a:ea typeface="Calibri" panose="020F0502020204030204" pitchFamily="34" charset="0"/>
                <a:cs typeface="Arial" panose="020B0604020202020204" pitchFamily="34" charset="0"/>
              </a:rPr>
              <a:t> </a:t>
            </a:r>
            <a:r>
              <a:rPr lang="en-US" sz="2100" kern="0" dirty="0" err="1">
                <a:solidFill>
                  <a:srgbClr val="000000"/>
                </a:solidFill>
                <a:latin typeface="+mj-lt"/>
                <a:ea typeface="Calibri" panose="020F0502020204030204" pitchFamily="34" charset="0"/>
                <a:cs typeface="Arial" panose="020B0604020202020204" pitchFamily="34" charset="0"/>
              </a:rPr>
              <a:t>xếp</a:t>
            </a:r>
            <a:r>
              <a:rPr lang="en-US" sz="2100" kern="0" dirty="0">
                <a:solidFill>
                  <a:srgbClr val="000000"/>
                </a:solidFill>
                <a:latin typeface="+mj-lt"/>
                <a:ea typeface="Calibri" panose="020F0502020204030204" pitchFamily="34" charset="0"/>
                <a:cs typeface="Arial" panose="020B0604020202020204" pitchFamily="34" charset="0"/>
              </a:rPr>
              <a:t> </a:t>
            </a:r>
            <a:r>
              <a:rPr lang="en-US" sz="2100" kern="0" dirty="0" err="1">
                <a:solidFill>
                  <a:srgbClr val="000000"/>
                </a:solidFill>
                <a:latin typeface="+mj-lt"/>
                <a:ea typeface="Calibri" panose="020F0502020204030204" pitchFamily="34" charset="0"/>
                <a:cs typeface="Arial" panose="020B0604020202020204" pitchFamily="34" charset="0"/>
              </a:rPr>
              <a:t>hàng</a:t>
            </a:r>
            <a:r>
              <a:rPr lang="en-US" sz="2100" kern="0" dirty="0">
                <a:solidFill>
                  <a:srgbClr val="000000"/>
                </a:solidFill>
                <a:latin typeface="+mj-lt"/>
                <a:ea typeface="Calibri" panose="020F0502020204030204" pitchFamily="34" charset="0"/>
                <a:cs typeface="Arial" panose="020B0604020202020204" pitchFamily="34" charset="0"/>
              </a:rPr>
              <a:t> </a:t>
            </a:r>
            <a:r>
              <a:rPr lang="en-US" sz="2100" kern="0" dirty="0" err="1">
                <a:solidFill>
                  <a:srgbClr val="000000"/>
                </a:solidFill>
                <a:latin typeface="+mj-lt"/>
                <a:ea typeface="Calibri" panose="020F0502020204030204" pitchFamily="34" charset="0"/>
                <a:cs typeface="Arial" panose="020B0604020202020204" pitchFamily="34" charset="0"/>
              </a:rPr>
              <a:t>chờ</a:t>
            </a:r>
            <a:r>
              <a:rPr lang="en-US" sz="2100" kern="0" dirty="0">
                <a:solidFill>
                  <a:srgbClr val="000000"/>
                </a:solidFill>
                <a:latin typeface="+mj-lt"/>
                <a:ea typeface="Calibri" panose="020F0502020204030204" pitchFamily="34" charset="0"/>
                <a:cs typeface="Arial" panose="020B0604020202020204" pitchFamily="34" charset="0"/>
              </a:rPr>
              <a:t> </a:t>
            </a:r>
            <a:r>
              <a:rPr lang="en-US" sz="2100" kern="0" dirty="0" err="1">
                <a:solidFill>
                  <a:srgbClr val="000000"/>
                </a:solidFill>
                <a:latin typeface="+mj-lt"/>
                <a:ea typeface="Calibri" panose="020F0502020204030204" pitchFamily="34" charset="0"/>
                <a:cs typeface="Arial" panose="020B0604020202020204" pitchFamily="34" charset="0"/>
              </a:rPr>
              <a:t>đợi</a:t>
            </a:r>
            <a:r>
              <a:rPr lang="en-US" sz="2100" kern="0" dirty="0">
                <a:solidFill>
                  <a:srgbClr val="000000"/>
                </a:solidFill>
                <a:latin typeface="+mj-lt"/>
                <a:ea typeface="Calibri" panose="020F0502020204030204" pitchFamily="34" charset="0"/>
                <a:cs typeface="Arial" panose="020B0604020202020204" pitchFamily="34" charset="0"/>
              </a:rPr>
              <a:t>. </a:t>
            </a:r>
            <a:endParaRPr lang="en-US" sz="2100" dirty="0">
              <a:latin typeface="+mj-lt"/>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41DF0FA-99D1-AF91-4748-45353A0A6FA7}"/>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l="4996" t="30836" r="80836" b="46199"/>
          <a:stretch/>
        </p:blipFill>
        <p:spPr>
          <a:xfrm rot="898713">
            <a:off x="2325595" y="2705733"/>
            <a:ext cx="2035354" cy="1855764"/>
          </a:xfrm>
          <a:prstGeom prst="rect">
            <a:avLst/>
          </a:prstGeom>
        </p:spPr>
      </p:pic>
      <p:pic>
        <p:nvPicPr>
          <p:cNvPr id="8" name="Picture 7">
            <a:extLst>
              <a:ext uri="{FF2B5EF4-FFF2-40B4-BE49-F238E27FC236}">
                <a16:creationId xmlns:a16="http://schemas.microsoft.com/office/drawing/2014/main" id="{073B7422-4F8F-8685-2099-BA60A49A1A77}"/>
              </a:ext>
            </a:extLst>
          </p:cNvPr>
          <p:cNvPicPr>
            <a:picLocks noChangeAspect="1"/>
          </p:cNvPicPr>
          <p:nvPr/>
        </p:nvPicPr>
        <p:blipFill>
          <a:blip r:embed="rId5">
            <a:extLst>
              <a:ext uri="{28A0092B-C50C-407E-A947-70E740481C1C}">
                <a14:useLocalDpi xmlns:a14="http://schemas.microsoft.com/office/drawing/2010/main" val="0"/>
              </a:ext>
            </a:extLst>
          </a:blip>
          <a:srcRect l="84171" t="51482"/>
          <a:stretch/>
        </p:blipFill>
        <p:spPr>
          <a:xfrm>
            <a:off x="103847" y="2723242"/>
            <a:ext cx="1056029" cy="1820745"/>
          </a:xfrm>
          <a:prstGeom prst="rect">
            <a:avLst/>
          </a:prstGeom>
        </p:spPr>
      </p:pic>
    </p:spTree>
    <p:extLst>
      <p:ext uri="{BB962C8B-B14F-4D97-AF65-F5344CB8AC3E}">
        <p14:creationId xmlns:p14="http://schemas.microsoft.com/office/powerpoint/2010/main" val="128209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FF57DD6-2444-D941-DF56-EB3EBA512E5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F0EBB725-B2E7-3791-4476-B0F48D9AE309}"/>
              </a:ext>
            </a:extLst>
          </p:cNvPr>
          <p:cNvGrpSpPr/>
          <p:nvPr/>
        </p:nvGrpSpPr>
        <p:grpSpPr>
          <a:xfrm>
            <a:off x="820659" y="2503395"/>
            <a:ext cx="5424146" cy="3656907"/>
            <a:chOff x="762000" y="3771900"/>
            <a:chExt cx="8610600" cy="5805183"/>
          </a:xfrm>
          <a:solidFill>
            <a:schemeClr val="accent5">
              <a:lumMod val="20000"/>
              <a:lumOff val="80000"/>
            </a:schemeClr>
          </a:solidFill>
        </p:grpSpPr>
        <p:grpSp>
          <p:nvGrpSpPr>
            <p:cNvPr id="5" name="Group 4">
              <a:extLst>
                <a:ext uri="{FF2B5EF4-FFF2-40B4-BE49-F238E27FC236}">
                  <a16:creationId xmlns:a16="http://schemas.microsoft.com/office/drawing/2014/main" id="{55E32152-6C0F-EAFB-EDEC-E05501C03030}"/>
                </a:ext>
              </a:extLst>
            </p:cNvPr>
            <p:cNvGrpSpPr/>
            <p:nvPr/>
          </p:nvGrpSpPr>
          <p:grpSpPr>
            <a:xfrm>
              <a:off x="762000" y="3771900"/>
              <a:ext cx="8610600" cy="5805183"/>
              <a:chOff x="762000" y="3771900"/>
              <a:chExt cx="8610600" cy="5805183"/>
            </a:xfrm>
            <a:grpFill/>
          </p:grpSpPr>
          <p:sp>
            <p:nvSpPr>
              <p:cNvPr id="7" name="Freeform 5">
                <a:extLst>
                  <a:ext uri="{FF2B5EF4-FFF2-40B4-BE49-F238E27FC236}">
                    <a16:creationId xmlns:a16="http://schemas.microsoft.com/office/drawing/2014/main" id="{7F723A6E-944A-33AA-5D46-43848753A76F}"/>
                  </a:ext>
                </a:extLst>
              </p:cNvPr>
              <p:cNvSpPr/>
              <p:nvPr/>
            </p:nvSpPr>
            <p:spPr>
              <a:xfrm>
                <a:off x="762000" y="3771900"/>
                <a:ext cx="8610600" cy="5805183"/>
              </a:xfrm>
              <a:custGeom>
                <a:avLst/>
                <a:gdLst/>
                <a:ahLst/>
                <a:cxnLst/>
                <a:rect l="l" t="t" r="r" b="b"/>
                <a:pathLst>
                  <a:path w="14875164" h="5894776">
                    <a:moveTo>
                      <a:pt x="0" y="0"/>
                    </a:moveTo>
                    <a:lnTo>
                      <a:pt x="14875164" y="0"/>
                    </a:lnTo>
                    <a:lnTo>
                      <a:pt x="14875164" y="5894776"/>
                    </a:lnTo>
                    <a:lnTo>
                      <a:pt x="0" y="5894776"/>
                    </a:lnTo>
                    <a:lnTo>
                      <a:pt x="0" y="0"/>
                    </a:lnTo>
                    <a:close/>
                  </a:path>
                </a:pathLst>
              </a:custGeom>
              <a:grpFill/>
              <a:ln>
                <a:noFill/>
              </a:ln>
            </p:spPr>
            <p:txBody>
              <a:bodyPr/>
              <a:lstStyle/>
              <a:p>
                <a:endParaRPr lang="en-US" sz="2200">
                  <a:solidFill>
                    <a:prstClr val="black"/>
                  </a:solidFill>
                  <a:latin typeface="+mj-lt"/>
                  <a:cs typeface="Arial" panose="020B0604020202020204" pitchFamily="34" charset="0"/>
                  <a:sym typeface="Arial"/>
                </a:endParaRPr>
              </a:p>
            </p:txBody>
          </p:sp>
          <p:sp>
            <p:nvSpPr>
              <p:cNvPr id="8" name="TextBox 7">
                <a:extLst>
                  <a:ext uri="{FF2B5EF4-FFF2-40B4-BE49-F238E27FC236}">
                    <a16:creationId xmlns:a16="http://schemas.microsoft.com/office/drawing/2014/main" id="{25836A68-A762-F2D4-9CA6-12D9AABC488B}"/>
                  </a:ext>
                </a:extLst>
              </p:cNvPr>
              <p:cNvSpPr txBox="1"/>
              <p:nvPr/>
            </p:nvSpPr>
            <p:spPr>
              <a:xfrm>
                <a:off x="1181100" y="5618181"/>
                <a:ext cx="7772400" cy="3257113"/>
              </a:xfrm>
              <a:prstGeom prst="rect">
                <a:avLst/>
              </a:prstGeom>
              <a:grpFill/>
              <a:ln>
                <a:noFill/>
              </a:ln>
            </p:spPr>
            <p:txBody>
              <a:bodyPr wrap="square">
                <a:spAutoFit/>
              </a:bodyPr>
              <a:lstStyle/>
              <a:p>
                <a:pPr algn="just">
                  <a:lnSpc>
                    <a:spcPct val="150000"/>
                  </a:lnSpc>
                </a:pPr>
                <a:r>
                  <a:rPr lang="vi-VN" sz="2200" dirty="0">
                    <a:latin typeface="+mj-lt"/>
                    <a:cs typeface="Arial" panose="020B0604020202020204" pitchFamily="34" charset="0"/>
                  </a:rPr>
                  <a:t>Tìm thêm những tình huống tương tự các tình huống ở bài tập 1 và nêu ý kiến của em về cách giải quyết: </a:t>
                </a:r>
                <a:endParaRPr lang="en-US" sz="2200" dirty="0">
                  <a:latin typeface="+mj-lt"/>
                  <a:cs typeface="Arial" panose="020B0604020202020204" pitchFamily="34" charset="0"/>
                </a:endParaRPr>
              </a:p>
            </p:txBody>
          </p:sp>
        </p:grpSp>
        <p:sp>
          <p:nvSpPr>
            <p:cNvPr id="6" name="Rectangle 5">
              <a:extLst>
                <a:ext uri="{FF2B5EF4-FFF2-40B4-BE49-F238E27FC236}">
                  <a16:creationId xmlns:a16="http://schemas.microsoft.com/office/drawing/2014/main" id="{9BE480E2-82A8-DAA1-E8B4-4C8D8993A55A}"/>
                </a:ext>
              </a:extLst>
            </p:cNvPr>
            <p:cNvSpPr/>
            <p:nvPr/>
          </p:nvSpPr>
          <p:spPr>
            <a:xfrm>
              <a:off x="1295400" y="4398980"/>
              <a:ext cx="7543800" cy="12192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tx1"/>
                  </a:solidFill>
                  <a:latin typeface="+mj-lt"/>
                  <a:cs typeface="Arial" panose="020B0604020202020204" pitchFamily="34" charset="0"/>
                </a:rPr>
                <a:t>Nhiệm</a:t>
              </a:r>
              <a:r>
                <a:rPr lang="en-US" sz="2200" b="1" dirty="0">
                  <a:solidFill>
                    <a:schemeClr val="tx1"/>
                  </a:solidFill>
                  <a:latin typeface="+mj-lt"/>
                  <a:cs typeface="Arial" panose="020B0604020202020204" pitchFamily="34" charset="0"/>
                </a:rPr>
                <a:t> </a:t>
              </a:r>
              <a:r>
                <a:rPr lang="en-US" sz="2200" b="1" dirty="0" err="1">
                  <a:solidFill>
                    <a:schemeClr val="tx1"/>
                  </a:solidFill>
                  <a:latin typeface="+mj-lt"/>
                  <a:cs typeface="Arial" panose="020B0604020202020204" pitchFamily="34" charset="0"/>
                </a:rPr>
                <a:t>vụ</a:t>
              </a:r>
              <a:r>
                <a:rPr lang="en-US" sz="2200" b="1" dirty="0">
                  <a:solidFill>
                    <a:schemeClr val="tx1"/>
                  </a:solidFill>
                  <a:latin typeface="+mj-lt"/>
                  <a:cs typeface="Arial" panose="020B0604020202020204" pitchFamily="34" charset="0"/>
                </a:rPr>
                <a:t> 2</a:t>
              </a:r>
            </a:p>
          </p:txBody>
        </p:sp>
      </p:grpSp>
      <p:sp>
        <p:nvSpPr>
          <p:cNvPr id="10" name="Rectangle: Rounded Corners 11">
            <a:extLst>
              <a:ext uri="{FF2B5EF4-FFF2-40B4-BE49-F238E27FC236}">
                <a16:creationId xmlns:a16="http://schemas.microsoft.com/office/drawing/2014/main" id="{F6AB6D73-D3CF-5DD5-9102-C3645C651441}"/>
              </a:ext>
            </a:extLst>
          </p:cNvPr>
          <p:cNvSpPr/>
          <p:nvPr/>
        </p:nvSpPr>
        <p:spPr>
          <a:xfrm>
            <a:off x="6667214" y="2503395"/>
            <a:ext cx="4512122" cy="1492135"/>
          </a:xfrm>
          <a:prstGeom prst="roundRect">
            <a:avLst/>
          </a:prstGeom>
          <a:solidFill>
            <a:schemeClr val="bg1"/>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dirty="0">
                <a:solidFill>
                  <a:schemeClr val="tx1"/>
                </a:solidFill>
                <a:latin typeface="+mj-lt"/>
                <a:cs typeface="Arial" panose="020B0604020202020204" pitchFamily="34" charset="0"/>
              </a:rPr>
              <a:t>a) Những người liên quan tự ho</a:t>
            </a:r>
            <a:r>
              <a:rPr lang="en-US" sz="2200" dirty="0">
                <a:solidFill>
                  <a:schemeClr val="tx1"/>
                </a:solidFill>
                <a:latin typeface="+mj-lt"/>
                <a:cs typeface="Arial" panose="020B0604020202020204" pitchFamily="34" charset="0"/>
              </a:rPr>
              <a:t>à</a:t>
            </a:r>
            <a:r>
              <a:rPr lang="vi-VN" sz="2200" dirty="0">
                <a:solidFill>
                  <a:schemeClr val="tx1"/>
                </a:solidFill>
                <a:latin typeface="+mj-lt"/>
                <a:cs typeface="Arial" panose="020B0604020202020204" pitchFamily="34" charset="0"/>
              </a:rPr>
              <a:t> giải với nhau. </a:t>
            </a:r>
            <a:endParaRPr lang="en-US" sz="2200" dirty="0">
              <a:solidFill>
                <a:schemeClr val="tx1"/>
              </a:solidFill>
              <a:latin typeface="+mj-lt"/>
              <a:cs typeface="Arial" panose="020B0604020202020204" pitchFamily="34" charset="0"/>
            </a:endParaRPr>
          </a:p>
        </p:txBody>
      </p:sp>
      <p:sp>
        <p:nvSpPr>
          <p:cNvPr id="13" name="Rectangle: Rounded Corners 12">
            <a:extLst>
              <a:ext uri="{FF2B5EF4-FFF2-40B4-BE49-F238E27FC236}">
                <a16:creationId xmlns:a16="http://schemas.microsoft.com/office/drawing/2014/main" id="{41C204C8-5643-EDD5-EC97-08F6637343E9}"/>
              </a:ext>
            </a:extLst>
          </p:cNvPr>
          <p:cNvSpPr/>
          <p:nvPr/>
        </p:nvSpPr>
        <p:spPr>
          <a:xfrm>
            <a:off x="6667214" y="4639410"/>
            <a:ext cx="4512122" cy="1492134"/>
          </a:xfrm>
          <a:prstGeom prst="roundRect">
            <a:avLst/>
          </a:prstGeom>
          <a:solidFill>
            <a:schemeClr val="bg1"/>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dirty="0">
                <a:solidFill>
                  <a:schemeClr val="tx1"/>
                </a:solidFill>
                <a:latin typeface="+mj-lt"/>
                <a:cs typeface="Arial" panose="020B0604020202020204" pitchFamily="34" charset="0"/>
              </a:rPr>
              <a:t>b) Cần có người đứng ra phân xử đúng, sai</a:t>
            </a:r>
            <a:r>
              <a:rPr lang="en-US" sz="2200" dirty="0">
                <a:solidFill>
                  <a:schemeClr val="tx1"/>
                </a:solidFill>
                <a:latin typeface="+mj-lt"/>
                <a:cs typeface="Arial" panose="020B0604020202020204" pitchFamily="34" charset="0"/>
              </a:rPr>
              <a:t>.</a:t>
            </a:r>
          </a:p>
        </p:txBody>
      </p:sp>
      <p:sp>
        <p:nvSpPr>
          <p:cNvPr id="16" name="TextBox 15">
            <a:extLst>
              <a:ext uri="{FF2B5EF4-FFF2-40B4-BE49-F238E27FC236}">
                <a16:creationId xmlns:a16="http://schemas.microsoft.com/office/drawing/2014/main" id="{1D5B5AD6-40C4-C909-A768-D81D9F7D9F0A}"/>
              </a:ext>
            </a:extLst>
          </p:cNvPr>
          <p:cNvSpPr txBox="1"/>
          <p:nvPr/>
        </p:nvSpPr>
        <p:spPr>
          <a:xfrm>
            <a:off x="3047172" y="1759854"/>
            <a:ext cx="6097656" cy="430887"/>
          </a:xfrm>
          <a:prstGeom prst="rect">
            <a:avLst/>
          </a:prstGeom>
          <a:noFill/>
        </p:spPr>
        <p:txBody>
          <a:bodyPr wrap="square">
            <a:spAutoFit/>
          </a:bodyPr>
          <a:lstStyle/>
          <a:p>
            <a:pPr algn="ctr" defTabSz="1151961">
              <a:defRPr/>
            </a:pPr>
            <a:r>
              <a:rPr lang="en-US" sz="2200" b="1" kern="0">
                <a:solidFill>
                  <a:schemeClr val="tx1"/>
                </a:solidFill>
                <a:latin typeface="+mj-lt"/>
                <a:cs typeface="Arial" panose="020B0604020202020204" pitchFamily="34" charset="0"/>
                <a:sym typeface="Arial"/>
              </a:rPr>
              <a:t>Trao đổi các tình huống</a:t>
            </a:r>
            <a:endParaRPr lang="en-US" sz="2200" b="1" kern="0" dirty="0">
              <a:solidFill>
                <a:schemeClr val="tx1"/>
              </a:solidFill>
              <a:latin typeface="+mj-lt"/>
              <a:cs typeface="Arial" panose="020B0604020202020204" pitchFamily="34" charset="0"/>
              <a:sym typeface="Arial"/>
            </a:endParaRPr>
          </a:p>
        </p:txBody>
      </p:sp>
    </p:spTree>
    <p:extLst>
      <p:ext uri="{BB962C8B-B14F-4D97-AF65-F5344CB8AC3E}">
        <p14:creationId xmlns:p14="http://schemas.microsoft.com/office/powerpoint/2010/main" val="155764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0749859-5479-8A63-A45B-1F8E818393E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E19A556-FD4C-5448-5BE9-A0AF0E7F589E}"/>
              </a:ext>
            </a:extLst>
          </p:cNvPr>
          <p:cNvGrpSpPr/>
          <p:nvPr/>
        </p:nvGrpSpPr>
        <p:grpSpPr>
          <a:xfrm>
            <a:off x="0" y="1783352"/>
            <a:ext cx="12191999" cy="612169"/>
            <a:chOff x="-302985" y="280929"/>
            <a:chExt cx="9920515" cy="484387"/>
          </a:xfrm>
        </p:grpSpPr>
        <p:cxnSp>
          <p:nvCxnSpPr>
            <p:cNvPr id="3" name="Straight Connector 2">
              <a:extLst>
                <a:ext uri="{FF2B5EF4-FFF2-40B4-BE49-F238E27FC236}">
                  <a16:creationId xmlns:a16="http://schemas.microsoft.com/office/drawing/2014/main" id="{BAF48734-C57E-1A75-3EF5-6CC3744A2E3A}"/>
                </a:ext>
              </a:extLst>
            </p:cNvPr>
            <p:cNvCxnSpPr>
              <a:cxnSpLocks/>
            </p:cNvCxnSpPr>
            <p:nvPr/>
          </p:nvCxnSpPr>
          <p:spPr>
            <a:xfrm>
              <a:off x="-302985" y="531591"/>
              <a:ext cx="9920515" cy="0"/>
            </a:xfrm>
            <a:prstGeom prst="line">
              <a:avLst/>
            </a:prstGeom>
            <a:noFill/>
            <a:ln w="19050" cap="flat" cmpd="sng" algn="ctr">
              <a:solidFill>
                <a:srgbClr val="002060"/>
              </a:solidFill>
              <a:prstDash val="solid"/>
            </a:ln>
            <a:effectLst/>
          </p:spPr>
        </p:cxnSp>
        <p:sp>
          <p:nvSpPr>
            <p:cNvPr id="4" name="Rectangle: Rounded Corners 3">
              <a:extLst>
                <a:ext uri="{FF2B5EF4-FFF2-40B4-BE49-F238E27FC236}">
                  <a16:creationId xmlns:a16="http://schemas.microsoft.com/office/drawing/2014/main" id="{D84D8832-1268-B9A5-B3E3-C4AFE2774906}"/>
                </a:ext>
              </a:extLst>
            </p:cNvPr>
            <p:cNvSpPr/>
            <p:nvPr/>
          </p:nvSpPr>
          <p:spPr>
            <a:xfrm>
              <a:off x="502594" y="280929"/>
              <a:ext cx="8303657" cy="484387"/>
            </a:xfrm>
            <a:prstGeom prst="roundRect">
              <a:avLst>
                <a:gd name="adj" fmla="val 50000"/>
              </a:avLst>
            </a:prstGeom>
            <a:solidFill>
              <a:srgbClr val="FFFFFF"/>
            </a:solidFill>
            <a:ln w="25400" cap="flat" cmpd="sng" algn="ctr">
              <a:solidFill>
                <a:srgbClr val="002060"/>
              </a:solidFill>
              <a:prstDash val="solid"/>
            </a:ln>
            <a:effectLst/>
          </p:spPr>
          <p:txBody>
            <a:bodyPr rtlCol="0" anchor="ctr"/>
            <a:lstStyle/>
            <a:p>
              <a:pPr algn="ctr" defTabSz="1151961">
                <a:defRPr/>
              </a:pPr>
              <a:r>
                <a:rPr lang="en-US" sz="2400" b="1" kern="0" dirty="0">
                  <a:solidFill>
                    <a:srgbClr val="002060"/>
                  </a:solidFill>
                  <a:latin typeface="+mj-lt"/>
                  <a:cs typeface="Arial" panose="020B0604020202020204" pitchFamily="34" charset="0"/>
                  <a:sym typeface="Arial"/>
                </a:rPr>
                <a:t>a. </a:t>
              </a:r>
              <a:r>
                <a:rPr lang="en-US" sz="2400" b="1" kern="0" dirty="0" err="1">
                  <a:solidFill>
                    <a:srgbClr val="002060"/>
                  </a:solidFill>
                  <a:latin typeface="+mj-lt"/>
                  <a:cs typeface="Arial" panose="020B0604020202020204" pitchFamily="34" charset="0"/>
                  <a:sym typeface="Arial"/>
                </a:rPr>
                <a:t>Những</a:t>
              </a:r>
              <a:r>
                <a:rPr lang="en-US" sz="2400" b="1" kern="0" dirty="0">
                  <a:solidFill>
                    <a:srgbClr val="002060"/>
                  </a:solidFill>
                  <a:latin typeface="+mj-lt"/>
                  <a:cs typeface="Arial" panose="020B0604020202020204" pitchFamily="34" charset="0"/>
                  <a:sym typeface="Arial"/>
                </a:rPr>
                <a:t> </a:t>
              </a:r>
              <a:r>
                <a:rPr lang="en-US" sz="2400" b="1" kern="0" dirty="0" err="1">
                  <a:solidFill>
                    <a:srgbClr val="002060"/>
                  </a:solidFill>
                  <a:latin typeface="+mj-lt"/>
                  <a:cs typeface="Arial" panose="020B0604020202020204" pitchFamily="34" charset="0"/>
                  <a:sym typeface="Arial"/>
                </a:rPr>
                <a:t>người</a:t>
              </a:r>
              <a:r>
                <a:rPr lang="en-US" sz="2400" b="1" kern="0" dirty="0">
                  <a:solidFill>
                    <a:srgbClr val="002060"/>
                  </a:solidFill>
                  <a:latin typeface="+mj-lt"/>
                  <a:cs typeface="Arial" panose="020B0604020202020204" pitchFamily="34" charset="0"/>
                  <a:sym typeface="Arial"/>
                </a:rPr>
                <a:t> </a:t>
              </a:r>
              <a:r>
                <a:rPr lang="en-US" sz="2400" b="1" kern="0" dirty="0" err="1">
                  <a:solidFill>
                    <a:srgbClr val="002060"/>
                  </a:solidFill>
                  <a:latin typeface="+mj-lt"/>
                  <a:cs typeface="Arial" panose="020B0604020202020204" pitchFamily="34" charset="0"/>
                  <a:sym typeface="Arial"/>
                </a:rPr>
                <a:t>liên</a:t>
              </a:r>
              <a:r>
                <a:rPr lang="en-US" sz="2400" b="1" kern="0" dirty="0">
                  <a:solidFill>
                    <a:srgbClr val="002060"/>
                  </a:solidFill>
                  <a:latin typeface="+mj-lt"/>
                  <a:cs typeface="Arial" panose="020B0604020202020204" pitchFamily="34" charset="0"/>
                  <a:sym typeface="Arial"/>
                </a:rPr>
                <a:t> </a:t>
              </a:r>
              <a:r>
                <a:rPr lang="en-US" sz="2400" b="1" kern="0" dirty="0" err="1">
                  <a:solidFill>
                    <a:srgbClr val="002060"/>
                  </a:solidFill>
                  <a:latin typeface="+mj-lt"/>
                  <a:cs typeface="Arial" panose="020B0604020202020204" pitchFamily="34" charset="0"/>
                  <a:sym typeface="Arial"/>
                </a:rPr>
                <a:t>quan</a:t>
              </a:r>
              <a:r>
                <a:rPr lang="en-US" sz="2400" b="1" kern="0" dirty="0">
                  <a:solidFill>
                    <a:srgbClr val="002060"/>
                  </a:solidFill>
                  <a:latin typeface="+mj-lt"/>
                  <a:cs typeface="Arial" panose="020B0604020202020204" pitchFamily="34" charset="0"/>
                  <a:sym typeface="Arial"/>
                </a:rPr>
                <a:t> </a:t>
              </a:r>
              <a:r>
                <a:rPr lang="en-US" sz="2400" b="1" kern="0" dirty="0" err="1">
                  <a:solidFill>
                    <a:srgbClr val="002060"/>
                  </a:solidFill>
                  <a:latin typeface="+mj-lt"/>
                  <a:cs typeface="Arial" panose="020B0604020202020204" pitchFamily="34" charset="0"/>
                  <a:sym typeface="Arial"/>
                </a:rPr>
                <a:t>tự</a:t>
              </a:r>
              <a:r>
                <a:rPr lang="en-US" sz="2400" b="1" kern="0" dirty="0">
                  <a:solidFill>
                    <a:srgbClr val="002060"/>
                  </a:solidFill>
                  <a:latin typeface="+mj-lt"/>
                  <a:cs typeface="Arial" panose="020B0604020202020204" pitchFamily="34" charset="0"/>
                  <a:sym typeface="Arial"/>
                </a:rPr>
                <a:t> </a:t>
              </a:r>
              <a:r>
                <a:rPr lang="en-US" sz="2400" b="1" kern="0" dirty="0" err="1">
                  <a:solidFill>
                    <a:srgbClr val="002060"/>
                  </a:solidFill>
                  <a:latin typeface="+mj-lt"/>
                  <a:cs typeface="Arial" panose="020B0604020202020204" pitchFamily="34" charset="0"/>
                  <a:sym typeface="Arial"/>
                </a:rPr>
                <a:t>hoà</a:t>
              </a:r>
              <a:r>
                <a:rPr lang="en-US" sz="2400" b="1" kern="0" dirty="0">
                  <a:solidFill>
                    <a:srgbClr val="002060"/>
                  </a:solidFill>
                  <a:latin typeface="+mj-lt"/>
                  <a:cs typeface="Arial" panose="020B0604020202020204" pitchFamily="34" charset="0"/>
                  <a:sym typeface="Arial"/>
                </a:rPr>
                <a:t> </a:t>
              </a:r>
              <a:r>
                <a:rPr lang="en-US" sz="2400" b="1" kern="0" dirty="0" err="1">
                  <a:solidFill>
                    <a:srgbClr val="002060"/>
                  </a:solidFill>
                  <a:latin typeface="+mj-lt"/>
                  <a:cs typeface="Arial" panose="020B0604020202020204" pitchFamily="34" charset="0"/>
                  <a:sym typeface="Arial"/>
                </a:rPr>
                <a:t>giải</a:t>
              </a:r>
              <a:r>
                <a:rPr lang="en-US" sz="2400" b="1" kern="0" dirty="0">
                  <a:solidFill>
                    <a:srgbClr val="002060"/>
                  </a:solidFill>
                  <a:latin typeface="+mj-lt"/>
                  <a:cs typeface="Arial" panose="020B0604020202020204" pitchFamily="34" charset="0"/>
                  <a:sym typeface="Arial"/>
                </a:rPr>
                <a:t> </a:t>
              </a:r>
              <a:r>
                <a:rPr lang="en-US" sz="2400" b="1" kern="0" dirty="0" err="1">
                  <a:solidFill>
                    <a:srgbClr val="002060"/>
                  </a:solidFill>
                  <a:latin typeface="+mj-lt"/>
                  <a:cs typeface="Arial" panose="020B0604020202020204" pitchFamily="34" charset="0"/>
                  <a:sym typeface="Arial"/>
                </a:rPr>
                <a:t>với</a:t>
              </a:r>
              <a:r>
                <a:rPr lang="en-US" sz="2400" b="1" kern="0" dirty="0">
                  <a:solidFill>
                    <a:srgbClr val="002060"/>
                  </a:solidFill>
                  <a:latin typeface="+mj-lt"/>
                  <a:cs typeface="Arial" panose="020B0604020202020204" pitchFamily="34" charset="0"/>
                  <a:sym typeface="Arial"/>
                </a:rPr>
                <a:t> </a:t>
              </a:r>
              <a:r>
                <a:rPr lang="en-US" sz="2400" b="1" kern="0" dirty="0" err="1">
                  <a:solidFill>
                    <a:srgbClr val="002060"/>
                  </a:solidFill>
                  <a:latin typeface="+mj-lt"/>
                  <a:cs typeface="Arial" panose="020B0604020202020204" pitchFamily="34" charset="0"/>
                  <a:sym typeface="Arial"/>
                </a:rPr>
                <a:t>nhau</a:t>
              </a:r>
              <a:endParaRPr lang="vi-VN" sz="2400" b="1" kern="0" dirty="0">
                <a:solidFill>
                  <a:srgbClr val="002060"/>
                </a:solidFill>
                <a:latin typeface="+mj-lt"/>
                <a:cs typeface="Arial" panose="020B0604020202020204" pitchFamily="34" charset="0"/>
                <a:sym typeface="Arial"/>
              </a:endParaRPr>
            </a:p>
          </p:txBody>
        </p:sp>
      </p:grpSp>
      <p:pic>
        <p:nvPicPr>
          <p:cNvPr id="6" name="Picture 5">
            <a:extLst>
              <a:ext uri="{FF2B5EF4-FFF2-40B4-BE49-F238E27FC236}">
                <a16:creationId xmlns:a16="http://schemas.microsoft.com/office/drawing/2014/main" id="{9C149035-ACEE-9ADC-8C7B-323AFEF4C2C9}"/>
              </a:ext>
            </a:extLst>
          </p:cNvPr>
          <p:cNvPicPr>
            <a:picLocks noChangeAspect="1"/>
          </p:cNvPicPr>
          <p:nvPr/>
        </p:nvPicPr>
        <p:blipFill>
          <a:blip r:embed="rId3">
            <a:extLst>
              <a:ext uri="{28A0092B-C50C-407E-A947-70E740481C1C}">
                <a14:useLocalDpi xmlns:a14="http://schemas.microsoft.com/office/drawing/2010/main" val="0"/>
              </a:ext>
            </a:extLst>
          </a:blip>
          <a:srcRect l="54584" t="51482" r="18746" b="-7"/>
          <a:stretch/>
        </p:blipFill>
        <p:spPr>
          <a:xfrm>
            <a:off x="527648" y="2509223"/>
            <a:ext cx="3880015" cy="3970952"/>
          </a:xfrm>
          <a:prstGeom prst="rect">
            <a:avLst/>
          </a:prstGeom>
        </p:spPr>
      </p:pic>
      <p:sp>
        <p:nvSpPr>
          <p:cNvPr id="7" name="Speech Bubble: Rectangle with Corners Rounded 9">
            <a:extLst>
              <a:ext uri="{FF2B5EF4-FFF2-40B4-BE49-F238E27FC236}">
                <a16:creationId xmlns:a16="http://schemas.microsoft.com/office/drawing/2014/main" id="{A4727C90-52A5-422D-64B2-36207D4678D3}"/>
              </a:ext>
            </a:extLst>
          </p:cNvPr>
          <p:cNvSpPr/>
          <p:nvPr/>
        </p:nvSpPr>
        <p:spPr>
          <a:xfrm>
            <a:off x="4805254" y="3858473"/>
            <a:ext cx="6452226" cy="2621702"/>
          </a:xfrm>
          <a:prstGeom prst="wedgeRoundRectCallout">
            <a:avLst>
              <a:gd name="adj1" fmla="val -65987"/>
              <a:gd name="adj2" fmla="val -36556"/>
              <a:gd name="adj3" fmla="val 16667"/>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mj-lt"/>
              </a:rPr>
              <a:t>Ở tình huống này hai bạn có thể tự giải quyết với nhau bằng việc bạn Nam sẽ </a:t>
            </a:r>
            <a:r>
              <a:rPr lang="vi-VN" sz="2400" b="1" dirty="0">
                <a:solidFill>
                  <a:schemeClr val="tx1"/>
                </a:solidFill>
                <a:latin typeface="+mj-lt"/>
              </a:rPr>
              <a:t>xin lỗi </a:t>
            </a:r>
            <a:r>
              <a:rPr lang="vi-VN" sz="2400" dirty="0">
                <a:solidFill>
                  <a:schemeClr val="tx1"/>
                </a:solidFill>
                <a:latin typeface="+mj-lt"/>
              </a:rPr>
              <a:t>vì đã làm gãy thước và có thể </a:t>
            </a:r>
            <a:r>
              <a:rPr lang="vi-VN" sz="2400" b="1" dirty="0">
                <a:solidFill>
                  <a:schemeClr val="tx1"/>
                </a:solidFill>
                <a:latin typeface="+mj-lt"/>
              </a:rPr>
              <a:t>mua đền </a:t>
            </a:r>
            <a:r>
              <a:rPr lang="vi-VN" sz="2400" dirty="0">
                <a:solidFill>
                  <a:schemeClr val="tx1"/>
                </a:solidFill>
                <a:latin typeface="+mj-lt"/>
              </a:rPr>
              <a:t>cho bạn chiếc thước khác. </a:t>
            </a:r>
            <a:endParaRPr lang="en-US" sz="2400" dirty="0">
              <a:solidFill>
                <a:schemeClr val="tx1"/>
              </a:solidFill>
              <a:latin typeface="+mj-lt"/>
            </a:endParaRPr>
          </a:p>
        </p:txBody>
      </p:sp>
      <p:sp>
        <p:nvSpPr>
          <p:cNvPr id="9" name="TextBox 8">
            <a:extLst>
              <a:ext uri="{FF2B5EF4-FFF2-40B4-BE49-F238E27FC236}">
                <a16:creationId xmlns:a16="http://schemas.microsoft.com/office/drawing/2014/main" id="{10504779-CF17-3748-B7B9-3629BAC3689B}"/>
              </a:ext>
            </a:extLst>
          </p:cNvPr>
          <p:cNvSpPr txBox="1"/>
          <p:nvPr/>
        </p:nvSpPr>
        <p:spPr>
          <a:xfrm>
            <a:off x="4805254" y="2566074"/>
            <a:ext cx="6097656" cy="1121846"/>
          </a:xfrm>
          <a:prstGeom prst="rect">
            <a:avLst/>
          </a:prstGeom>
          <a:noFill/>
        </p:spPr>
        <p:txBody>
          <a:bodyPr wrap="square">
            <a:spAutoFit/>
          </a:bodyPr>
          <a:lstStyle/>
          <a:p>
            <a:pPr algn="ctr">
              <a:lnSpc>
                <a:spcPct val="150000"/>
              </a:lnSpc>
            </a:pPr>
            <a:r>
              <a:rPr lang="vi-VN" sz="2400" dirty="0">
                <a:solidFill>
                  <a:schemeClr val="tx1"/>
                </a:solidFill>
                <a:latin typeface="+mj-lt"/>
              </a:rPr>
              <a:t>VD</a:t>
            </a:r>
            <a:r>
              <a:rPr lang="en-US" sz="2400" dirty="0">
                <a:solidFill>
                  <a:schemeClr val="tx1"/>
                </a:solidFill>
                <a:latin typeface="+mj-lt"/>
              </a:rPr>
              <a:t>:</a:t>
            </a:r>
            <a:r>
              <a:rPr lang="vi-VN" sz="2400" dirty="0">
                <a:solidFill>
                  <a:schemeClr val="tx1"/>
                </a:solidFill>
                <a:latin typeface="+mj-lt"/>
              </a:rPr>
              <a:t> </a:t>
            </a:r>
            <a:r>
              <a:rPr lang="vi-VN" sz="2400" i="1" dirty="0">
                <a:solidFill>
                  <a:schemeClr val="tx1"/>
                </a:solidFill>
                <a:latin typeface="+mj-lt"/>
              </a:rPr>
              <a:t>Bạn Nam mượn thước của em nhưng bạn lỡ làm gãy. </a:t>
            </a:r>
            <a:endParaRPr lang="en-US" sz="2400" i="1" dirty="0">
              <a:solidFill>
                <a:schemeClr val="tx1"/>
              </a:solidFill>
              <a:latin typeface="+mj-lt"/>
            </a:endParaRPr>
          </a:p>
        </p:txBody>
      </p:sp>
    </p:spTree>
    <p:extLst>
      <p:ext uri="{BB962C8B-B14F-4D97-AF65-F5344CB8AC3E}">
        <p14:creationId xmlns:p14="http://schemas.microsoft.com/office/powerpoint/2010/main" val="46811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22" presetClass="entr" presetSubtype="8" fill="hold" grpId="0" nodeType="with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theme/theme1.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 Tùy chỉnh">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614</TotalTime>
  <Words>2040</Words>
  <Application>Microsoft Office PowerPoint</Application>
  <PresentationFormat>Widescreen</PresentationFormat>
  <Paragraphs>173</Paragraphs>
  <Slides>45</Slides>
  <Notes>4</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45</vt:i4>
      </vt:variant>
    </vt:vector>
  </HeadingPairs>
  <TitlesOfParts>
    <vt:vector size="59" baseType="lpstr">
      <vt:lpstr>UTM Avo</vt:lpstr>
      <vt:lpstr>Canva Sans</vt:lpstr>
      <vt:lpstr>Calibri</vt:lpstr>
      <vt:lpstr>Arial Unicode</vt:lpstr>
      <vt:lpstr>Lazydog</vt:lpstr>
      <vt:lpstr>Paytone One</vt:lpstr>
      <vt:lpstr>Arial</vt:lpstr>
      <vt:lpstr>Arial Unicode Bold</vt:lpstr>
      <vt:lpstr>Bungee</vt:lpstr>
      <vt:lpstr>Noto Sans Bold</vt:lpstr>
      <vt:lpstr>DejaVu Serif Bold</vt:lpstr>
      <vt:lpstr>Times New Roman</vt:lpstr>
      <vt:lpstr>Canva Sans Bold</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Administrator</cp:lastModifiedBy>
  <cp:revision>138</cp:revision>
  <dcterms:created xsi:type="dcterms:W3CDTF">2023-10-19T01:39:18Z</dcterms:created>
  <dcterms:modified xsi:type="dcterms:W3CDTF">2024-12-08T14:14:05Z</dcterms:modified>
</cp:coreProperties>
</file>