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1" r:id="rId2"/>
    <p:sldMasterId id="2147483762" r:id="rId3"/>
    <p:sldMasterId id="2147483780" r:id="rId4"/>
    <p:sldMasterId id="2147483813" r:id="rId5"/>
  </p:sldMasterIdLst>
  <p:notesMasterIdLst>
    <p:notesMasterId r:id="rId23"/>
  </p:notesMasterIdLst>
  <p:sldIdLst>
    <p:sldId id="312" r:id="rId6"/>
    <p:sldId id="313" r:id="rId7"/>
    <p:sldId id="324" r:id="rId8"/>
    <p:sldId id="325" r:id="rId9"/>
    <p:sldId id="314" r:id="rId10"/>
    <p:sldId id="328" r:id="rId11"/>
    <p:sldId id="315" r:id="rId12"/>
    <p:sldId id="322" r:id="rId13"/>
    <p:sldId id="317" r:id="rId14"/>
    <p:sldId id="318" r:id="rId15"/>
    <p:sldId id="319" r:id="rId16"/>
    <p:sldId id="320" r:id="rId17"/>
    <p:sldId id="321" r:id="rId18"/>
    <p:sldId id="326" r:id="rId19"/>
    <p:sldId id="327" r:id="rId20"/>
    <p:sldId id="316" r:id="rId21"/>
    <p:sldId id="293" r:id="rId22"/>
  </p:sldIdLst>
  <p:sldSz cx="12192000" cy="6858000"/>
  <p:notesSz cx="6858000" cy="9144000"/>
  <p:custDataLst>
    <p:tags r:id="rId24"/>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31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91" d="100"/>
          <a:sy n="91" d="100"/>
        </p:scale>
        <p:origin x="48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75FCBB8-333F-4182-A2ED-1C62B5D89FFC}" type="datetimeFigureOut">
              <a:rPr lang="vi-VN"/>
              <a:pPr>
                <a:defRPr/>
              </a:pPr>
              <a:t>07/10/2024</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vi-VN"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B665EB8-18DA-4E22-8E76-158841924541}" type="slidenum">
              <a:rPr lang="vi-VN"/>
              <a:pPr>
                <a:defRPr/>
              </a:pPr>
              <a:t>‹#›</a:t>
            </a:fld>
            <a:endParaRPr lang="vi-VN"/>
          </a:p>
        </p:txBody>
      </p:sp>
    </p:spTree>
    <p:extLst>
      <p:ext uri="{BB962C8B-B14F-4D97-AF65-F5344CB8AC3E}">
        <p14:creationId xmlns:p14="http://schemas.microsoft.com/office/powerpoint/2010/main" val="31958297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1C1DE4F-38F9-4948-90F1-F33F75548178}" type="datetimeFigureOut">
              <a:rPr lang="en-US"/>
              <a:pPr>
                <a:defRPr/>
              </a:pPr>
              <a:t>7/10/2024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330310-DE62-4EAE-A812-AA7FCF085E5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E1A2623-1F1A-4C07-B18A-029A2AED5412}" type="datetimeFigureOut">
              <a:rPr lang="en-US"/>
              <a:pPr>
                <a:defRPr/>
              </a:pPr>
              <a:t>7/10/2024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1BE1B9-4F06-4ADA-BB6E-4ABBA673BDD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0EA0391-A779-4A12-9949-8F0A7E9B3E02}" type="datetimeFigureOut">
              <a:rPr lang="en-US"/>
              <a:pPr>
                <a:defRPr/>
              </a:pPr>
              <a:t>7/10/2024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17AC65-F64B-4087-98CB-A19489CC0BC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DBA9D093-6E8D-48FB-92BD-4F7B63A79D4B}" type="datetimeFigureOut">
              <a:rPr lang="zh-CN" altLang="en-US"/>
              <a:pPr>
                <a:defRPr/>
              </a:pPr>
              <a:t>2024/10/7</a:t>
            </a:fld>
            <a:endParaRPr lang="zh-CN" altLang="en-US" dirty="0"/>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B5CDFC57-6B3A-44B8-A711-B4C2097D361E}" type="slidenum">
              <a:rPr lang="zh-CN" altLang="en-US"/>
              <a:pPr>
                <a:defRPr/>
              </a:pPr>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1F96DE0-4BCE-4C11-8D36-EF65D69F9DA8}" type="datetimeFigureOut">
              <a:rPr lang="zh-CN" altLang="en-US"/>
              <a:pPr>
                <a:defRPr/>
              </a:pPr>
              <a:t>2024/10/7</a:t>
            </a:fld>
            <a:endParaRPr lang="zh-CN" altLang="en-US" dirty="0"/>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8932085D-99EC-4570-93BE-37BA09781209}" type="slidenum">
              <a:rPr lang="zh-CN" altLang="en-US"/>
              <a:pPr>
                <a:defRPr/>
              </a:pPr>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651CFB63-6D8E-456F-B0A4-C27F6B768A54}" type="datetimeFigureOut">
              <a:rPr lang="zh-CN" altLang="en-US"/>
              <a:pPr>
                <a:defRPr/>
              </a:pPr>
              <a:t>2024/10/7</a:t>
            </a:fld>
            <a:endParaRPr lang="zh-CN" altLang="en-US" dirty="0"/>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2DBDA192-5411-43FC-B6FC-988C55957412}" type="slidenum">
              <a:rPr lang="zh-CN" altLang="en-US"/>
              <a:pPr>
                <a:defRPr/>
              </a:pPr>
              <a:t>‹#›</a:t>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4EEDCB1-0E0D-4785-B426-7A18E5741964}" type="datetimeFigureOut">
              <a:rPr lang="zh-CN" altLang="en-US"/>
              <a:pPr>
                <a:defRPr/>
              </a:pPr>
              <a:t>2024/10/7</a:t>
            </a:fld>
            <a:endParaRPr lang="zh-CN" altLang="en-US" dirty="0"/>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E9E03EA5-B208-4A2A-A95C-F4850A6EC934}" type="slidenum">
              <a:rPr lang="zh-CN" altLang="en-US"/>
              <a:pPr>
                <a:defRPr/>
              </a:pPr>
              <a:t>‹#›</a:t>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9A51B890-527A-48FD-90B8-F0C015960444}" type="datetimeFigureOut">
              <a:rPr lang="zh-CN" altLang="en-US"/>
              <a:pPr>
                <a:defRPr/>
              </a:pPr>
              <a:t>2024/10/7</a:t>
            </a:fld>
            <a:endParaRPr lang="zh-CN" altLang="en-US" dirty="0"/>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30F204FC-D8B0-4156-82D9-C405CDFF0D61}" type="slidenum">
              <a:rPr lang="zh-CN" altLang="en-US"/>
              <a:pPr>
                <a:defRPr/>
              </a:pPr>
              <a:t>‹#›</a:t>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B69B5F3A-302C-4F69-A6F7-5ABC8F9A6048}" type="datetimeFigureOut">
              <a:rPr lang="zh-CN" altLang="en-US"/>
              <a:pPr>
                <a:defRPr/>
              </a:pPr>
              <a:t>2024/10/7</a:t>
            </a:fld>
            <a:endParaRPr lang="zh-CN" altLang="en-US" dirty="0"/>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pPr>
              <a:defRPr/>
            </a:pPr>
            <a:fld id="{3165F5E0-2393-4C51-9F59-2119B2A14F22}" type="slidenum">
              <a:rPr lang="zh-CN" altLang="en-US"/>
              <a:pPr>
                <a:defRPr/>
              </a:pPr>
              <a:t>‹#›</a:t>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D367606-214F-4DF0-9B86-64EAB29674B4}" type="datetimeFigureOut">
              <a:rPr lang="zh-CN" altLang="en-US"/>
              <a:pPr>
                <a:defRPr/>
              </a:pPr>
              <a:t>2024/10/7</a:t>
            </a:fld>
            <a:endParaRPr lang="zh-CN" altLang="en-US" dirty="0"/>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pPr>
              <a:defRPr/>
            </a:pPr>
            <a:fld id="{88C66E06-C317-4F7E-B470-99B3289149A4}" type="slidenum">
              <a:rPr lang="zh-CN" altLang="en-US"/>
              <a:pPr>
                <a:defRPr/>
              </a:pPr>
              <a:t>‹#›</a:t>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5AB59EFC-B62F-4AF8-BE71-EB1E157670F5}" type="datetimeFigureOut">
              <a:rPr lang="zh-CN" altLang="en-US"/>
              <a:pPr>
                <a:defRPr/>
              </a:pPr>
              <a:t>2024/10/7</a:t>
            </a:fld>
            <a:endParaRPr lang="zh-CN" altLang="en-US" dirty="0"/>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CF0CDCC8-FEF8-4D2C-88B8-009D31511A2F}" type="slidenum">
              <a:rPr lang="zh-CN" altLang="en-US"/>
              <a:pPr>
                <a:defRPr/>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A59CEA-6823-47D6-B38E-FDF2315F375E}" type="datetimeFigureOut">
              <a:rPr lang="en-US"/>
              <a:pPr>
                <a:defRPr/>
              </a:pPr>
              <a:t>7/10/2024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559D57-F82D-43F9-9933-4CE5ABC10EE2}"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DD949243-4AF7-4607-9FC2-2702A82B1BAA}" type="datetimeFigureOut">
              <a:rPr lang="zh-CN" altLang="en-US"/>
              <a:pPr>
                <a:defRPr/>
              </a:pPr>
              <a:t>2024/10/7</a:t>
            </a:fld>
            <a:endParaRPr lang="zh-CN" altLang="en-US" dirty="0"/>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A0AF697D-FE25-4942-A805-4936AFDBD40B}" type="slidenum">
              <a:rPr lang="zh-CN" altLang="en-US"/>
              <a:pPr>
                <a:defRPr/>
              </a:pPr>
              <a:t>‹#›</a:t>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45BF02A-EAF1-45C8-8140-B2667A07291F}" type="datetimeFigureOut">
              <a:rPr lang="zh-CN" altLang="en-US"/>
              <a:pPr>
                <a:defRPr/>
              </a:pPr>
              <a:t>2024/10/7</a:t>
            </a:fld>
            <a:endParaRPr lang="zh-CN" altLang="en-US" dirty="0"/>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DA8B7810-0689-4496-840B-36CBA9E10BD0}" type="slidenum">
              <a:rPr lang="zh-CN" altLang="en-US"/>
              <a:pPr>
                <a:defRPr/>
              </a:pPr>
              <a:t>‹#›</a:t>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AC8C151-3172-47AF-B14D-751E1FCB02BD}" type="datetimeFigureOut">
              <a:rPr lang="zh-CN" altLang="en-US"/>
              <a:pPr>
                <a:defRPr/>
              </a:pPr>
              <a:t>2024/10/7</a:t>
            </a:fld>
            <a:endParaRPr lang="zh-CN" altLang="en-US" dirty="0"/>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D5EFF97F-5185-4968-B5BF-56E7AF906533}" type="slidenum">
              <a:rPr lang="zh-CN" altLang="en-US"/>
              <a:pPr>
                <a:defRPr/>
              </a:pPr>
              <a:t>‹#›</a:t>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srcRect/>
          <a:stretch>
            <a:fillRect/>
          </a:stretch>
        </p:blipFill>
        <p:spPr bwMode="auto">
          <a:xfrm>
            <a:off x="0" y="682625"/>
            <a:ext cx="12192000" cy="6175375"/>
          </a:xfrm>
          <a:prstGeom prst="rect">
            <a:avLst/>
          </a:prstGeom>
          <a:noFill/>
          <a:ln w="9525">
            <a:noFill/>
            <a:miter lim="800000"/>
            <a:headEnd/>
            <a:tailEnd/>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srcRect/>
          <a:stretch>
            <a:fillRect/>
          </a:stretch>
        </p:blipFill>
        <p:spPr bwMode="auto">
          <a:xfrm>
            <a:off x="0" y="4833938"/>
            <a:ext cx="12192000" cy="2024062"/>
          </a:xfrm>
          <a:prstGeom prst="rect">
            <a:avLst/>
          </a:prstGeom>
          <a:noFill/>
          <a:ln w="9525">
            <a:noFill/>
            <a:miter lim="800000"/>
            <a:headEnd/>
            <a:tailEnd/>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17463" y="0"/>
            <a:ext cx="12233276" cy="6856413"/>
            <a:chOff x="-16934" y="0"/>
            <a:chExt cx="12231160" cy="6856214"/>
          </a:xfrm>
        </p:grpSpPr>
        <p:pic>
          <p:nvPicPr>
            <p:cNvPr id="5" name="Picture 15" descr="HD-PanelTitleR1.png"/>
            <p:cNvPicPr>
              <a:picLocks noChangeAspect="1"/>
            </p:cNvPicPr>
            <p:nvPr/>
          </p:nvPicPr>
          <p:blipFill>
            <a:blip r:embed="rId2"/>
            <a:srcRect/>
            <a:stretch>
              <a:fillRect/>
            </a:stretch>
          </p:blipFill>
          <p:spPr bwMode="auto">
            <a:xfrm>
              <a:off x="0" y="0"/>
              <a:ext cx="12188825" cy="6856214"/>
            </a:xfrm>
            <a:prstGeom prst="rect">
              <a:avLst/>
            </a:prstGeom>
            <a:noFill/>
            <a:ln w="9525">
              <a:noFill/>
              <a:miter lim="800000"/>
              <a:headEnd/>
              <a:tailEnd/>
            </a:ln>
          </p:spPr>
        </p:pic>
        <p:sp>
          <p:nvSpPr>
            <p:cNvPr id="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6" descr="HDRibbonTitle-UniformTrim.png"/>
            <p:cNvPicPr>
              <a:picLocks noChangeAspect="1"/>
            </p:cNvPicPr>
            <p:nvPr/>
          </p:nvPicPr>
          <p:blipFill>
            <a:blip r:embed="rId3"/>
            <a:srcRect/>
            <a:stretch>
              <a:fillRect/>
            </a:stretch>
          </p:blipFill>
          <p:spPr bwMode="auto">
            <a:xfrm>
              <a:off x="-16934" y="3147609"/>
              <a:ext cx="2478024" cy="612648"/>
            </a:xfrm>
            <a:prstGeom prst="rect">
              <a:avLst/>
            </a:prstGeom>
            <a:noFill/>
            <a:ln w="9525">
              <a:noFill/>
              <a:miter lim="800000"/>
              <a:headEnd/>
              <a:tailEnd/>
            </a:ln>
          </p:spPr>
        </p:pic>
        <p:pic>
          <p:nvPicPr>
            <p:cNvPr id="8" name="Picture 19" descr="HDRibbonTitle-UniformTrim.png"/>
            <p:cNvPicPr>
              <a:picLocks noChangeAspect="1"/>
            </p:cNvPicPr>
            <p:nvPr/>
          </p:nvPicPr>
          <p:blipFill>
            <a:blip r:embed="rId3"/>
            <a:srcRect/>
            <a:stretch>
              <a:fillRect/>
            </a:stretch>
          </p:blipFill>
          <p:spPr bwMode="auto">
            <a:xfrm>
              <a:off x="9736202" y="3147609"/>
              <a:ext cx="2478024" cy="612648"/>
            </a:xfrm>
            <a:prstGeom prst="rect">
              <a:avLst/>
            </a:prstGeom>
            <a:noFill/>
            <a:ln w="9525">
              <a:noFill/>
              <a:miter lim="800000"/>
              <a:headEnd/>
              <a:tailEnd/>
            </a:ln>
          </p:spPr>
        </p:pic>
      </p:grpSp>
      <p:cxnSp>
        <p:nvCxnSpPr>
          <p:cNvPr id="9" name="Straight Connector 14"/>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400" y="1871132"/>
            <a:ext cx="6815669" cy="1515533"/>
          </a:xfrm>
        </p:spPr>
        <p:txBody>
          <a:bodyPr anchor="b">
            <a:noAutofit/>
          </a:bodyPr>
          <a:lstStyle>
            <a:lvl1pPr algn="ctr">
              <a:defRPr sz="55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400" y="3657597"/>
            <a:ext cx="6815669" cy="1320803"/>
          </a:xfrm>
        </p:spPr>
        <p:txBody>
          <a:bodyPr>
            <a:normAutofit/>
          </a:bodyPr>
          <a:lstStyle>
            <a:lvl1pPr marL="0" indent="0" algn="ctr">
              <a:buNone/>
              <a:defRPr sz="2100">
                <a:solidFill>
                  <a:schemeClr val="tx1"/>
                </a:solidFill>
              </a:defRPr>
            </a:lvl1pPr>
            <a:lvl2pPr marL="457119" indent="0" algn="ctr">
              <a:buNone/>
              <a:defRPr>
                <a:solidFill>
                  <a:schemeClr val="tx1">
                    <a:tint val="75000"/>
                  </a:schemeClr>
                </a:solidFill>
              </a:defRPr>
            </a:lvl2pPr>
            <a:lvl3pPr marL="914241" indent="0" algn="ctr">
              <a:buNone/>
              <a:defRPr>
                <a:solidFill>
                  <a:schemeClr val="tx1">
                    <a:tint val="75000"/>
                  </a:schemeClr>
                </a:solidFill>
              </a:defRPr>
            </a:lvl3pPr>
            <a:lvl4pPr marL="1371362" indent="0" algn="ctr">
              <a:buNone/>
              <a:defRPr>
                <a:solidFill>
                  <a:schemeClr val="tx1">
                    <a:tint val="75000"/>
                  </a:schemeClr>
                </a:solidFill>
              </a:defRPr>
            </a:lvl4pPr>
            <a:lvl5pPr marL="1828482" indent="0" algn="ctr">
              <a:buNone/>
              <a:defRPr>
                <a:solidFill>
                  <a:schemeClr val="tx1">
                    <a:tint val="75000"/>
                  </a:schemeClr>
                </a:solidFill>
              </a:defRPr>
            </a:lvl5pPr>
            <a:lvl6pPr marL="2285606" indent="0" algn="ctr">
              <a:buNone/>
              <a:defRPr>
                <a:solidFill>
                  <a:schemeClr val="tx1">
                    <a:tint val="75000"/>
                  </a:schemeClr>
                </a:solidFill>
              </a:defRPr>
            </a:lvl6pPr>
            <a:lvl7pPr marL="2742722" indent="0" algn="ctr">
              <a:buNone/>
              <a:defRPr>
                <a:solidFill>
                  <a:schemeClr val="tx1">
                    <a:tint val="75000"/>
                  </a:schemeClr>
                </a:solidFill>
              </a:defRPr>
            </a:lvl7pPr>
            <a:lvl8pPr marL="3199840" indent="0" algn="ctr">
              <a:buNone/>
              <a:defRPr>
                <a:solidFill>
                  <a:schemeClr val="tx1">
                    <a:tint val="75000"/>
                  </a:schemeClr>
                </a:solidFill>
              </a:defRPr>
            </a:lvl8pPr>
            <a:lvl9pPr marL="3656959"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3"/>
          <p:cNvSpPr>
            <a:spLocks noGrp="1"/>
          </p:cNvSpPr>
          <p:nvPr>
            <p:ph type="dt" sz="half" idx="10"/>
          </p:nvPr>
        </p:nvSpPr>
        <p:spPr>
          <a:xfrm>
            <a:off x="7983538" y="5037138"/>
            <a:ext cx="898525" cy="279400"/>
          </a:xfrm>
        </p:spPr>
        <p:txBody>
          <a:bodyPr/>
          <a:lstStyle>
            <a:lvl1pPr>
              <a:defRPr/>
            </a:lvl1pPr>
          </a:lstStyle>
          <a:p>
            <a:pPr>
              <a:defRPr/>
            </a:pPr>
            <a:fld id="{8CBEF1BC-3146-406C-8FA6-A006CAE80284}" type="datetimeFigureOut">
              <a:rPr lang="en-US"/>
              <a:pPr>
                <a:defRPr/>
              </a:pPr>
              <a:t>7/10/2024</a:t>
            </a:fld>
            <a:endParaRPr lang="en-US"/>
          </a:p>
        </p:txBody>
      </p:sp>
      <p:sp>
        <p:nvSpPr>
          <p:cNvPr id="11" name="Footer Placeholder 4"/>
          <p:cNvSpPr>
            <a:spLocks noGrp="1"/>
          </p:cNvSpPr>
          <p:nvPr>
            <p:ph type="ftr" sz="quarter" idx="11"/>
          </p:nvPr>
        </p:nvSpPr>
        <p:spPr>
          <a:xfrm>
            <a:off x="2692400" y="5037138"/>
            <a:ext cx="5214938" cy="279400"/>
          </a:xfrm>
        </p:spPr>
        <p:txBody>
          <a:bodyPr/>
          <a:lstStyle>
            <a:lvl1pPr>
              <a:defRPr/>
            </a:lvl1pPr>
          </a:lstStyle>
          <a:p>
            <a:pPr>
              <a:defRPr/>
            </a:pPr>
            <a:endParaRPr lang="vi-VN"/>
          </a:p>
        </p:txBody>
      </p:sp>
      <p:sp>
        <p:nvSpPr>
          <p:cNvPr id="12" name="Slide Number Placeholder 5"/>
          <p:cNvSpPr>
            <a:spLocks noGrp="1"/>
          </p:cNvSpPr>
          <p:nvPr>
            <p:ph type="sldNum" sz="quarter" idx="12"/>
          </p:nvPr>
        </p:nvSpPr>
        <p:spPr>
          <a:xfrm>
            <a:off x="8958263" y="5037138"/>
            <a:ext cx="549275" cy="279400"/>
          </a:xfrm>
        </p:spPr>
        <p:txBody>
          <a:bodyPr/>
          <a:lstStyle>
            <a:lvl1pPr>
              <a:defRPr/>
            </a:lvl1pPr>
          </a:lstStyle>
          <a:p>
            <a:pPr>
              <a:defRPr/>
            </a:pPr>
            <a:fld id="{424A19F1-1253-4312-BB7A-F9EC8DEF1AE8}"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6"/>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155BEF8-6EEB-4479-BEA8-1821E1DC19EB}" type="datetimeFigureOut">
              <a:rPr lang="en-US"/>
              <a:pPr>
                <a:defRPr/>
              </a:pPr>
              <a:t>7/10/2024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28CFE0DE-4419-4935-AF84-E71E8165381D}"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5"/>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5"/>
            <a:ext cx="8158688" cy="1822515"/>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9" y="3846053"/>
            <a:ext cx="8158691" cy="954547"/>
          </a:xfrm>
        </p:spPr>
        <p:txBody>
          <a:bodyPr>
            <a:normAutofit/>
          </a:bodyPr>
          <a:lstStyle>
            <a:lvl1pPr marL="0" indent="0" algn="ctr">
              <a:buNone/>
              <a:defRPr sz="2400">
                <a:solidFill>
                  <a:schemeClr val="tx1"/>
                </a:solidFill>
              </a:defRPr>
            </a:lvl1pPr>
            <a:lvl2pPr marL="457119" indent="0">
              <a:buNone/>
              <a:defRPr sz="1900">
                <a:solidFill>
                  <a:schemeClr val="tx1">
                    <a:tint val="75000"/>
                  </a:schemeClr>
                </a:solidFill>
              </a:defRPr>
            </a:lvl2pPr>
            <a:lvl3pPr marL="914241" indent="0">
              <a:buNone/>
              <a:defRPr sz="1600">
                <a:solidFill>
                  <a:schemeClr val="tx1">
                    <a:tint val="75000"/>
                  </a:schemeClr>
                </a:solidFill>
              </a:defRPr>
            </a:lvl3pPr>
            <a:lvl4pPr marL="1371362" indent="0">
              <a:buNone/>
              <a:defRPr sz="1500">
                <a:solidFill>
                  <a:schemeClr val="tx1">
                    <a:tint val="75000"/>
                  </a:schemeClr>
                </a:solidFill>
              </a:defRPr>
            </a:lvl4pPr>
            <a:lvl5pPr marL="1828482" indent="0">
              <a:buNone/>
              <a:defRPr sz="1500">
                <a:solidFill>
                  <a:schemeClr val="tx1">
                    <a:tint val="75000"/>
                  </a:schemeClr>
                </a:solidFill>
              </a:defRPr>
            </a:lvl5pPr>
            <a:lvl6pPr marL="2285606" indent="0">
              <a:buNone/>
              <a:defRPr sz="1500">
                <a:solidFill>
                  <a:schemeClr val="tx1">
                    <a:tint val="75000"/>
                  </a:schemeClr>
                </a:solidFill>
              </a:defRPr>
            </a:lvl6pPr>
            <a:lvl7pPr marL="2742722" indent="0">
              <a:buNone/>
              <a:defRPr sz="1500">
                <a:solidFill>
                  <a:schemeClr val="tx1">
                    <a:tint val="75000"/>
                  </a:schemeClr>
                </a:solidFill>
              </a:defRPr>
            </a:lvl7pPr>
            <a:lvl8pPr marL="3199840" indent="0">
              <a:buNone/>
              <a:defRPr sz="1500">
                <a:solidFill>
                  <a:schemeClr val="tx1">
                    <a:tint val="75000"/>
                  </a:schemeClr>
                </a:solidFill>
              </a:defRPr>
            </a:lvl8pPr>
            <a:lvl9pPr marL="3656959" indent="0">
              <a:buNone/>
              <a:defRPr sz="1500">
                <a:solidFill>
                  <a:schemeClr val="tx1">
                    <a:tint val="75000"/>
                  </a:schemeClr>
                </a:solidFill>
              </a:defRPr>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AD3C225D-CA21-4BED-BA1D-3232A3415F29}" type="datetimeFigureOut">
              <a:rPr lang="en-US"/>
              <a:pPr>
                <a:defRPr/>
              </a:pPr>
              <a:t>7/10/2024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E2DDDB49-E674-440C-903B-CA64C22B8C11}"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70583989-2208-4E3D-B1DD-A585EA33A4C9}" type="datetimeFigureOut">
              <a:rPr lang="en-US"/>
              <a:pPr>
                <a:defRPr/>
              </a:pPr>
              <a:t>7/10/2024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vi-VN"/>
          </a:p>
        </p:txBody>
      </p:sp>
      <p:sp>
        <p:nvSpPr>
          <p:cNvPr id="8" name="Slide Number Placeholder 6"/>
          <p:cNvSpPr>
            <a:spLocks noGrp="1"/>
          </p:cNvSpPr>
          <p:nvPr>
            <p:ph type="sldNum" sz="quarter" idx="12"/>
          </p:nvPr>
        </p:nvSpPr>
        <p:spPr/>
        <p:txBody>
          <a:bodyPr/>
          <a:lstStyle>
            <a:lvl1pPr>
              <a:defRPr/>
            </a:lvl1pPr>
          </a:lstStyle>
          <a:p>
            <a:pPr>
              <a:defRPr/>
            </a:pPr>
            <a:fld id="{E78C936C-3997-46B6-A05D-29CA12025CE7}"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1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42"/>
            <a:ext cx="4718304" cy="576263"/>
          </a:xfrm>
        </p:spPr>
        <p:txBody>
          <a:bodyPr anchor="b">
            <a:noAutofit/>
          </a:bodyPr>
          <a:lstStyle>
            <a:lvl1pPr marL="0" indent="0">
              <a:spcBef>
                <a:spcPts val="672"/>
              </a:spcBef>
              <a:spcAft>
                <a:spcPts val="600"/>
              </a:spcAft>
              <a:buNone/>
              <a:defRPr sz="2800" b="0">
                <a:solidFill>
                  <a:schemeClr val="accent1"/>
                </a:solidFill>
              </a:defRPr>
            </a:lvl1pPr>
            <a:lvl2pPr marL="457119" indent="0">
              <a:buNone/>
              <a:defRPr sz="2000" b="1"/>
            </a:lvl2pPr>
            <a:lvl3pPr marL="914241" indent="0">
              <a:buNone/>
              <a:defRPr sz="1900"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4"/>
            <a:ext cx="4718304" cy="263260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42"/>
            <a:ext cx="4718304" cy="576263"/>
          </a:xfrm>
        </p:spPr>
        <p:txBody>
          <a:bodyPr anchor="b">
            <a:noAutofit/>
          </a:bodyPr>
          <a:lstStyle>
            <a:lvl1pPr marL="0" indent="0">
              <a:spcBef>
                <a:spcPts val="672"/>
              </a:spcBef>
              <a:spcAft>
                <a:spcPts val="600"/>
              </a:spcAft>
              <a:buNone/>
              <a:defRPr sz="2800" b="0">
                <a:solidFill>
                  <a:schemeClr val="accent1"/>
                </a:solidFill>
              </a:defRPr>
            </a:lvl1pPr>
            <a:lvl2pPr marL="457119" indent="0">
              <a:buNone/>
              <a:defRPr sz="2000" b="1"/>
            </a:lvl2pPr>
            <a:lvl3pPr marL="914241" indent="0">
              <a:buNone/>
              <a:defRPr sz="1900"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4"/>
            <a:ext cx="4718304" cy="263260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2853CDE2-FBF6-4CB2-82D7-3AAF33E3F8B1}" type="datetimeFigureOut">
              <a:rPr lang="en-US"/>
              <a:pPr>
                <a:defRPr/>
              </a:pPr>
              <a:t>7/10/2024</a:t>
            </a:fld>
            <a:endParaRPr lang="en-US"/>
          </a:p>
        </p:txBody>
      </p:sp>
      <p:sp>
        <p:nvSpPr>
          <p:cNvPr id="9" name="Footer Placeholder 7"/>
          <p:cNvSpPr>
            <a:spLocks noGrp="1"/>
          </p:cNvSpPr>
          <p:nvPr>
            <p:ph type="ftr" sz="quarter" idx="11"/>
          </p:nvPr>
        </p:nvSpPr>
        <p:spPr/>
        <p:txBody>
          <a:bodyPr/>
          <a:lstStyle>
            <a:lvl1pPr>
              <a:defRPr/>
            </a:lvl1pPr>
          </a:lstStyle>
          <a:p>
            <a:pPr>
              <a:defRPr/>
            </a:pPr>
            <a:endParaRPr lang="vi-VN"/>
          </a:p>
        </p:txBody>
      </p:sp>
      <p:sp>
        <p:nvSpPr>
          <p:cNvPr id="10" name="Slide Number Placeholder 8"/>
          <p:cNvSpPr>
            <a:spLocks noGrp="1"/>
          </p:cNvSpPr>
          <p:nvPr>
            <p:ph type="sldNum" sz="quarter" idx="12"/>
          </p:nvPr>
        </p:nvSpPr>
        <p:spPr/>
        <p:txBody>
          <a:bodyPr/>
          <a:lstStyle>
            <a:lvl1pPr>
              <a:defRPr/>
            </a:lvl1pPr>
          </a:lstStyle>
          <a:p>
            <a:pPr>
              <a:defRPr/>
            </a:pPr>
            <a:fld id="{F03D1361-91C2-4587-B623-A52952050F2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43EDA14-3528-4CBA-9863-072BE190626E}" type="datetimeFigureOut">
              <a:rPr lang="en-US"/>
              <a:pPr>
                <a:defRPr/>
              </a:pPr>
              <a:t>7/10/2024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1A6B65-6593-462C-BEA3-D7E7C1FB3783}"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15"/>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21" y="1388535"/>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9" y="982141"/>
            <a:ext cx="5469467"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21" y="3031067"/>
            <a:ext cx="3718455" cy="2438404"/>
          </a:xfrm>
        </p:spPr>
        <p:txBody>
          <a:bodyPr>
            <a:normAutofit/>
          </a:bodyPr>
          <a:lstStyle>
            <a:lvl1pPr marL="0" indent="0" algn="ctr">
              <a:buNone/>
              <a:defRPr sz="1600"/>
            </a:lvl1pPr>
            <a:lvl2pPr marL="457119" indent="0">
              <a:buNone/>
              <a:defRPr sz="1200"/>
            </a:lvl2pPr>
            <a:lvl3pPr marL="914241" indent="0">
              <a:buNone/>
              <a:defRPr sz="1100"/>
            </a:lvl3pPr>
            <a:lvl4pPr marL="1371362" indent="0">
              <a:buNone/>
              <a:defRPr sz="900"/>
            </a:lvl4pPr>
            <a:lvl5pPr marL="1828482" indent="0">
              <a:buNone/>
              <a:defRPr sz="900"/>
            </a:lvl5pPr>
            <a:lvl6pPr marL="2285606" indent="0">
              <a:buNone/>
              <a:defRPr sz="900"/>
            </a:lvl6pPr>
            <a:lvl7pPr marL="2742722" indent="0">
              <a:buNone/>
              <a:defRPr sz="900"/>
            </a:lvl7pPr>
            <a:lvl8pPr marL="3199840" indent="0">
              <a:buNone/>
              <a:defRPr sz="900"/>
            </a:lvl8pPr>
            <a:lvl9pPr marL="3656959" indent="0">
              <a:buNone/>
              <a:defRPr sz="900"/>
            </a:lvl9pPr>
          </a:lstStyle>
          <a:p>
            <a:pPr lvl="0"/>
            <a:r>
              <a:rPr lang="en-US" smtClean="0"/>
              <a:t>Edit Master text styles</a:t>
            </a:r>
          </a:p>
        </p:txBody>
      </p:sp>
      <p:sp>
        <p:nvSpPr>
          <p:cNvPr id="6" name="Date Placeholder 4"/>
          <p:cNvSpPr>
            <a:spLocks noGrp="1"/>
          </p:cNvSpPr>
          <p:nvPr>
            <p:ph type="dt" sz="half" idx="10"/>
          </p:nvPr>
        </p:nvSpPr>
        <p:spPr/>
        <p:txBody>
          <a:bodyPr/>
          <a:lstStyle>
            <a:lvl1pPr>
              <a:defRPr/>
            </a:lvl1pPr>
          </a:lstStyle>
          <a:p>
            <a:pPr>
              <a:defRPr/>
            </a:pPr>
            <a:fld id="{1A4A36C0-6AF4-4D82-BF14-DD7A03517235}" type="datetimeFigureOut">
              <a:rPr lang="en-US"/>
              <a:pPr>
                <a:defRPr/>
              </a:pPr>
              <a:t>7/10/2024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vi-VN"/>
          </a:p>
        </p:txBody>
      </p:sp>
      <p:sp>
        <p:nvSpPr>
          <p:cNvPr id="8" name="Slide Number Placeholder 6"/>
          <p:cNvSpPr>
            <a:spLocks noGrp="1"/>
          </p:cNvSpPr>
          <p:nvPr>
            <p:ph type="sldNum" sz="quarter" idx="12"/>
          </p:nvPr>
        </p:nvSpPr>
        <p:spPr/>
        <p:txBody>
          <a:bodyPr/>
          <a:lstStyle>
            <a:lvl1pPr>
              <a:defRPr/>
            </a:lvl1pPr>
          </a:lstStyle>
          <a:p>
            <a:pPr>
              <a:defRPr/>
            </a:pPr>
            <a:fld id="{709FEB3F-F896-4409-ACF2-0534F1E7592D}"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3"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119" indent="0">
              <a:buNone/>
              <a:defRPr sz="1600"/>
            </a:lvl2pPr>
            <a:lvl3pPr marL="914241" indent="0">
              <a:buNone/>
              <a:defRPr sz="1600"/>
            </a:lvl3pPr>
            <a:lvl4pPr marL="1371362" indent="0">
              <a:buNone/>
              <a:defRPr sz="1600"/>
            </a:lvl4pPr>
            <a:lvl5pPr marL="1828482" indent="0">
              <a:buNone/>
              <a:defRPr sz="1600"/>
            </a:lvl5pPr>
            <a:lvl6pPr marL="2285606" indent="0">
              <a:buNone/>
              <a:defRPr sz="1600"/>
            </a:lvl6pPr>
            <a:lvl7pPr marL="2742722" indent="0">
              <a:buNone/>
              <a:defRPr sz="1600"/>
            </a:lvl7pPr>
            <a:lvl8pPr marL="3199840" indent="0">
              <a:buNone/>
              <a:defRPr sz="1600"/>
            </a:lvl8pPr>
            <a:lvl9pPr marL="3656959"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900"/>
            </a:lvl1pPr>
            <a:lvl2pPr marL="457119" indent="0">
              <a:buNone/>
              <a:defRPr sz="1200"/>
            </a:lvl2pPr>
            <a:lvl3pPr marL="914241" indent="0">
              <a:buNone/>
              <a:defRPr sz="1100"/>
            </a:lvl3pPr>
            <a:lvl4pPr marL="1371362" indent="0">
              <a:buNone/>
              <a:defRPr sz="900"/>
            </a:lvl4pPr>
            <a:lvl5pPr marL="1828482" indent="0">
              <a:buNone/>
              <a:defRPr sz="900"/>
            </a:lvl5pPr>
            <a:lvl6pPr marL="2285606" indent="0">
              <a:buNone/>
              <a:defRPr sz="900"/>
            </a:lvl6pPr>
            <a:lvl7pPr marL="2742722" indent="0">
              <a:buNone/>
              <a:defRPr sz="900"/>
            </a:lvl7pPr>
            <a:lvl8pPr marL="3199840" indent="0">
              <a:buNone/>
              <a:defRPr sz="900"/>
            </a:lvl8pPr>
            <a:lvl9pPr marL="3656959"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E52C7008-3068-464A-9A2D-F964B561BC00}" type="datetimeFigureOut">
              <a:rPr lang="en-US"/>
              <a:pPr>
                <a:defRPr/>
              </a:pPr>
              <a:t>7/10/2024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8E42FAC8-EAF1-460E-BFA3-015F816852FA}"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7"/>
            <a:ext cx="9609667" cy="566739"/>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400"/>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119" indent="0">
              <a:buNone/>
              <a:defRPr sz="1600"/>
            </a:lvl2pPr>
            <a:lvl3pPr marL="914241" indent="0">
              <a:buNone/>
              <a:defRPr sz="1600"/>
            </a:lvl3pPr>
            <a:lvl4pPr marL="1371362" indent="0">
              <a:buNone/>
              <a:defRPr sz="1600"/>
            </a:lvl4pPr>
            <a:lvl5pPr marL="1828482" indent="0">
              <a:buNone/>
              <a:defRPr sz="1600"/>
            </a:lvl5pPr>
            <a:lvl6pPr marL="2285606" indent="0">
              <a:buNone/>
              <a:defRPr sz="1600"/>
            </a:lvl6pPr>
            <a:lvl7pPr marL="2742722" indent="0">
              <a:buNone/>
              <a:defRPr sz="1600"/>
            </a:lvl7pPr>
            <a:lvl8pPr marL="3199840" indent="0">
              <a:buNone/>
              <a:defRPr sz="1600"/>
            </a:lvl8pPr>
            <a:lvl9pPr marL="3656959"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295401" y="5382153"/>
            <a:ext cx="9609667" cy="493712"/>
          </a:xfrm>
        </p:spPr>
        <p:txBody>
          <a:bodyPr>
            <a:normAutofit/>
          </a:bodyPr>
          <a:lstStyle>
            <a:lvl1pPr marL="0" indent="0" algn="ctr">
              <a:buNone/>
              <a:defRPr sz="1500"/>
            </a:lvl1pPr>
            <a:lvl2pPr marL="457119" indent="0">
              <a:buNone/>
              <a:defRPr sz="1200"/>
            </a:lvl2pPr>
            <a:lvl3pPr marL="914241" indent="0">
              <a:buNone/>
              <a:defRPr sz="1100"/>
            </a:lvl3pPr>
            <a:lvl4pPr marL="1371362" indent="0">
              <a:buNone/>
              <a:defRPr sz="900"/>
            </a:lvl4pPr>
            <a:lvl5pPr marL="1828482" indent="0">
              <a:buNone/>
              <a:defRPr sz="900"/>
            </a:lvl5pPr>
            <a:lvl6pPr marL="2285606" indent="0">
              <a:buNone/>
              <a:defRPr sz="900"/>
            </a:lvl6pPr>
            <a:lvl7pPr marL="2742722" indent="0">
              <a:buNone/>
              <a:defRPr sz="900"/>
            </a:lvl7pPr>
            <a:lvl8pPr marL="3199840" indent="0">
              <a:buNone/>
              <a:defRPr sz="900"/>
            </a:lvl8pPr>
            <a:lvl9pPr marL="3656959"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Calibri" panose="020F0502020204030204"/>
                <a:cs typeface="+mn-cs"/>
              </a:defRPr>
            </a:lvl1pPr>
          </a:lstStyle>
          <a:p>
            <a:pPr>
              <a:defRPr/>
            </a:pPr>
            <a:fld id="{901389A4-AE40-4D4A-B552-8CCA9062E6AC}" type="datetimeFigureOut">
              <a:rPr lang="en-US"/>
              <a:pPr>
                <a:defRPr/>
              </a:pPr>
              <a:t>7/10/2024</a:t>
            </a:fld>
            <a:endParaRPr lang="en-US"/>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Calibri" panose="020F0502020204030204"/>
                <a:cs typeface="+mn-cs"/>
              </a:defRPr>
            </a:lvl1pPr>
          </a:lstStyle>
          <a:p>
            <a:pPr>
              <a:defRPr/>
            </a:pPr>
            <a:endParaRPr lang="en-US"/>
          </a:p>
        </p:txBody>
      </p:sp>
      <p:sp>
        <p:nvSpPr>
          <p:cNvPr id="7" name="Slide Number Placeholder 6"/>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Calibri" panose="020F0502020204030204"/>
                <a:cs typeface="+mn-cs"/>
              </a:defRPr>
            </a:lvl1pPr>
          </a:lstStyle>
          <a:p>
            <a:pPr>
              <a:defRPr/>
            </a:pPr>
            <a:fld id="{FA0C93DC-0167-4003-A9A3-9DA7ABE893B2}"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cxnSp>
        <p:nvCxnSpPr>
          <p:cNvPr id="4" name="Straight Connector 14"/>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71" y="982134"/>
            <a:ext cx="9592732" cy="2954868"/>
          </a:xfrm>
        </p:spPr>
        <p:txBody>
          <a:bodyP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71" y="4343401"/>
            <a:ext cx="9592732" cy="1532467"/>
          </a:xfrm>
        </p:spPr>
        <p:txBody>
          <a:bodyPr anchor="ctr">
            <a:normAutofit/>
          </a:bodyPr>
          <a:lstStyle>
            <a:lvl1pPr marL="0" indent="0" algn="ctr">
              <a:buNone/>
              <a:defRPr sz="2000">
                <a:solidFill>
                  <a:schemeClr val="tx1"/>
                </a:solidFill>
              </a:defRPr>
            </a:lvl1pPr>
            <a:lvl2pPr marL="457119" indent="0">
              <a:buNone/>
              <a:defRPr sz="1900">
                <a:solidFill>
                  <a:schemeClr val="tx1">
                    <a:tint val="75000"/>
                  </a:schemeClr>
                </a:solidFill>
              </a:defRPr>
            </a:lvl2pPr>
            <a:lvl3pPr marL="914241" indent="0">
              <a:buNone/>
              <a:defRPr sz="1600">
                <a:solidFill>
                  <a:schemeClr val="tx1">
                    <a:tint val="75000"/>
                  </a:schemeClr>
                </a:solidFill>
              </a:defRPr>
            </a:lvl3pPr>
            <a:lvl4pPr marL="1371362" indent="0">
              <a:buNone/>
              <a:defRPr sz="1500">
                <a:solidFill>
                  <a:schemeClr val="tx1">
                    <a:tint val="75000"/>
                  </a:schemeClr>
                </a:solidFill>
              </a:defRPr>
            </a:lvl4pPr>
            <a:lvl5pPr marL="1828482" indent="0">
              <a:buNone/>
              <a:defRPr sz="1500">
                <a:solidFill>
                  <a:schemeClr val="tx1">
                    <a:tint val="75000"/>
                  </a:schemeClr>
                </a:solidFill>
              </a:defRPr>
            </a:lvl5pPr>
            <a:lvl6pPr marL="2285606" indent="0">
              <a:buNone/>
              <a:defRPr sz="1500">
                <a:solidFill>
                  <a:schemeClr val="tx1">
                    <a:tint val="75000"/>
                  </a:schemeClr>
                </a:solidFill>
              </a:defRPr>
            </a:lvl6pPr>
            <a:lvl7pPr marL="2742722" indent="0">
              <a:buNone/>
              <a:defRPr sz="1500">
                <a:solidFill>
                  <a:schemeClr val="tx1">
                    <a:tint val="75000"/>
                  </a:schemeClr>
                </a:solidFill>
              </a:defRPr>
            </a:lvl7pPr>
            <a:lvl8pPr marL="3199840" indent="0">
              <a:buNone/>
              <a:defRPr sz="1500">
                <a:solidFill>
                  <a:schemeClr val="tx1">
                    <a:tint val="75000"/>
                  </a:schemeClr>
                </a:solidFill>
              </a:defRPr>
            </a:lvl8pPr>
            <a:lvl9pPr marL="3656959" indent="0">
              <a:buNone/>
              <a:defRPr sz="1500">
                <a:solidFill>
                  <a:schemeClr val="tx1">
                    <a:tint val="75000"/>
                  </a:schemeClr>
                </a:solidFill>
              </a:defRPr>
            </a:lvl9pPr>
          </a:lstStyle>
          <a:p>
            <a:pPr lvl="0"/>
            <a:r>
              <a:rPr lang="en-US" smtClean="0"/>
              <a:t>Edit Master text styles</a:t>
            </a:r>
          </a:p>
        </p:txBody>
      </p:sp>
      <p:sp>
        <p:nvSpPr>
          <p:cNvPr id="5"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Calibri" panose="020F0502020204030204"/>
                <a:cs typeface="+mn-cs"/>
              </a:defRPr>
            </a:lvl1pPr>
          </a:lstStyle>
          <a:p>
            <a:pPr>
              <a:defRPr/>
            </a:pPr>
            <a:fld id="{0F2D167B-2061-42CA-8F62-301D3BFCB6EB}" type="datetimeFigureOut">
              <a:rPr lang="en-US"/>
              <a:pPr>
                <a:defRPr/>
              </a:pPr>
              <a:t>7/10/2024</a:t>
            </a:fld>
            <a:endParaRPr lang="en-US"/>
          </a:p>
        </p:txBody>
      </p:sp>
      <p:sp>
        <p:nvSpPr>
          <p:cNvPr id="6"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Calibri" panose="020F0502020204030204"/>
                <a:cs typeface="+mn-cs"/>
              </a:defRPr>
            </a:lvl1pPr>
          </a:lstStyle>
          <a:p>
            <a:pPr>
              <a:defRPr/>
            </a:pPr>
            <a:endParaRPr lang="en-US"/>
          </a:p>
        </p:txBody>
      </p:sp>
      <p:sp>
        <p:nvSpPr>
          <p:cNvPr id="7"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Calibri" panose="020F0502020204030204"/>
                <a:cs typeface="+mn-cs"/>
              </a:defRPr>
            </a:lvl1pPr>
          </a:lstStyle>
          <a:p>
            <a:pPr>
              <a:defRPr/>
            </a:pPr>
            <a:fld id="{DD339CAB-6AA4-4427-A7FC-EA54D44E69B8}"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3"/>
          <p:cNvSpPr txBox="1"/>
          <p:nvPr/>
        </p:nvSpPr>
        <p:spPr>
          <a:xfrm>
            <a:off x="862013" y="879475"/>
            <a:ext cx="609600" cy="585788"/>
          </a:xfrm>
          <a:prstGeom prst="rect">
            <a:avLst/>
          </a:prstGeom>
        </p:spPr>
        <p:txBody>
          <a:bodyPr lIns="91426" tIns="45718" rIns="91426" bIns="45718" anchor="ctr"/>
          <a:lstStyle/>
          <a:p>
            <a:pPr defTabSz="914241" fontAlgn="auto">
              <a:spcBef>
                <a:spcPts val="0"/>
              </a:spcBef>
              <a:spcAft>
                <a:spcPts val="0"/>
              </a:spcAft>
              <a:defRPr/>
            </a:pPr>
            <a:r>
              <a:rPr lang="en-US" sz="8000" dirty="0">
                <a:solidFill>
                  <a:prstClr val="black"/>
                </a:solidFill>
                <a:latin typeface="+mn-lt"/>
                <a:cs typeface="+mn-cs"/>
              </a:rPr>
              <a:t>“</a:t>
            </a:r>
          </a:p>
        </p:txBody>
      </p:sp>
      <p:sp>
        <p:nvSpPr>
          <p:cNvPr id="6" name="TextBox 14"/>
          <p:cNvSpPr txBox="1"/>
          <p:nvPr/>
        </p:nvSpPr>
        <p:spPr>
          <a:xfrm>
            <a:off x="10599738" y="2827338"/>
            <a:ext cx="609600" cy="585787"/>
          </a:xfrm>
          <a:prstGeom prst="rect">
            <a:avLst/>
          </a:prstGeom>
        </p:spPr>
        <p:txBody>
          <a:bodyPr lIns="91426" tIns="45718" rIns="91426" bIns="45718" anchor="ctr"/>
          <a:lstStyle/>
          <a:p>
            <a:pPr algn="r" defTabSz="914241" fontAlgn="auto">
              <a:spcBef>
                <a:spcPts val="0"/>
              </a:spcBef>
              <a:spcAft>
                <a:spcPts val="0"/>
              </a:spcAft>
              <a:defRPr/>
            </a:pPr>
            <a:r>
              <a:rPr lang="en-US" sz="8000" dirty="0">
                <a:solidFill>
                  <a:prstClr val="black"/>
                </a:solidFill>
                <a:latin typeface="+mn-lt"/>
                <a:cs typeface="+mn-cs"/>
              </a:rPr>
              <a:t>”</a:t>
            </a:r>
          </a:p>
        </p:txBody>
      </p:sp>
      <p:cxnSp>
        <p:nvCxnSpPr>
          <p:cNvPr id="7" name="Straight Connector 18"/>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22" y="982135"/>
            <a:ext cx="9296399" cy="2370668"/>
          </a:xfrm>
        </p:spPr>
        <p:txBody>
          <a:bodyP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3" y="3352800"/>
            <a:ext cx="8839203" cy="584200"/>
          </a:xfrm>
        </p:spPr>
        <p:txBody>
          <a:bodyPr anchor="ctr">
            <a:normAutofit/>
          </a:bodyPr>
          <a:lstStyle>
            <a:lvl1pPr marL="0" indent="0" algn="r">
              <a:buFontTx/>
              <a:buNone/>
              <a:defRPr sz="2000"/>
            </a:lvl1pPr>
            <a:lvl2pPr marL="457119" indent="0">
              <a:buFontTx/>
              <a:buNone/>
              <a:defRPr/>
            </a:lvl2pPr>
            <a:lvl3pPr marL="914241" indent="0">
              <a:buFontTx/>
              <a:buNone/>
              <a:defRPr/>
            </a:lvl3pPr>
            <a:lvl4pPr marL="1371362" indent="0">
              <a:buFontTx/>
              <a:buNone/>
              <a:defRPr/>
            </a:lvl4pPr>
            <a:lvl5pPr marL="1828482"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401"/>
            <a:ext cx="9609667" cy="1532467"/>
          </a:xfrm>
        </p:spPr>
        <p:txBody>
          <a:bodyPr anchor="ctr">
            <a:normAutofit/>
          </a:bodyPr>
          <a:lstStyle>
            <a:lvl1pPr marL="0" indent="0" algn="ctr">
              <a:buNone/>
              <a:defRPr sz="2000">
                <a:solidFill>
                  <a:schemeClr val="tx1"/>
                </a:solidFill>
              </a:defRPr>
            </a:lvl1pPr>
            <a:lvl2pPr marL="457119" indent="0">
              <a:buNone/>
              <a:defRPr sz="1900">
                <a:solidFill>
                  <a:schemeClr val="tx1">
                    <a:tint val="75000"/>
                  </a:schemeClr>
                </a:solidFill>
              </a:defRPr>
            </a:lvl2pPr>
            <a:lvl3pPr marL="914241" indent="0">
              <a:buNone/>
              <a:defRPr sz="1600">
                <a:solidFill>
                  <a:schemeClr val="tx1">
                    <a:tint val="75000"/>
                  </a:schemeClr>
                </a:solidFill>
              </a:defRPr>
            </a:lvl3pPr>
            <a:lvl4pPr marL="1371362" indent="0">
              <a:buNone/>
              <a:defRPr sz="1500">
                <a:solidFill>
                  <a:schemeClr val="tx1">
                    <a:tint val="75000"/>
                  </a:schemeClr>
                </a:solidFill>
              </a:defRPr>
            </a:lvl4pPr>
            <a:lvl5pPr marL="1828482" indent="0">
              <a:buNone/>
              <a:defRPr sz="1500">
                <a:solidFill>
                  <a:schemeClr val="tx1">
                    <a:tint val="75000"/>
                  </a:schemeClr>
                </a:solidFill>
              </a:defRPr>
            </a:lvl5pPr>
            <a:lvl6pPr marL="2285606" indent="0">
              <a:buNone/>
              <a:defRPr sz="1500">
                <a:solidFill>
                  <a:schemeClr val="tx1">
                    <a:tint val="75000"/>
                  </a:schemeClr>
                </a:solidFill>
              </a:defRPr>
            </a:lvl6pPr>
            <a:lvl7pPr marL="2742722" indent="0">
              <a:buNone/>
              <a:defRPr sz="1500">
                <a:solidFill>
                  <a:schemeClr val="tx1">
                    <a:tint val="75000"/>
                  </a:schemeClr>
                </a:solidFill>
              </a:defRPr>
            </a:lvl7pPr>
            <a:lvl8pPr marL="3199840" indent="0">
              <a:buNone/>
              <a:defRPr sz="1500">
                <a:solidFill>
                  <a:schemeClr val="tx1">
                    <a:tint val="75000"/>
                  </a:schemeClr>
                </a:solidFill>
              </a:defRPr>
            </a:lvl8pPr>
            <a:lvl9pPr marL="3656959" indent="0">
              <a:buNone/>
              <a:defRPr sz="1500">
                <a:solidFill>
                  <a:schemeClr val="tx1">
                    <a:tint val="75000"/>
                  </a:schemeClr>
                </a:solidFill>
              </a:defRPr>
            </a:lvl9pPr>
          </a:lstStyle>
          <a:p>
            <a:pPr lvl="0"/>
            <a:r>
              <a:rPr lang="en-US" smtClean="0"/>
              <a:t>Edit Master text styles</a:t>
            </a:r>
          </a:p>
        </p:txBody>
      </p:sp>
      <p:sp>
        <p:nvSpPr>
          <p:cNvPr id="8" name="Date Placeholder 3"/>
          <p:cNvSpPr>
            <a:spLocks noGrp="1"/>
          </p:cNvSpPr>
          <p:nvPr>
            <p:ph type="dt" sz="half" idx="14"/>
          </p:nvPr>
        </p:nvSpPr>
        <p:spPr/>
        <p:txBody>
          <a:bodyPr rtlCol="0"/>
          <a:lstStyle>
            <a:lvl1pPr fontAlgn="auto">
              <a:spcBef>
                <a:spcPts val="0"/>
              </a:spcBef>
              <a:spcAft>
                <a:spcPts val="0"/>
              </a:spcAft>
              <a:defRPr>
                <a:solidFill>
                  <a:prstClr val="black">
                    <a:tint val="75000"/>
                  </a:prstClr>
                </a:solidFill>
                <a:latin typeface="Calibri" panose="020F0502020204030204"/>
                <a:cs typeface="+mn-cs"/>
              </a:defRPr>
            </a:lvl1pPr>
          </a:lstStyle>
          <a:p>
            <a:pPr>
              <a:defRPr/>
            </a:pPr>
            <a:fld id="{E4040608-95B7-4C98-B289-F1D5473570C7}" type="datetimeFigureOut">
              <a:rPr lang="en-US"/>
              <a:pPr>
                <a:defRPr/>
              </a:pPr>
              <a:t>7/10/2024</a:t>
            </a:fld>
            <a:endParaRPr lang="en-US"/>
          </a:p>
        </p:txBody>
      </p:sp>
      <p:sp>
        <p:nvSpPr>
          <p:cNvPr id="9" name="Footer Placeholder 4"/>
          <p:cNvSpPr>
            <a:spLocks noGrp="1"/>
          </p:cNvSpPr>
          <p:nvPr>
            <p:ph type="ftr" sz="quarter" idx="15"/>
          </p:nvPr>
        </p:nvSpPr>
        <p:spPr/>
        <p:txBody>
          <a:bodyPr rtlCol="0"/>
          <a:lstStyle>
            <a:lvl1pPr fontAlgn="auto">
              <a:spcBef>
                <a:spcPts val="0"/>
              </a:spcBef>
              <a:spcAft>
                <a:spcPts val="0"/>
              </a:spcAft>
              <a:defRPr>
                <a:solidFill>
                  <a:prstClr val="black">
                    <a:tint val="75000"/>
                  </a:prstClr>
                </a:solidFill>
                <a:latin typeface="Calibri" panose="020F0502020204030204"/>
                <a:cs typeface="+mn-cs"/>
              </a:defRPr>
            </a:lvl1pPr>
          </a:lstStyle>
          <a:p>
            <a:pPr>
              <a:defRPr/>
            </a:pPr>
            <a:endParaRPr lang="en-US"/>
          </a:p>
        </p:txBody>
      </p:sp>
      <p:sp>
        <p:nvSpPr>
          <p:cNvPr id="11" name="Slide Number Placeholder 5"/>
          <p:cNvSpPr>
            <a:spLocks noGrp="1"/>
          </p:cNvSpPr>
          <p:nvPr>
            <p:ph type="sldNum" sz="quarter" idx="16"/>
          </p:nvPr>
        </p:nvSpPr>
        <p:spPr/>
        <p:txBody>
          <a:bodyPr rtlCol="0"/>
          <a:lstStyle>
            <a:lvl1pPr fontAlgn="auto">
              <a:spcBef>
                <a:spcPts val="0"/>
              </a:spcBef>
              <a:spcAft>
                <a:spcPts val="0"/>
              </a:spcAft>
              <a:defRPr>
                <a:solidFill>
                  <a:prstClr val="black">
                    <a:tint val="75000"/>
                  </a:prstClr>
                </a:solidFill>
                <a:latin typeface="Calibri" panose="020F0502020204030204"/>
                <a:cs typeface="+mn-cs"/>
              </a:defRPr>
            </a:lvl1pPr>
          </a:lstStyle>
          <a:p>
            <a:pPr>
              <a:defRPr/>
            </a:pPr>
            <a:fld id="{1C43139F-A34B-49B6-AE69-3E7210B46772}"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3"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3" y="4777381"/>
            <a:ext cx="9609668" cy="860400"/>
          </a:xfrm>
        </p:spPr>
        <p:txBody>
          <a:bodyPr>
            <a:normAutofit/>
          </a:bodyPr>
          <a:lstStyle>
            <a:lvl1pPr marL="0" indent="0" algn="l">
              <a:buNone/>
              <a:defRPr sz="2000">
                <a:solidFill>
                  <a:schemeClr val="tx1"/>
                </a:solidFill>
              </a:defRPr>
            </a:lvl1pPr>
            <a:lvl2pPr marL="457119" indent="0">
              <a:buNone/>
              <a:defRPr sz="1900">
                <a:solidFill>
                  <a:schemeClr val="tx1">
                    <a:tint val="75000"/>
                  </a:schemeClr>
                </a:solidFill>
              </a:defRPr>
            </a:lvl2pPr>
            <a:lvl3pPr marL="914241" indent="0">
              <a:buNone/>
              <a:defRPr sz="1600">
                <a:solidFill>
                  <a:schemeClr val="tx1">
                    <a:tint val="75000"/>
                  </a:schemeClr>
                </a:solidFill>
              </a:defRPr>
            </a:lvl3pPr>
            <a:lvl4pPr marL="1371362" indent="0">
              <a:buNone/>
              <a:defRPr sz="1500">
                <a:solidFill>
                  <a:schemeClr val="tx1">
                    <a:tint val="75000"/>
                  </a:schemeClr>
                </a:solidFill>
              </a:defRPr>
            </a:lvl4pPr>
            <a:lvl5pPr marL="1828482" indent="0">
              <a:buNone/>
              <a:defRPr sz="1500">
                <a:solidFill>
                  <a:schemeClr val="tx1">
                    <a:tint val="75000"/>
                  </a:schemeClr>
                </a:solidFill>
              </a:defRPr>
            </a:lvl5pPr>
            <a:lvl6pPr marL="2285606" indent="0">
              <a:buNone/>
              <a:defRPr sz="1500">
                <a:solidFill>
                  <a:schemeClr val="tx1">
                    <a:tint val="75000"/>
                  </a:schemeClr>
                </a:solidFill>
              </a:defRPr>
            </a:lvl6pPr>
            <a:lvl7pPr marL="2742722" indent="0">
              <a:buNone/>
              <a:defRPr sz="1500">
                <a:solidFill>
                  <a:schemeClr val="tx1">
                    <a:tint val="75000"/>
                  </a:schemeClr>
                </a:solidFill>
              </a:defRPr>
            </a:lvl7pPr>
            <a:lvl8pPr marL="3199840" indent="0">
              <a:buNone/>
              <a:defRPr sz="1500">
                <a:solidFill>
                  <a:schemeClr val="tx1">
                    <a:tint val="75000"/>
                  </a:schemeClr>
                </a:solidFill>
              </a:defRPr>
            </a:lvl8pPr>
            <a:lvl9pPr marL="3656959" indent="0">
              <a:buNone/>
              <a:defRPr sz="15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Calibri" panose="020F0502020204030204"/>
                <a:cs typeface="+mn-cs"/>
              </a:defRPr>
            </a:lvl1pPr>
          </a:lstStyle>
          <a:p>
            <a:pPr>
              <a:defRPr/>
            </a:pPr>
            <a:fld id="{BA1264A6-B2DE-4744-B017-3B52FB4A7433}" type="datetimeFigureOut">
              <a:rPr lang="en-US"/>
              <a:pPr>
                <a:defRPr/>
              </a:pPr>
              <a:t>7/10/2024</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Calibri" panose="020F0502020204030204"/>
                <a:cs typeface="+mn-cs"/>
              </a:defRPr>
            </a:lvl1pPr>
          </a:lstStyle>
          <a:p>
            <a:pPr>
              <a:defRPr/>
            </a:pPr>
            <a:fld id="{55C8C319-8FCC-4D99-A108-D0153A7E01E1}"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cxnSp>
        <p:nvCxnSpPr>
          <p:cNvPr id="5" name="Straight Connector 14"/>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5"/>
            <a:ext cx="9609667" cy="2243668"/>
          </a:xfrm>
        </p:spPr>
        <p:txBody>
          <a:bodyPr rtlCol="0">
            <a:normAutofit/>
          </a:bodyPr>
          <a:lstStyle>
            <a:lvl1pPr>
              <a:defRPr lang="en-US" b="0" dirty="0"/>
            </a:lvl1pPr>
          </a:lstStyle>
          <a:p>
            <a:pPr lvl="0"/>
            <a:r>
              <a:rPr lang="en-US" smtClean="0"/>
              <a:t>Click to edit Master title style</a:t>
            </a:r>
            <a:endParaRPr lang="en-US" dirty="0"/>
          </a:p>
        </p:txBody>
      </p:sp>
      <p:sp>
        <p:nvSpPr>
          <p:cNvPr id="20" name="Text Placeholder 2"/>
          <p:cNvSpPr>
            <a:spLocks noGrp="1"/>
          </p:cNvSpPr>
          <p:nvPr>
            <p:ph type="body" idx="13"/>
          </p:nvPr>
        </p:nvSpPr>
        <p:spPr>
          <a:xfrm>
            <a:off x="1295403" y="3630168"/>
            <a:ext cx="9609668" cy="841248"/>
          </a:xfrm>
        </p:spPr>
        <p:txBody>
          <a:bodyPr anchor="b">
            <a:normAutofit/>
          </a:bodyPr>
          <a:lstStyle>
            <a:lvl1pPr marL="0" indent="0" algn="l">
              <a:spcBef>
                <a:spcPts val="0"/>
              </a:spcBef>
              <a:buNone/>
              <a:defRPr sz="2800">
                <a:solidFill>
                  <a:schemeClr val="tx1"/>
                </a:solidFill>
              </a:defRPr>
            </a:lvl1pPr>
            <a:lvl2pPr marL="457119" indent="0">
              <a:buNone/>
              <a:defRPr sz="1900">
                <a:solidFill>
                  <a:schemeClr val="tx1">
                    <a:tint val="75000"/>
                  </a:schemeClr>
                </a:solidFill>
              </a:defRPr>
            </a:lvl2pPr>
            <a:lvl3pPr marL="914241" indent="0">
              <a:buNone/>
              <a:defRPr sz="1600">
                <a:solidFill>
                  <a:schemeClr val="tx1">
                    <a:tint val="75000"/>
                  </a:schemeClr>
                </a:solidFill>
              </a:defRPr>
            </a:lvl3pPr>
            <a:lvl4pPr marL="1371362" indent="0">
              <a:buNone/>
              <a:defRPr sz="1500">
                <a:solidFill>
                  <a:schemeClr val="tx1">
                    <a:tint val="75000"/>
                  </a:schemeClr>
                </a:solidFill>
              </a:defRPr>
            </a:lvl4pPr>
            <a:lvl5pPr marL="1828482" indent="0">
              <a:buNone/>
              <a:defRPr sz="1500">
                <a:solidFill>
                  <a:schemeClr val="tx1">
                    <a:tint val="75000"/>
                  </a:schemeClr>
                </a:solidFill>
              </a:defRPr>
            </a:lvl5pPr>
            <a:lvl6pPr marL="2285606" indent="0">
              <a:buNone/>
              <a:defRPr sz="1500">
                <a:solidFill>
                  <a:schemeClr val="tx1">
                    <a:tint val="75000"/>
                  </a:schemeClr>
                </a:solidFill>
              </a:defRPr>
            </a:lvl6pPr>
            <a:lvl7pPr marL="2742722" indent="0">
              <a:buNone/>
              <a:defRPr sz="1500">
                <a:solidFill>
                  <a:schemeClr val="tx1">
                    <a:tint val="75000"/>
                  </a:schemeClr>
                </a:solidFill>
              </a:defRPr>
            </a:lvl7pPr>
            <a:lvl8pPr marL="3199840" indent="0">
              <a:buNone/>
              <a:defRPr sz="1500">
                <a:solidFill>
                  <a:schemeClr val="tx1">
                    <a:tint val="75000"/>
                  </a:schemeClr>
                </a:solidFill>
              </a:defRPr>
            </a:lvl8pPr>
            <a:lvl9pPr marL="3656959" indent="0">
              <a:buNone/>
              <a:defRPr sz="15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9" y="4470401"/>
            <a:ext cx="9609671" cy="1405467"/>
          </a:xfrm>
        </p:spPr>
        <p:txBody>
          <a:bodyPr>
            <a:normAutofit/>
          </a:bodyPr>
          <a:lstStyle>
            <a:lvl1pPr marL="0" indent="0" algn="l">
              <a:buNone/>
              <a:defRPr sz="1900">
                <a:solidFill>
                  <a:schemeClr val="tx1"/>
                </a:solidFill>
              </a:defRPr>
            </a:lvl1pPr>
            <a:lvl2pPr marL="457119" indent="0">
              <a:buNone/>
              <a:defRPr sz="1900">
                <a:solidFill>
                  <a:schemeClr val="tx1">
                    <a:tint val="75000"/>
                  </a:schemeClr>
                </a:solidFill>
              </a:defRPr>
            </a:lvl2pPr>
            <a:lvl3pPr marL="914241" indent="0">
              <a:buNone/>
              <a:defRPr sz="1600">
                <a:solidFill>
                  <a:schemeClr val="tx1">
                    <a:tint val="75000"/>
                  </a:schemeClr>
                </a:solidFill>
              </a:defRPr>
            </a:lvl3pPr>
            <a:lvl4pPr marL="1371362" indent="0">
              <a:buNone/>
              <a:defRPr sz="1500">
                <a:solidFill>
                  <a:schemeClr val="tx1">
                    <a:tint val="75000"/>
                  </a:schemeClr>
                </a:solidFill>
              </a:defRPr>
            </a:lvl4pPr>
            <a:lvl5pPr marL="1828482" indent="0">
              <a:buNone/>
              <a:defRPr sz="1500">
                <a:solidFill>
                  <a:schemeClr val="tx1">
                    <a:tint val="75000"/>
                  </a:schemeClr>
                </a:solidFill>
              </a:defRPr>
            </a:lvl5pPr>
            <a:lvl6pPr marL="2285606" indent="0">
              <a:buNone/>
              <a:defRPr sz="1500">
                <a:solidFill>
                  <a:schemeClr val="tx1">
                    <a:tint val="75000"/>
                  </a:schemeClr>
                </a:solidFill>
              </a:defRPr>
            </a:lvl6pPr>
            <a:lvl7pPr marL="2742722" indent="0">
              <a:buNone/>
              <a:defRPr sz="1500">
                <a:solidFill>
                  <a:schemeClr val="tx1">
                    <a:tint val="75000"/>
                  </a:schemeClr>
                </a:solidFill>
              </a:defRPr>
            </a:lvl7pPr>
            <a:lvl8pPr marL="3199840" indent="0">
              <a:buNone/>
              <a:defRPr sz="1500">
                <a:solidFill>
                  <a:schemeClr val="tx1">
                    <a:tint val="75000"/>
                  </a:schemeClr>
                </a:solidFill>
              </a:defRPr>
            </a:lvl8pPr>
            <a:lvl9pPr marL="3656959" indent="0">
              <a:buNone/>
              <a:defRPr sz="1500">
                <a:solidFill>
                  <a:schemeClr val="tx1">
                    <a:tint val="75000"/>
                  </a:schemeClr>
                </a:solidFill>
              </a:defRPr>
            </a:lvl9pPr>
          </a:lstStyle>
          <a:p>
            <a:pPr lvl="0"/>
            <a:r>
              <a:rPr lang="en-US" smtClean="0"/>
              <a:t>Edit Master text styles</a:t>
            </a:r>
          </a:p>
        </p:txBody>
      </p:sp>
      <p:sp>
        <p:nvSpPr>
          <p:cNvPr id="6" name="Date Placeholder 3"/>
          <p:cNvSpPr>
            <a:spLocks noGrp="1"/>
          </p:cNvSpPr>
          <p:nvPr>
            <p:ph type="dt" sz="half" idx="14"/>
          </p:nvPr>
        </p:nvSpPr>
        <p:spPr/>
        <p:txBody>
          <a:bodyPr rtlCol="0"/>
          <a:lstStyle>
            <a:lvl1pPr fontAlgn="auto">
              <a:spcBef>
                <a:spcPts val="0"/>
              </a:spcBef>
              <a:spcAft>
                <a:spcPts val="0"/>
              </a:spcAft>
              <a:defRPr>
                <a:solidFill>
                  <a:prstClr val="black">
                    <a:tint val="75000"/>
                  </a:prstClr>
                </a:solidFill>
                <a:latin typeface="Calibri" panose="020F0502020204030204"/>
                <a:cs typeface="+mn-cs"/>
              </a:defRPr>
            </a:lvl1pPr>
          </a:lstStyle>
          <a:p>
            <a:pPr>
              <a:defRPr/>
            </a:pPr>
            <a:fld id="{430ADBE0-BFE1-4463-8511-6D4E0206FD1F}" type="datetimeFigureOut">
              <a:rPr lang="en-US"/>
              <a:pPr>
                <a:defRPr/>
              </a:pPr>
              <a:t>7/10/2024</a:t>
            </a:fld>
            <a:endParaRPr lang="en-US"/>
          </a:p>
        </p:txBody>
      </p:sp>
      <p:sp>
        <p:nvSpPr>
          <p:cNvPr id="7" name="Footer Placeholder 4"/>
          <p:cNvSpPr>
            <a:spLocks noGrp="1"/>
          </p:cNvSpPr>
          <p:nvPr>
            <p:ph type="ftr" sz="quarter" idx="15"/>
          </p:nvPr>
        </p:nvSpPr>
        <p:spPr/>
        <p:txBody>
          <a:bodyPr rtlCol="0"/>
          <a:lstStyle>
            <a:lvl1pPr fontAlgn="auto">
              <a:spcBef>
                <a:spcPts val="0"/>
              </a:spcBef>
              <a:spcAft>
                <a:spcPts val="0"/>
              </a:spcAft>
              <a:defRPr>
                <a:solidFill>
                  <a:prstClr val="black">
                    <a:tint val="75000"/>
                  </a:prstClr>
                </a:solidFill>
                <a:latin typeface="Calibri" panose="020F0502020204030204"/>
                <a:cs typeface="+mn-cs"/>
              </a:defRPr>
            </a:lvl1pPr>
          </a:lstStyle>
          <a:p>
            <a:pPr>
              <a:defRPr/>
            </a:pPr>
            <a:endParaRPr lang="en-US"/>
          </a:p>
        </p:txBody>
      </p:sp>
      <p:sp>
        <p:nvSpPr>
          <p:cNvPr id="8" name="Slide Number Placeholder 5"/>
          <p:cNvSpPr>
            <a:spLocks noGrp="1"/>
          </p:cNvSpPr>
          <p:nvPr>
            <p:ph type="sldNum" sz="quarter" idx="16"/>
          </p:nvPr>
        </p:nvSpPr>
        <p:spPr/>
        <p:txBody>
          <a:bodyPr rtlCol="0"/>
          <a:lstStyle>
            <a:lvl1pPr fontAlgn="auto">
              <a:spcBef>
                <a:spcPts val="0"/>
              </a:spcBef>
              <a:spcAft>
                <a:spcPts val="0"/>
              </a:spcAft>
              <a:defRPr>
                <a:solidFill>
                  <a:prstClr val="black">
                    <a:tint val="75000"/>
                  </a:prstClr>
                </a:solidFill>
                <a:latin typeface="Calibri" panose="020F0502020204030204"/>
                <a:cs typeface="+mn-cs"/>
              </a:defRPr>
            </a:lvl1pPr>
          </a:lstStyle>
          <a:p>
            <a:pPr>
              <a:defRPr/>
            </a:pPr>
            <a:fld id="{0B6DF381-8CA1-4DAE-89BB-2AA520781F96}"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DE69A07D-C3E5-4602-9E6B-3EDBD2D57F3E}" type="datetimeFigureOut">
              <a:rPr lang="en-US"/>
              <a:pPr>
                <a:defRPr/>
              </a:pPr>
              <a:t>7/10/2024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DD349828-A9A0-451F-B024-12DAD477CC42}"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13"/>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66" y="98214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8" y="982141"/>
            <a:ext cx="7433025" cy="489373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91083741-9A4D-49A1-A215-2F3D4736E766}" type="datetimeFigureOut">
              <a:rPr lang="en-US"/>
              <a:pPr>
                <a:defRPr/>
              </a:pPr>
              <a:t>7/10/2024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EA8B35CC-07D4-42A3-860E-6504D474EC44}"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DBA1F08F-5187-46DF-B1BB-3E9E0B6D650E}" type="datetimeFigureOut">
              <a:rPr lang="es-ES"/>
              <a:pPr>
                <a:defRPr/>
              </a:pPr>
              <a:t>07/10/2024</a:t>
            </a:fld>
            <a:endParaRPr lang="es-ES"/>
          </a:p>
        </p:txBody>
      </p:sp>
      <p:sp>
        <p:nvSpPr>
          <p:cNvPr id="5" name="4 Marcador de pie de página"/>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s-ES"/>
          </a:p>
        </p:txBody>
      </p:sp>
      <p:sp>
        <p:nvSpPr>
          <p:cNvPr id="6" name="5 Marcador de número de diapositiva"/>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A284EB66-C4E7-4545-8CCB-13A1416DA092}" type="slidenum">
              <a:rPr lang="es-ES"/>
              <a:pPr>
                <a:defRPr/>
              </a:pPr>
              <a:t>‹#›</a:t>
            </a:fld>
            <a:endParaRPr lang="es-ES"/>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ED9E602-2902-48AC-B006-530CBC8B6C1A}" type="datetimeFigureOut">
              <a:rPr lang="en-US"/>
              <a:pPr>
                <a:defRPr/>
              </a:pPr>
              <a:t>7/10/2024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F13FE2-3FA0-49F7-9EB5-6725AA69EEF8}"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6627" indent="0">
              <a:buNone/>
              <a:defRPr sz="1900">
                <a:solidFill>
                  <a:schemeClr val="tx1">
                    <a:tint val="75000"/>
                  </a:schemeClr>
                </a:solidFill>
              </a:defRPr>
            </a:lvl2pPr>
            <a:lvl3pPr marL="913312" indent="0">
              <a:buNone/>
              <a:defRPr sz="1600">
                <a:solidFill>
                  <a:schemeClr val="tx1">
                    <a:tint val="75000"/>
                  </a:schemeClr>
                </a:solidFill>
              </a:defRPr>
            </a:lvl3pPr>
            <a:lvl4pPr marL="1369968" indent="0">
              <a:buNone/>
              <a:defRPr sz="1500">
                <a:solidFill>
                  <a:schemeClr val="tx1">
                    <a:tint val="75000"/>
                  </a:schemeClr>
                </a:solidFill>
              </a:defRPr>
            </a:lvl4pPr>
            <a:lvl5pPr marL="1826624" indent="0">
              <a:buNone/>
              <a:defRPr sz="1500">
                <a:solidFill>
                  <a:schemeClr val="tx1">
                    <a:tint val="75000"/>
                  </a:schemeClr>
                </a:solidFill>
              </a:defRPr>
            </a:lvl5pPr>
            <a:lvl6pPr marL="2283310" indent="0">
              <a:buNone/>
              <a:defRPr sz="1500">
                <a:solidFill>
                  <a:schemeClr val="tx1">
                    <a:tint val="75000"/>
                  </a:schemeClr>
                </a:solidFill>
              </a:defRPr>
            </a:lvl6pPr>
            <a:lvl7pPr marL="2739934" indent="0">
              <a:buNone/>
              <a:defRPr sz="1500">
                <a:solidFill>
                  <a:schemeClr val="tx1">
                    <a:tint val="75000"/>
                  </a:schemeClr>
                </a:solidFill>
              </a:defRPr>
            </a:lvl7pPr>
            <a:lvl8pPr marL="3196560" indent="0">
              <a:buNone/>
              <a:defRPr sz="1500">
                <a:solidFill>
                  <a:schemeClr val="tx1">
                    <a:tint val="75000"/>
                  </a:schemeClr>
                </a:solidFill>
              </a:defRPr>
            </a:lvl8pPr>
            <a:lvl9pPr marL="3653187" indent="0">
              <a:buNone/>
              <a:defRPr sz="15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066DC442-0309-4B04-84EF-E875045600A0}" type="datetimeFigureOut">
              <a:rPr lang="es-ES"/>
              <a:pPr>
                <a:defRPr/>
              </a:pPr>
              <a:t>07/10/2024</a:t>
            </a:fld>
            <a:endParaRPr lang="es-ES"/>
          </a:p>
        </p:txBody>
      </p:sp>
      <p:sp>
        <p:nvSpPr>
          <p:cNvPr id="5" name="4 Marcador de pie de página"/>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s-ES"/>
          </a:p>
        </p:txBody>
      </p:sp>
      <p:sp>
        <p:nvSpPr>
          <p:cNvPr id="6" name="5 Marcador de número de diapositiva"/>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1F97FE27-23F2-4FF5-869C-D7DF5B39D5FB}" type="slidenum">
              <a:rPr lang="es-ES"/>
              <a:pPr>
                <a:defRPr/>
              </a:pPr>
              <a:t>‹#›</a:t>
            </a:fld>
            <a:endParaRPr lang="es-ES"/>
          </a:p>
        </p:txBody>
      </p:sp>
    </p:spTree>
  </p:cSld>
  <p:clrMapOvr>
    <a:masterClrMapping/>
  </p:clrMapOvr>
  <p:transition spd="slow">
    <p:wipe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9FFB93FC-380E-43E1-BB12-0E431CB4D617}" type="datetimeFigureOut">
              <a:rPr lang="es-ES"/>
              <a:pPr>
                <a:defRPr/>
              </a:pPr>
              <a:t>07/10/2024</a:t>
            </a:fld>
            <a:endParaRPr lang="es-ES"/>
          </a:p>
        </p:txBody>
      </p:sp>
      <p:sp>
        <p:nvSpPr>
          <p:cNvPr id="6" name="5 Marcador de pie de página"/>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s-ES"/>
          </a:p>
        </p:txBody>
      </p:sp>
      <p:sp>
        <p:nvSpPr>
          <p:cNvPr id="7" name="6 Marcador de número de diapositiva"/>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5F2C2AE3-4FDD-4B46-8A0D-2436E00BB105}" type="slidenum">
              <a:rPr lang="es-ES"/>
              <a:pPr>
                <a:defRPr/>
              </a:pPr>
              <a:t>‹#›</a:t>
            </a:fld>
            <a:endParaRPr lang="es-ES"/>
          </a:p>
        </p:txBody>
      </p:sp>
    </p:spTree>
  </p:cSld>
  <p:clrMapOvr>
    <a:masterClrMapping/>
  </p:clrMapOvr>
  <p:transition spd="slow">
    <p:wipe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3"/>
          </a:xfrm>
        </p:spPr>
        <p:txBody>
          <a:bodyPr anchor="b"/>
          <a:lstStyle>
            <a:lvl1pPr marL="0" indent="0">
              <a:buNone/>
              <a:defRPr sz="2400" b="1"/>
            </a:lvl1pPr>
            <a:lvl2pPr marL="456627" indent="0">
              <a:buNone/>
              <a:defRPr sz="2000" b="1"/>
            </a:lvl2pPr>
            <a:lvl3pPr marL="913312" indent="0">
              <a:buNone/>
              <a:defRPr sz="1900" b="1"/>
            </a:lvl3pPr>
            <a:lvl4pPr marL="1369968" indent="0">
              <a:buNone/>
              <a:defRPr sz="1600" b="1"/>
            </a:lvl4pPr>
            <a:lvl5pPr marL="1826624" indent="0">
              <a:buNone/>
              <a:defRPr sz="1600" b="1"/>
            </a:lvl5pPr>
            <a:lvl6pPr marL="2283310" indent="0">
              <a:buNone/>
              <a:defRPr sz="1600" b="1"/>
            </a:lvl6pPr>
            <a:lvl7pPr marL="2739934" indent="0">
              <a:buNone/>
              <a:defRPr sz="1600" b="1"/>
            </a:lvl7pPr>
            <a:lvl8pPr marL="3196560" indent="0">
              <a:buNone/>
              <a:defRPr sz="1600" b="1"/>
            </a:lvl8pPr>
            <a:lvl9pPr marL="3653187"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432" y="1535113"/>
            <a:ext cx="5389033" cy="639763"/>
          </a:xfrm>
        </p:spPr>
        <p:txBody>
          <a:bodyPr anchor="b"/>
          <a:lstStyle>
            <a:lvl1pPr marL="0" indent="0">
              <a:buNone/>
              <a:defRPr sz="2400" b="1"/>
            </a:lvl1pPr>
            <a:lvl2pPr marL="456627" indent="0">
              <a:buNone/>
              <a:defRPr sz="2000" b="1"/>
            </a:lvl2pPr>
            <a:lvl3pPr marL="913312" indent="0">
              <a:buNone/>
              <a:defRPr sz="1900" b="1"/>
            </a:lvl3pPr>
            <a:lvl4pPr marL="1369968" indent="0">
              <a:buNone/>
              <a:defRPr sz="1600" b="1"/>
            </a:lvl4pPr>
            <a:lvl5pPr marL="1826624" indent="0">
              <a:buNone/>
              <a:defRPr sz="1600" b="1"/>
            </a:lvl5pPr>
            <a:lvl6pPr marL="2283310" indent="0">
              <a:buNone/>
              <a:defRPr sz="1600" b="1"/>
            </a:lvl6pPr>
            <a:lvl7pPr marL="2739934" indent="0">
              <a:buNone/>
              <a:defRPr sz="1600" b="1"/>
            </a:lvl7pPr>
            <a:lvl8pPr marL="3196560" indent="0">
              <a:buNone/>
              <a:defRPr sz="1600" b="1"/>
            </a:lvl8pPr>
            <a:lvl9pPr marL="3653187"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432"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396C3B27-5FC8-478E-A8B3-49CB838E3E1D}" type="datetimeFigureOut">
              <a:rPr lang="es-ES"/>
              <a:pPr>
                <a:defRPr/>
              </a:pPr>
              <a:t>07/10/2024</a:t>
            </a:fld>
            <a:endParaRPr lang="es-ES"/>
          </a:p>
        </p:txBody>
      </p:sp>
      <p:sp>
        <p:nvSpPr>
          <p:cNvPr id="8" name="7 Marcador de pie de página"/>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s-ES"/>
          </a:p>
        </p:txBody>
      </p:sp>
      <p:sp>
        <p:nvSpPr>
          <p:cNvPr id="9" name="8 Marcador de número de diapositiva"/>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0B1D3DFC-C83C-457F-B8DA-4EA4176136D6}" type="slidenum">
              <a:rPr lang="es-ES"/>
              <a:pPr>
                <a:defRPr/>
              </a:pPr>
              <a:t>‹#›</a:t>
            </a:fld>
            <a:endParaRPr lang="es-ES"/>
          </a:p>
        </p:txBody>
      </p:sp>
    </p:spTree>
  </p:cSld>
  <p:clrMapOvr>
    <a:masterClrMapping/>
  </p:clrMapOvr>
  <p:transition spd="slow">
    <p:wipe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54F5B99A-EF4F-4DF7-8D1F-F5BB39D3455B}" type="datetimeFigureOut">
              <a:rPr lang="es-ES"/>
              <a:pPr>
                <a:defRPr/>
              </a:pPr>
              <a:t>07/10/2024</a:t>
            </a:fld>
            <a:endParaRPr lang="es-ES"/>
          </a:p>
        </p:txBody>
      </p:sp>
      <p:sp>
        <p:nvSpPr>
          <p:cNvPr id="4" name="3 Marcador de pie de página"/>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s-ES"/>
          </a:p>
        </p:txBody>
      </p:sp>
      <p:sp>
        <p:nvSpPr>
          <p:cNvPr id="5" name="4 Marcador de número de diapositiva"/>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D17C3AF9-1237-4D71-8CCA-C83E80276770}" type="slidenum">
              <a:rPr lang="es-ES"/>
              <a:pPr>
                <a:defRPr/>
              </a:pPr>
              <a:t>‹#›</a:t>
            </a:fld>
            <a:endParaRPr lang="es-ES"/>
          </a:p>
        </p:txBody>
      </p:sp>
    </p:spTree>
  </p:cSld>
  <p:clrMapOvr>
    <a:masterClrMapping/>
  </p:clrMapOvr>
  <p:transition spd="slow">
    <p:wipe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75B76ECC-BE24-4197-B6D3-5CDF6161190D}" type="datetimeFigureOut">
              <a:rPr lang="es-ES"/>
              <a:pPr>
                <a:defRPr/>
              </a:pPr>
              <a:t>07/10/2024</a:t>
            </a:fld>
            <a:endParaRPr lang="es-ES"/>
          </a:p>
        </p:txBody>
      </p:sp>
      <p:sp>
        <p:nvSpPr>
          <p:cNvPr id="3" name="2 Marcador de pie de página"/>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s-ES"/>
          </a:p>
        </p:txBody>
      </p:sp>
      <p:sp>
        <p:nvSpPr>
          <p:cNvPr id="4" name="3 Marcador de número de diapositiva"/>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CC6873BC-B729-4CD1-95AE-5B3CA6EB3E26}" type="slidenum">
              <a:rPr lang="es-ES"/>
              <a:pPr>
                <a:defRPr/>
              </a:pPr>
              <a:t>‹#›</a:t>
            </a:fld>
            <a:endParaRPr lang="es-ES"/>
          </a:p>
        </p:txBody>
      </p:sp>
    </p:spTree>
  </p:cSld>
  <p:clrMapOvr>
    <a:masterClrMapping/>
  </p:clrMapOvr>
  <p:transition spd="slow">
    <p:wipe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3" y="273049"/>
            <a:ext cx="4011084" cy="1162051"/>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116"/>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3" y="1435104"/>
            <a:ext cx="4011084" cy="4691063"/>
          </a:xfrm>
        </p:spPr>
        <p:txBody>
          <a:bodyPr/>
          <a:lstStyle>
            <a:lvl1pPr marL="0" indent="0">
              <a:buNone/>
              <a:defRPr sz="1500"/>
            </a:lvl1pPr>
            <a:lvl2pPr marL="456627" indent="0">
              <a:buNone/>
              <a:defRPr sz="1200"/>
            </a:lvl2pPr>
            <a:lvl3pPr marL="913312" indent="0">
              <a:buNone/>
              <a:defRPr sz="1100"/>
            </a:lvl3pPr>
            <a:lvl4pPr marL="1369968" indent="0">
              <a:buNone/>
              <a:defRPr sz="900"/>
            </a:lvl4pPr>
            <a:lvl5pPr marL="1826624" indent="0">
              <a:buNone/>
              <a:defRPr sz="900"/>
            </a:lvl5pPr>
            <a:lvl6pPr marL="2283310" indent="0">
              <a:buNone/>
              <a:defRPr sz="900"/>
            </a:lvl6pPr>
            <a:lvl7pPr marL="2739934" indent="0">
              <a:buNone/>
              <a:defRPr sz="900"/>
            </a:lvl7pPr>
            <a:lvl8pPr marL="3196560" indent="0">
              <a:buNone/>
              <a:defRPr sz="900"/>
            </a:lvl8pPr>
            <a:lvl9pPr marL="3653187"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13F9BF73-7971-4860-ADAA-1E3545A6B058}" type="datetimeFigureOut">
              <a:rPr lang="es-ES"/>
              <a:pPr>
                <a:defRPr/>
              </a:pPr>
              <a:t>07/10/2024</a:t>
            </a:fld>
            <a:endParaRPr lang="es-ES"/>
          </a:p>
        </p:txBody>
      </p:sp>
      <p:sp>
        <p:nvSpPr>
          <p:cNvPr id="6" name="5 Marcador de pie de página"/>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s-ES"/>
          </a:p>
        </p:txBody>
      </p:sp>
      <p:sp>
        <p:nvSpPr>
          <p:cNvPr id="7" name="6 Marcador de número de diapositiva"/>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88CBBAC4-61E4-4FAB-BFDC-1C1D2B39BC97}" type="slidenum">
              <a:rPr lang="es-ES"/>
              <a:pPr>
                <a:defRPr/>
              </a:pPr>
              <a:t>‹#›</a:t>
            </a:fld>
            <a:endParaRPr lang="es-ES"/>
          </a:p>
        </p:txBody>
      </p:sp>
    </p:spTree>
  </p:cSld>
  <p:clrMapOvr>
    <a:masterClrMapping/>
  </p:clrMapOvr>
  <p:transition spd="slow">
    <p:wipe di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1"/>
            <a:ext cx="7315200" cy="566739"/>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6627" indent="0">
              <a:buNone/>
              <a:defRPr sz="2800"/>
            </a:lvl2pPr>
            <a:lvl3pPr marL="913312" indent="0">
              <a:buNone/>
              <a:defRPr sz="2400"/>
            </a:lvl3pPr>
            <a:lvl4pPr marL="1369968" indent="0">
              <a:buNone/>
              <a:defRPr sz="2000"/>
            </a:lvl4pPr>
            <a:lvl5pPr marL="1826624" indent="0">
              <a:buNone/>
              <a:defRPr sz="2000"/>
            </a:lvl5pPr>
            <a:lvl6pPr marL="2283310" indent="0">
              <a:buNone/>
              <a:defRPr sz="2000"/>
            </a:lvl6pPr>
            <a:lvl7pPr marL="2739934" indent="0">
              <a:buNone/>
              <a:defRPr sz="2000"/>
            </a:lvl7pPr>
            <a:lvl8pPr marL="3196560" indent="0">
              <a:buNone/>
              <a:defRPr sz="2000"/>
            </a:lvl8pPr>
            <a:lvl9pPr marL="3653187" indent="0">
              <a:buNone/>
              <a:defRPr sz="2000"/>
            </a:lvl9pPr>
          </a:lstStyle>
          <a:p>
            <a:pPr lvl="0"/>
            <a:endParaRPr lang="es-ES" noProof="0"/>
          </a:p>
        </p:txBody>
      </p:sp>
      <p:sp>
        <p:nvSpPr>
          <p:cNvPr id="4" name="3 Marcador de texto"/>
          <p:cNvSpPr>
            <a:spLocks noGrp="1"/>
          </p:cNvSpPr>
          <p:nvPr>
            <p:ph type="body" sz="half" idx="2"/>
          </p:nvPr>
        </p:nvSpPr>
        <p:spPr>
          <a:xfrm>
            <a:off x="2389717" y="5367401"/>
            <a:ext cx="7315200" cy="804863"/>
          </a:xfrm>
        </p:spPr>
        <p:txBody>
          <a:bodyPr/>
          <a:lstStyle>
            <a:lvl1pPr marL="0" indent="0">
              <a:buNone/>
              <a:defRPr sz="1500"/>
            </a:lvl1pPr>
            <a:lvl2pPr marL="456627" indent="0">
              <a:buNone/>
              <a:defRPr sz="1200"/>
            </a:lvl2pPr>
            <a:lvl3pPr marL="913312" indent="0">
              <a:buNone/>
              <a:defRPr sz="1100"/>
            </a:lvl3pPr>
            <a:lvl4pPr marL="1369968" indent="0">
              <a:buNone/>
              <a:defRPr sz="900"/>
            </a:lvl4pPr>
            <a:lvl5pPr marL="1826624" indent="0">
              <a:buNone/>
              <a:defRPr sz="900"/>
            </a:lvl5pPr>
            <a:lvl6pPr marL="2283310" indent="0">
              <a:buNone/>
              <a:defRPr sz="900"/>
            </a:lvl6pPr>
            <a:lvl7pPr marL="2739934" indent="0">
              <a:buNone/>
              <a:defRPr sz="900"/>
            </a:lvl7pPr>
            <a:lvl8pPr marL="3196560" indent="0">
              <a:buNone/>
              <a:defRPr sz="900"/>
            </a:lvl8pPr>
            <a:lvl9pPr marL="3653187"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8C002743-CE0E-4F68-B473-52A23A9A1AFA}" type="datetimeFigureOut">
              <a:rPr lang="es-ES"/>
              <a:pPr>
                <a:defRPr/>
              </a:pPr>
              <a:t>07/10/2024</a:t>
            </a:fld>
            <a:endParaRPr lang="es-ES"/>
          </a:p>
        </p:txBody>
      </p:sp>
      <p:sp>
        <p:nvSpPr>
          <p:cNvPr id="6" name="5 Marcador de pie de página"/>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s-ES"/>
          </a:p>
        </p:txBody>
      </p:sp>
      <p:sp>
        <p:nvSpPr>
          <p:cNvPr id="7" name="6 Marcador de número de diapositiva"/>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D1DB2647-661F-4108-8831-A32C2B5C25EB}" type="slidenum">
              <a:rPr lang="es-ES"/>
              <a:pPr>
                <a:defRPr/>
              </a:pPr>
              <a:t>‹#›</a:t>
            </a:fld>
            <a:endParaRPr lang="es-ES"/>
          </a:p>
        </p:txBody>
      </p:sp>
    </p:spTree>
  </p:cSld>
  <p:clrMapOvr>
    <a:masterClrMapping/>
  </p:clrMapOvr>
  <p:transition spd="slow">
    <p:wipe di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3283A57B-BE8D-4D88-9805-C0FADA36D6F2}" type="datetimeFigureOut">
              <a:rPr lang="es-ES"/>
              <a:pPr>
                <a:defRPr/>
              </a:pPr>
              <a:t>07/10/2024</a:t>
            </a:fld>
            <a:endParaRPr lang="es-ES"/>
          </a:p>
        </p:txBody>
      </p:sp>
      <p:sp>
        <p:nvSpPr>
          <p:cNvPr id="5" name="4 Marcador de pie de página"/>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s-ES"/>
          </a:p>
        </p:txBody>
      </p:sp>
      <p:sp>
        <p:nvSpPr>
          <p:cNvPr id="6" name="5 Marcador de número de diapositiva"/>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CAD1E7BE-CBFE-4B85-AE94-11D5C95C8AC4}" type="slidenum">
              <a:rPr lang="es-ES"/>
              <a:pPr>
                <a:defRPr/>
              </a:pPr>
              <a:t>‹#›</a:t>
            </a:fld>
            <a:endParaRPr lang="es-ES"/>
          </a:p>
        </p:txBody>
      </p:sp>
    </p:spTree>
  </p:cSld>
  <p:clrMapOvr>
    <a:masterClrMapping/>
  </p:clrMapOvr>
  <p:transition spd="slow">
    <p:wipe di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0"/>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40"/>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65ABF56F-2685-4C73-9025-375906355F10}" type="datetimeFigureOut">
              <a:rPr lang="es-ES"/>
              <a:pPr>
                <a:defRPr/>
              </a:pPr>
              <a:t>07/10/2024</a:t>
            </a:fld>
            <a:endParaRPr lang="es-ES"/>
          </a:p>
        </p:txBody>
      </p:sp>
      <p:sp>
        <p:nvSpPr>
          <p:cNvPr id="5" name="4 Marcador de pie de página"/>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s-ES"/>
          </a:p>
        </p:txBody>
      </p:sp>
      <p:sp>
        <p:nvSpPr>
          <p:cNvPr id="6" name="5 Marcador de número de diapositiva"/>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10B9FF57-B0D4-4F48-8935-8FA379795CEE}" type="slidenum">
              <a:rPr lang="es-ES"/>
              <a:pPr>
                <a:defRPr/>
              </a:pPr>
              <a:t>‹#›</a:t>
            </a:fld>
            <a:endParaRPr lang="es-ES"/>
          </a:p>
        </p:txBody>
      </p:sp>
    </p:spTree>
  </p:cSld>
  <p:clrMapOvr>
    <a:masterClrMapping/>
  </p:clrMapOvr>
  <p:transition spd="slow">
    <p:wipe di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Date Placeholder 1027"/>
          <p:cNvSpPr>
            <a:spLocks noGrp="1"/>
          </p:cNvSpPr>
          <p:nvPr>
            <p:ph type="dt" sz="half" idx="10"/>
          </p:nvPr>
        </p:nvSpPr>
        <p:spPr>
          <a:ln/>
        </p:spPr>
        <p:txBody>
          <a:bodyPr/>
          <a:lstStyle>
            <a:lvl1pPr>
              <a:defRPr/>
            </a:lvl1pPr>
          </a:lstStyle>
          <a:p>
            <a:pPr>
              <a:defRPr/>
            </a:pPr>
            <a:fld id="{C9653F49-F6E1-472E-B905-01BAAD7D602A}" type="datetimeFigureOut">
              <a:rPr lang="en-US"/>
              <a:pPr>
                <a:defRPr/>
              </a:pPr>
              <a:t>7/10/2024</a:t>
            </a:fld>
            <a:endParaRPr lang="en-US"/>
          </a:p>
        </p:txBody>
      </p:sp>
      <p:sp>
        <p:nvSpPr>
          <p:cNvPr id="5" name="Footer Placeholder 1028"/>
          <p:cNvSpPr>
            <a:spLocks noGrp="1"/>
          </p:cNvSpPr>
          <p:nvPr>
            <p:ph type="ftr" sz="quarter" idx="11"/>
          </p:nvPr>
        </p:nvSpPr>
        <p:spPr>
          <a:ln/>
        </p:spPr>
        <p:txBody>
          <a:bodyPr/>
          <a:lstStyle>
            <a:lvl1pPr>
              <a:defRPr/>
            </a:lvl1pPr>
          </a:lstStyle>
          <a:p>
            <a:pPr>
              <a:defRPr/>
            </a:pPr>
            <a:endParaRPr lang="en-US"/>
          </a:p>
        </p:txBody>
      </p:sp>
      <p:sp>
        <p:nvSpPr>
          <p:cNvPr id="6" name="Slide Number Placeholder 1029"/>
          <p:cNvSpPr>
            <a:spLocks noGrp="1"/>
          </p:cNvSpPr>
          <p:nvPr>
            <p:ph type="sldNum" sz="quarter" idx="12"/>
          </p:nvPr>
        </p:nvSpPr>
        <p:spPr>
          <a:ln/>
        </p:spPr>
        <p:txBody>
          <a:bodyPr/>
          <a:lstStyle>
            <a:lvl1pPr>
              <a:defRPr/>
            </a:lvl1pPr>
          </a:lstStyle>
          <a:p>
            <a:pPr>
              <a:defRPr/>
            </a:pPr>
            <a:fld id="{D7102AC7-47EA-4C08-9744-02A4659A397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CC94302-DB84-4541-8241-39C03CD87794}" type="datetimeFigureOut">
              <a:rPr lang="en-US"/>
              <a:pPr>
                <a:defRPr/>
              </a:pPr>
              <a:t>7/10/2024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34667D8-58DA-4F86-B4DC-869E470E22D3}"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1027"/>
          <p:cNvSpPr>
            <a:spLocks noGrp="1"/>
          </p:cNvSpPr>
          <p:nvPr>
            <p:ph type="dt" sz="half" idx="10"/>
          </p:nvPr>
        </p:nvSpPr>
        <p:spPr>
          <a:ln/>
        </p:spPr>
        <p:txBody>
          <a:bodyPr/>
          <a:lstStyle>
            <a:lvl1pPr>
              <a:defRPr/>
            </a:lvl1pPr>
          </a:lstStyle>
          <a:p>
            <a:pPr>
              <a:defRPr/>
            </a:pPr>
            <a:fld id="{56CBFB5F-B362-4A57-A55C-0B69571C6996}" type="datetimeFigureOut">
              <a:rPr lang="en-US"/>
              <a:pPr>
                <a:defRPr/>
              </a:pPr>
              <a:t>7/10/2024</a:t>
            </a:fld>
            <a:endParaRPr lang="en-US"/>
          </a:p>
        </p:txBody>
      </p:sp>
      <p:sp>
        <p:nvSpPr>
          <p:cNvPr id="5" name="Footer Placeholder 1028"/>
          <p:cNvSpPr>
            <a:spLocks noGrp="1"/>
          </p:cNvSpPr>
          <p:nvPr>
            <p:ph type="ftr" sz="quarter" idx="11"/>
          </p:nvPr>
        </p:nvSpPr>
        <p:spPr>
          <a:ln/>
        </p:spPr>
        <p:txBody>
          <a:bodyPr/>
          <a:lstStyle>
            <a:lvl1pPr>
              <a:defRPr/>
            </a:lvl1pPr>
          </a:lstStyle>
          <a:p>
            <a:pPr>
              <a:defRPr/>
            </a:pPr>
            <a:endParaRPr lang="en-US"/>
          </a:p>
        </p:txBody>
      </p:sp>
      <p:sp>
        <p:nvSpPr>
          <p:cNvPr id="6" name="Slide Number Placeholder 1029"/>
          <p:cNvSpPr>
            <a:spLocks noGrp="1"/>
          </p:cNvSpPr>
          <p:nvPr>
            <p:ph type="sldNum" sz="quarter" idx="12"/>
          </p:nvPr>
        </p:nvSpPr>
        <p:spPr>
          <a:ln/>
        </p:spPr>
        <p:txBody>
          <a:bodyPr/>
          <a:lstStyle>
            <a:lvl1pPr>
              <a:defRPr/>
            </a:lvl1pPr>
          </a:lstStyle>
          <a:p>
            <a:pPr>
              <a:defRPr/>
            </a:pPr>
            <a:fld id="{1C27178A-B8D7-412A-8324-9EB1C1C23CC6}"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1027"/>
          <p:cNvSpPr>
            <a:spLocks noGrp="1"/>
          </p:cNvSpPr>
          <p:nvPr>
            <p:ph type="dt" sz="half" idx="10"/>
          </p:nvPr>
        </p:nvSpPr>
        <p:spPr>
          <a:ln/>
        </p:spPr>
        <p:txBody>
          <a:bodyPr/>
          <a:lstStyle>
            <a:lvl1pPr>
              <a:defRPr/>
            </a:lvl1pPr>
          </a:lstStyle>
          <a:p>
            <a:pPr>
              <a:defRPr/>
            </a:pPr>
            <a:fld id="{06854DE5-C072-402F-8DE0-8B0A71698D28}" type="datetimeFigureOut">
              <a:rPr lang="en-US"/>
              <a:pPr>
                <a:defRPr/>
              </a:pPr>
              <a:t>7/10/2024</a:t>
            </a:fld>
            <a:endParaRPr lang="en-US"/>
          </a:p>
        </p:txBody>
      </p:sp>
      <p:sp>
        <p:nvSpPr>
          <p:cNvPr id="5" name="Footer Placeholder 1028"/>
          <p:cNvSpPr>
            <a:spLocks noGrp="1"/>
          </p:cNvSpPr>
          <p:nvPr>
            <p:ph type="ftr" sz="quarter" idx="11"/>
          </p:nvPr>
        </p:nvSpPr>
        <p:spPr>
          <a:ln/>
        </p:spPr>
        <p:txBody>
          <a:bodyPr/>
          <a:lstStyle>
            <a:lvl1pPr>
              <a:defRPr/>
            </a:lvl1pPr>
          </a:lstStyle>
          <a:p>
            <a:pPr>
              <a:defRPr/>
            </a:pPr>
            <a:endParaRPr lang="en-US"/>
          </a:p>
        </p:txBody>
      </p:sp>
      <p:sp>
        <p:nvSpPr>
          <p:cNvPr id="6" name="Slide Number Placeholder 1029"/>
          <p:cNvSpPr>
            <a:spLocks noGrp="1"/>
          </p:cNvSpPr>
          <p:nvPr>
            <p:ph type="sldNum" sz="quarter" idx="12"/>
          </p:nvPr>
        </p:nvSpPr>
        <p:spPr>
          <a:ln/>
        </p:spPr>
        <p:txBody>
          <a:bodyPr/>
          <a:lstStyle>
            <a:lvl1pPr>
              <a:defRPr/>
            </a:lvl1pPr>
          </a:lstStyle>
          <a:p>
            <a:pPr>
              <a:defRPr/>
            </a:pPr>
            <a:fld id="{DE4A9DEA-F24A-4802-95BD-8B8B5AACF985}"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1027"/>
          <p:cNvSpPr>
            <a:spLocks noGrp="1"/>
          </p:cNvSpPr>
          <p:nvPr>
            <p:ph type="dt" sz="half" idx="10"/>
          </p:nvPr>
        </p:nvSpPr>
        <p:spPr>
          <a:ln/>
        </p:spPr>
        <p:txBody>
          <a:bodyPr/>
          <a:lstStyle>
            <a:lvl1pPr>
              <a:defRPr/>
            </a:lvl1pPr>
          </a:lstStyle>
          <a:p>
            <a:pPr>
              <a:defRPr/>
            </a:pPr>
            <a:fld id="{A2FDA699-1513-4E3E-9EE2-66382EA3E501}" type="datetimeFigureOut">
              <a:rPr lang="en-US"/>
              <a:pPr>
                <a:defRPr/>
              </a:pPr>
              <a:t>7/10/2024</a:t>
            </a:fld>
            <a:endParaRPr lang="en-US"/>
          </a:p>
        </p:txBody>
      </p:sp>
      <p:sp>
        <p:nvSpPr>
          <p:cNvPr id="6" name="Footer Placeholder 1028"/>
          <p:cNvSpPr>
            <a:spLocks noGrp="1"/>
          </p:cNvSpPr>
          <p:nvPr>
            <p:ph type="ftr" sz="quarter" idx="11"/>
          </p:nvPr>
        </p:nvSpPr>
        <p:spPr>
          <a:ln/>
        </p:spPr>
        <p:txBody>
          <a:bodyPr/>
          <a:lstStyle>
            <a:lvl1pPr>
              <a:defRPr/>
            </a:lvl1pPr>
          </a:lstStyle>
          <a:p>
            <a:pPr>
              <a:defRPr/>
            </a:pPr>
            <a:endParaRPr lang="en-US"/>
          </a:p>
        </p:txBody>
      </p:sp>
      <p:sp>
        <p:nvSpPr>
          <p:cNvPr id="7" name="Slide Number Placeholder 1029"/>
          <p:cNvSpPr>
            <a:spLocks noGrp="1"/>
          </p:cNvSpPr>
          <p:nvPr>
            <p:ph type="sldNum" sz="quarter" idx="12"/>
          </p:nvPr>
        </p:nvSpPr>
        <p:spPr>
          <a:ln/>
        </p:spPr>
        <p:txBody>
          <a:bodyPr/>
          <a:lstStyle>
            <a:lvl1pPr>
              <a:defRPr/>
            </a:lvl1pPr>
          </a:lstStyle>
          <a:p>
            <a:pPr>
              <a:defRPr/>
            </a:pPr>
            <a:fld id="{6A10DBEA-1CD6-4C65-AC0F-2532E023BE86}"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1027"/>
          <p:cNvSpPr>
            <a:spLocks noGrp="1"/>
          </p:cNvSpPr>
          <p:nvPr>
            <p:ph type="dt" sz="half" idx="10"/>
          </p:nvPr>
        </p:nvSpPr>
        <p:spPr>
          <a:ln/>
        </p:spPr>
        <p:txBody>
          <a:bodyPr/>
          <a:lstStyle>
            <a:lvl1pPr>
              <a:defRPr/>
            </a:lvl1pPr>
          </a:lstStyle>
          <a:p>
            <a:pPr>
              <a:defRPr/>
            </a:pPr>
            <a:fld id="{E0957B44-10F2-48B9-B39E-6FC69CE1EFE2}" type="datetimeFigureOut">
              <a:rPr lang="en-US"/>
              <a:pPr>
                <a:defRPr/>
              </a:pPr>
              <a:t>7/10/2024</a:t>
            </a:fld>
            <a:endParaRPr lang="en-US"/>
          </a:p>
        </p:txBody>
      </p:sp>
      <p:sp>
        <p:nvSpPr>
          <p:cNvPr id="8" name="Footer Placeholder 1028"/>
          <p:cNvSpPr>
            <a:spLocks noGrp="1"/>
          </p:cNvSpPr>
          <p:nvPr>
            <p:ph type="ftr" sz="quarter" idx="11"/>
          </p:nvPr>
        </p:nvSpPr>
        <p:spPr>
          <a:ln/>
        </p:spPr>
        <p:txBody>
          <a:bodyPr/>
          <a:lstStyle>
            <a:lvl1pPr>
              <a:defRPr/>
            </a:lvl1pPr>
          </a:lstStyle>
          <a:p>
            <a:pPr>
              <a:defRPr/>
            </a:pPr>
            <a:endParaRPr lang="en-US"/>
          </a:p>
        </p:txBody>
      </p:sp>
      <p:sp>
        <p:nvSpPr>
          <p:cNvPr id="9" name="Slide Number Placeholder 1029"/>
          <p:cNvSpPr>
            <a:spLocks noGrp="1"/>
          </p:cNvSpPr>
          <p:nvPr>
            <p:ph type="sldNum" sz="quarter" idx="12"/>
          </p:nvPr>
        </p:nvSpPr>
        <p:spPr>
          <a:ln/>
        </p:spPr>
        <p:txBody>
          <a:bodyPr/>
          <a:lstStyle>
            <a:lvl1pPr>
              <a:defRPr/>
            </a:lvl1pPr>
          </a:lstStyle>
          <a:p>
            <a:pPr>
              <a:defRPr/>
            </a:pPr>
            <a:fld id="{2D55CD68-EF96-4483-A2A0-AA0C063B400B}"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1027"/>
          <p:cNvSpPr>
            <a:spLocks noGrp="1"/>
          </p:cNvSpPr>
          <p:nvPr>
            <p:ph type="dt" sz="half" idx="10"/>
          </p:nvPr>
        </p:nvSpPr>
        <p:spPr>
          <a:ln/>
        </p:spPr>
        <p:txBody>
          <a:bodyPr/>
          <a:lstStyle>
            <a:lvl1pPr>
              <a:defRPr/>
            </a:lvl1pPr>
          </a:lstStyle>
          <a:p>
            <a:pPr>
              <a:defRPr/>
            </a:pPr>
            <a:fld id="{ADD85DED-6B4F-4945-85E9-37EDBB80CB35}" type="datetimeFigureOut">
              <a:rPr lang="en-US"/>
              <a:pPr>
                <a:defRPr/>
              </a:pPr>
              <a:t>7/10/2024</a:t>
            </a:fld>
            <a:endParaRPr lang="en-US"/>
          </a:p>
        </p:txBody>
      </p:sp>
      <p:sp>
        <p:nvSpPr>
          <p:cNvPr id="4" name="Footer Placeholder 1028"/>
          <p:cNvSpPr>
            <a:spLocks noGrp="1"/>
          </p:cNvSpPr>
          <p:nvPr>
            <p:ph type="ftr" sz="quarter" idx="11"/>
          </p:nvPr>
        </p:nvSpPr>
        <p:spPr>
          <a:ln/>
        </p:spPr>
        <p:txBody>
          <a:bodyPr/>
          <a:lstStyle>
            <a:lvl1pPr>
              <a:defRPr/>
            </a:lvl1pPr>
          </a:lstStyle>
          <a:p>
            <a:pPr>
              <a:defRPr/>
            </a:pPr>
            <a:endParaRPr lang="en-US"/>
          </a:p>
        </p:txBody>
      </p:sp>
      <p:sp>
        <p:nvSpPr>
          <p:cNvPr id="5" name="Slide Number Placeholder 1029"/>
          <p:cNvSpPr>
            <a:spLocks noGrp="1"/>
          </p:cNvSpPr>
          <p:nvPr>
            <p:ph type="sldNum" sz="quarter" idx="12"/>
          </p:nvPr>
        </p:nvSpPr>
        <p:spPr>
          <a:ln/>
        </p:spPr>
        <p:txBody>
          <a:bodyPr/>
          <a:lstStyle>
            <a:lvl1pPr>
              <a:defRPr/>
            </a:lvl1pPr>
          </a:lstStyle>
          <a:p>
            <a:pPr>
              <a:defRPr/>
            </a:pPr>
            <a:fld id="{118954F6-61CC-4CE7-A90B-DE3B696C3133}"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027"/>
          <p:cNvSpPr>
            <a:spLocks noGrp="1"/>
          </p:cNvSpPr>
          <p:nvPr>
            <p:ph type="dt" sz="half" idx="10"/>
          </p:nvPr>
        </p:nvSpPr>
        <p:spPr>
          <a:ln/>
        </p:spPr>
        <p:txBody>
          <a:bodyPr/>
          <a:lstStyle>
            <a:lvl1pPr>
              <a:defRPr/>
            </a:lvl1pPr>
          </a:lstStyle>
          <a:p>
            <a:pPr>
              <a:defRPr/>
            </a:pPr>
            <a:fld id="{D0575BB5-76CA-4102-B89A-281EBF7CC512}" type="datetimeFigureOut">
              <a:rPr lang="en-US"/>
              <a:pPr>
                <a:defRPr/>
              </a:pPr>
              <a:t>7/10/2024</a:t>
            </a:fld>
            <a:endParaRPr lang="en-US"/>
          </a:p>
        </p:txBody>
      </p:sp>
      <p:sp>
        <p:nvSpPr>
          <p:cNvPr id="3" name="Footer Placeholder 1028"/>
          <p:cNvSpPr>
            <a:spLocks noGrp="1"/>
          </p:cNvSpPr>
          <p:nvPr>
            <p:ph type="ftr" sz="quarter" idx="11"/>
          </p:nvPr>
        </p:nvSpPr>
        <p:spPr>
          <a:ln/>
        </p:spPr>
        <p:txBody>
          <a:bodyPr/>
          <a:lstStyle>
            <a:lvl1pPr>
              <a:defRPr/>
            </a:lvl1pPr>
          </a:lstStyle>
          <a:p>
            <a:pPr>
              <a:defRPr/>
            </a:pPr>
            <a:endParaRPr lang="en-US"/>
          </a:p>
        </p:txBody>
      </p:sp>
      <p:sp>
        <p:nvSpPr>
          <p:cNvPr id="4" name="Slide Number Placeholder 1029"/>
          <p:cNvSpPr>
            <a:spLocks noGrp="1"/>
          </p:cNvSpPr>
          <p:nvPr>
            <p:ph type="sldNum" sz="quarter" idx="12"/>
          </p:nvPr>
        </p:nvSpPr>
        <p:spPr>
          <a:ln/>
        </p:spPr>
        <p:txBody>
          <a:bodyPr/>
          <a:lstStyle>
            <a:lvl1pPr>
              <a:defRPr/>
            </a:lvl1pPr>
          </a:lstStyle>
          <a:p>
            <a:pPr>
              <a:defRPr/>
            </a:pPr>
            <a:fld id="{33F3F632-8D45-44A3-A56D-D20F002B437E}"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1027"/>
          <p:cNvSpPr>
            <a:spLocks noGrp="1"/>
          </p:cNvSpPr>
          <p:nvPr>
            <p:ph type="dt" sz="half" idx="10"/>
          </p:nvPr>
        </p:nvSpPr>
        <p:spPr>
          <a:ln/>
        </p:spPr>
        <p:txBody>
          <a:bodyPr/>
          <a:lstStyle>
            <a:lvl1pPr>
              <a:defRPr/>
            </a:lvl1pPr>
          </a:lstStyle>
          <a:p>
            <a:pPr>
              <a:defRPr/>
            </a:pPr>
            <a:fld id="{1DEB8A42-4AB2-42B8-9087-DA8DB81D9344}" type="datetimeFigureOut">
              <a:rPr lang="en-US"/>
              <a:pPr>
                <a:defRPr/>
              </a:pPr>
              <a:t>7/10/2024</a:t>
            </a:fld>
            <a:endParaRPr lang="en-US"/>
          </a:p>
        </p:txBody>
      </p:sp>
      <p:sp>
        <p:nvSpPr>
          <p:cNvPr id="6" name="Footer Placeholder 1028"/>
          <p:cNvSpPr>
            <a:spLocks noGrp="1"/>
          </p:cNvSpPr>
          <p:nvPr>
            <p:ph type="ftr" sz="quarter" idx="11"/>
          </p:nvPr>
        </p:nvSpPr>
        <p:spPr>
          <a:ln/>
        </p:spPr>
        <p:txBody>
          <a:bodyPr/>
          <a:lstStyle>
            <a:lvl1pPr>
              <a:defRPr/>
            </a:lvl1pPr>
          </a:lstStyle>
          <a:p>
            <a:pPr>
              <a:defRPr/>
            </a:pPr>
            <a:endParaRPr lang="en-US"/>
          </a:p>
        </p:txBody>
      </p:sp>
      <p:sp>
        <p:nvSpPr>
          <p:cNvPr id="7" name="Slide Number Placeholder 1029"/>
          <p:cNvSpPr>
            <a:spLocks noGrp="1"/>
          </p:cNvSpPr>
          <p:nvPr>
            <p:ph type="sldNum" sz="quarter" idx="12"/>
          </p:nvPr>
        </p:nvSpPr>
        <p:spPr>
          <a:ln/>
        </p:spPr>
        <p:txBody>
          <a:bodyPr/>
          <a:lstStyle>
            <a:lvl1pPr>
              <a:defRPr/>
            </a:lvl1pPr>
          </a:lstStyle>
          <a:p>
            <a:pPr>
              <a:defRPr/>
            </a:pPr>
            <a:fld id="{92933A22-7C67-449B-8D20-B6B1C9DEDD11}"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1027"/>
          <p:cNvSpPr>
            <a:spLocks noGrp="1"/>
          </p:cNvSpPr>
          <p:nvPr>
            <p:ph type="dt" sz="half" idx="10"/>
          </p:nvPr>
        </p:nvSpPr>
        <p:spPr>
          <a:ln/>
        </p:spPr>
        <p:txBody>
          <a:bodyPr/>
          <a:lstStyle>
            <a:lvl1pPr>
              <a:defRPr/>
            </a:lvl1pPr>
          </a:lstStyle>
          <a:p>
            <a:pPr>
              <a:defRPr/>
            </a:pPr>
            <a:fld id="{EA672684-DB68-4140-8CC6-30E1E74C582A}" type="datetimeFigureOut">
              <a:rPr lang="en-US"/>
              <a:pPr>
                <a:defRPr/>
              </a:pPr>
              <a:t>7/10/2024</a:t>
            </a:fld>
            <a:endParaRPr lang="en-US"/>
          </a:p>
        </p:txBody>
      </p:sp>
      <p:sp>
        <p:nvSpPr>
          <p:cNvPr id="6" name="Footer Placeholder 1028"/>
          <p:cNvSpPr>
            <a:spLocks noGrp="1"/>
          </p:cNvSpPr>
          <p:nvPr>
            <p:ph type="ftr" sz="quarter" idx="11"/>
          </p:nvPr>
        </p:nvSpPr>
        <p:spPr>
          <a:ln/>
        </p:spPr>
        <p:txBody>
          <a:bodyPr/>
          <a:lstStyle>
            <a:lvl1pPr>
              <a:defRPr/>
            </a:lvl1pPr>
          </a:lstStyle>
          <a:p>
            <a:pPr>
              <a:defRPr/>
            </a:pPr>
            <a:endParaRPr lang="en-US"/>
          </a:p>
        </p:txBody>
      </p:sp>
      <p:sp>
        <p:nvSpPr>
          <p:cNvPr id="7" name="Slide Number Placeholder 1029"/>
          <p:cNvSpPr>
            <a:spLocks noGrp="1"/>
          </p:cNvSpPr>
          <p:nvPr>
            <p:ph type="sldNum" sz="quarter" idx="12"/>
          </p:nvPr>
        </p:nvSpPr>
        <p:spPr>
          <a:ln/>
        </p:spPr>
        <p:txBody>
          <a:bodyPr/>
          <a:lstStyle>
            <a:lvl1pPr>
              <a:defRPr/>
            </a:lvl1pPr>
          </a:lstStyle>
          <a:p>
            <a:pPr>
              <a:defRPr/>
            </a:pPr>
            <a:fld id="{7DD59236-0B73-4917-AAD3-FC9E1861D666}"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1027"/>
          <p:cNvSpPr>
            <a:spLocks noGrp="1"/>
          </p:cNvSpPr>
          <p:nvPr>
            <p:ph type="dt" sz="half" idx="10"/>
          </p:nvPr>
        </p:nvSpPr>
        <p:spPr>
          <a:ln/>
        </p:spPr>
        <p:txBody>
          <a:bodyPr/>
          <a:lstStyle>
            <a:lvl1pPr>
              <a:defRPr/>
            </a:lvl1pPr>
          </a:lstStyle>
          <a:p>
            <a:pPr>
              <a:defRPr/>
            </a:pPr>
            <a:fld id="{841688B3-B902-4B85-9678-1C1CFE7B4D2A}" type="datetimeFigureOut">
              <a:rPr lang="en-US"/>
              <a:pPr>
                <a:defRPr/>
              </a:pPr>
              <a:t>7/10/2024</a:t>
            </a:fld>
            <a:endParaRPr lang="en-US"/>
          </a:p>
        </p:txBody>
      </p:sp>
      <p:sp>
        <p:nvSpPr>
          <p:cNvPr id="5" name="Footer Placeholder 1028"/>
          <p:cNvSpPr>
            <a:spLocks noGrp="1"/>
          </p:cNvSpPr>
          <p:nvPr>
            <p:ph type="ftr" sz="quarter" idx="11"/>
          </p:nvPr>
        </p:nvSpPr>
        <p:spPr>
          <a:ln/>
        </p:spPr>
        <p:txBody>
          <a:bodyPr/>
          <a:lstStyle>
            <a:lvl1pPr>
              <a:defRPr/>
            </a:lvl1pPr>
          </a:lstStyle>
          <a:p>
            <a:pPr>
              <a:defRPr/>
            </a:pPr>
            <a:endParaRPr lang="en-US"/>
          </a:p>
        </p:txBody>
      </p:sp>
      <p:sp>
        <p:nvSpPr>
          <p:cNvPr id="6" name="Slide Number Placeholder 1029"/>
          <p:cNvSpPr>
            <a:spLocks noGrp="1"/>
          </p:cNvSpPr>
          <p:nvPr>
            <p:ph type="sldNum" sz="quarter" idx="12"/>
          </p:nvPr>
        </p:nvSpPr>
        <p:spPr>
          <a:ln/>
        </p:spPr>
        <p:txBody>
          <a:bodyPr/>
          <a:lstStyle>
            <a:lvl1pPr>
              <a:defRPr/>
            </a:lvl1pPr>
          </a:lstStyle>
          <a:p>
            <a:pPr>
              <a:defRPr/>
            </a:pPr>
            <a:fld id="{7CD1E24C-B3C4-4136-995E-3F59C8D41CF0}"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1027"/>
          <p:cNvSpPr>
            <a:spLocks noGrp="1"/>
          </p:cNvSpPr>
          <p:nvPr>
            <p:ph type="dt" sz="half" idx="10"/>
          </p:nvPr>
        </p:nvSpPr>
        <p:spPr>
          <a:ln/>
        </p:spPr>
        <p:txBody>
          <a:bodyPr/>
          <a:lstStyle>
            <a:lvl1pPr>
              <a:defRPr/>
            </a:lvl1pPr>
          </a:lstStyle>
          <a:p>
            <a:pPr>
              <a:defRPr/>
            </a:pPr>
            <a:fld id="{F1459FCE-CDB9-4CA0-BDD1-59BB334D5007}" type="datetimeFigureOut">
              <a:rPr lang="en-US"/>
              <a:pPr>
                <a:defRPr/>
              </a:pPr>
              <a:t>7/10/2024</a:t>
            </a:fld>
            <a:endParaRPr lang="en-US"/>
          </a:p>
        </p:txBody>
      </p:sp>
      <p:sp>
        <p:nvSpPr>
          <p:cNvPr id="5" name="Footer Placeholder 1028"/>
          <p:cNvSpPr>
            <a:spLocks noGrp="1"/>
          </p:cNvSpPr>
          <p:nvPr>
            <p:ph type="ftr" sz="quarter" idx="11"/>
          </p:nvPr>
        </p:nvSpPr>
        <p:spPr>
          <a:ln/>
        </p:spPr>
        <p:txBody>
          <a:bodyPr/>
          <a:lstStyle>
            <a:lvl1pPr>
              <a:defRPr/>
            </a:lvl1pPr>
          </a:lstStyle>
          <a:p>
            <a:pPr>
              <a:defRPr/>
            </a:pPr>
            <a:endParaRPr lang="en-US"/>
          </a:p>
        </p:txBody>
      </p:sp>
      <p:sp>
        <p:nvSpPr>
          <p:cNvPr id="6" name="Slide Number Placeholder 1029"/>
          <p:cNvSpPr>
            <a:spLocks noGrp="1"/>
          </p:cNvSpPr>
          <p:nvPr>
            <p:ph type="sldNum" sz="quarter" idx="12"/>
          </p:nvPr>
        </p:nvSpPr>
        <p:spPr>
          <a:ln/>
        </p:spPr>
        <p:txBody>
          <a:bodyPr/>
          <a:lstStyle>
            <a:lvl1pPr>
              <a:defRPr/>
            </a:lvl1pPr>
          </a:lstStyle>
          <a:p>
            <a:pPr>
              <a:defRPr/>
            </a:pPr>
            <a:fld id="{4BBB2FB9-9205-499B-AE2F-31401A7D0A9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2A916F2-C868-40C0-8B62-2FCEDD616426}" type="datetimeFigureOut">
              <a:rPr lang="en-US"/>
              <a:pPr>
                <a:defRPr/>
              </a:pPr>
              <a:t>7/10/2024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D0A9B2B-B34B-428F-8C42-4493535ED72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26D8EBC-15FD-4E35-9223-3B7AEFB0B3FF}" type="datetimeFigureOut">
              <a:rPr lang="en-US"/>
              <a:pPr>
                <a:defRPr/>
              </a:pPr>
              <a:t>7/10/2024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4AF708C-FC1C-4C46-8A40-A81E28B86E6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55804BE-59A9-4371-BF77-E5DE784E921B}" type="datetimeFigureOut">
              <a:rPr lang="en-US"/>
              <a:pPr>
                <a:defRPr/>
              </a:pPr>
              <a:t>7/10/2024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01855C5-282A-4FCD-A9DA-77D8D3E74C7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3571DA8-8596-4EB9-B4C4-D5FB6282EB81}" type="datetimeFigureOut">
              <a:rPr lang="en-US"/>
              <a:pPr>
                <a:defRPr/>
              </a:pPr>
              <a:t>7/10/2024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AF7DB9D-0469-40F8-A595-7B718019DEA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7.png"/><Relationship Id="rId2" Type="http://schemas.openxmlformats.org/officeDocument/2006/relationships/slideLayout" Target="../slideLayouts/slideLayout26.xml"/><Relationship Id="rId16" Type="http://schemas.openxmlformats.org/officeDocument/2006/relationships/image" Target="../media/image6.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image" Target="../media/image10.jpe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theme" Target="../theme/theme4.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D2D190A-EDBA-44E4-8BAC-76B113335D7A}" type="datetimeFigureOut">
              <a:rPr lang="en-US"/>
              <a:pPr>
                <a:defRPr/>
              </a:pPr>
              <a:t>7/10/2024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92C53B0-BC33-4E51-9C6E-93FFA56B95C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9" r:id="rId1"/>
    <p:sldLayoutId id="2147483848" r:id="rId2"/>
    <p:sldLayoutId id="2147483847" r:id="rId3"/>
    <p:sldLayoutId id="2147483846" r:id="rId4"/>
    <p:sldLayoutId id="2147483845" r:id="rId5"/>
    <p:sldLayoutId id="2147483844" r:id="rId6"/>
    <p:sldLayoutId id="2147483843" r:id="rId7"/>
    <p:sldLayoutId id="2147483842" r:id="rId8"/>
    <p:sldLayoutId id="2147483841" r:id="rId9"/>
    <p:sldLayoutId id="2147483840" r:id="rId10"/>
    <p:sldLayoutId id="214748383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122C6879-D855-4F50-9FE0-2625AA1AA71F}" type="datetimeFigureOut">
              <a:rPr lang="zh-CN" altLang="en-US"/>
              <a:pPr>
                <a:defRPr/>
              </a:pPr>
              <a:t>2024/10/7</a:t>
            </a:fld>
            <a:endParaRPr lang="zh-CN"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1611F61D-5700-47EB-AE21-B0694CD0A9EB}" type="slidenum">
              <a:rPr lang="zh-CN" altLang="en-US"/>
              <a:pPr>
                <a:defRPr/>
              </a:pPr>
              <a:t>‹#›</a:t>
            </a:fld>
            <a:endParaRPr lang="zh-CN" altLang="en-US" dirty="0"/>
          </a:p>
        </p:txBody>
      </p:sp>
      <p:pic>
        <p:nvPicPr>
          <p:cNvPr id="13319" name="图片 6"/>
          <p:cNvPicPr>
            <a:picLocks noChangeAspect="1"/>
          </p:cNvPicPr>
          <p:nvPr userDrawn="1"/>
        </p:nvPicPr>
        <p:blipFill>
          <a:blip r:embed="rId15"/>
          <a:srcRect r="25423"/>
          <a:stretch>
            <a:fillRect/>
          </a:stretch>
        </p:blipFill>
        <p:spPr bwMode="auto">
          <a:xfrm>
            <a:off x="0" y="0"/>
            <a:ext cx="12192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0" r:id="rId1"/>
    <p:sldLayoutId id="2147483859" r:id="rId2"/>
    <p:sldLayoutId id="2147483858" r:id="rId3"/>
    <p:sldLayoutId id="2147483857" r:id="rId4"/>
    <p:sldLayoutId id="2147483856" r:id="rId5"/>
    <p:sldLayoutId id="2147483855" r:id="rId6"/>
    <p:sldLayoutId id="2147483854" r:id="rId7"/>
    <p:sldLayoutId id="2147483853" r:id="rId8"/>
    <p:sldLayoutId id="2147483852" r:id="rId9"/>
    <p:sldLayoutId id="2147483851" r:id="rId10"/>
    <p:sldLayoutId id="2147483850" r:id="rId11"/>
    <p:sldLayoutId id="2147483873" r:id="rId12"/>
    <p:sldLayoutId id="2147483874" r:id="rId13"/>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7650" name="Group 6"/>
          <p:cNvGrpSpPr>
            <a:grpSpLocks/>
          </p:cNvGrpSpPr>
          <p:nvPr/>
        </p:nvGrpSpPr>
        <p:grpSpPr bwMode="auto">
          <a:xfrm>
            <a:off x="-17463" y="0"/>
            <a:ext cx="12233276" cy="6856413"/>
            <a:chOff x="-15736" y="0"/>
            <a:chExt cx="12229962" cy="6856214"/>
          </a:xfrm>
        </p:grpSpPr>
        <p:pic>
          <p:nvPicPr>
            <p:cNvPr id="27656" name="Picture 7" descr="HD-PanelContent.png"/>
            <p:cNvPicPr>
              <a:picLocks noChangeAspect="1"/>
            </p:cNvPicPr>
            <p:nvPr/>
          </p:nvPicPr>
          <p:blipFill>
            <a:blip r:embed="rId16"/>
            <a:srcRect/>
            <a:stretch>
              <a:fillRect/>
            </a:stretch>
          </p:blipFill>
          <p:spPr bwMode="auto">
            <a:xfrm>
              <a:off x="0" y="0"/>
              <a:ext cx="12188825" cy="6856214"/>
            </a:xfrm>
            <a:prstGeom prst="rect">
              <a:avLst/>
            </a:prstGeom>
            <a:noFill/>
            <a:ln w="9525">
              <a:noFill/>
              <a:miter lim="800000"/>
              <a:headEnd/>
              <a:tailEnd/>
            </a:ln>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7660" name="Picture 9" descr="HDRibbonContent-UniformTrim.png"/>
            <p:cNvPicPr>
              <a:picLocks noChangeAspect="1"/>
            </p:cNvPicPr>
            <p:nvPr/>
          </p:nvPicPr>
          <p:blipFill>
            <a:blip r:embed="rId17"/>
            <a:srcRect/>
            <a:stretch>
              <a:fillRect/>
            </a:stretch>
          </p:blipFill>
          <p:spPr bwMode="auto">
            <a:xfrm>
              <a:off x="-15736" y="3153832"/>
              <a:ext cx="777240" cy="606425"/>
            </a:xfrm>
            <a:prstGeom prst="rect">
              <a:avLst/>
            </a:prstGeom>
            <a:noFill/>
            <a:ln w="9525">
              <a:noFill/>
              <a:miter lim="800000"/>
              <a:headEnd/>
              <a:tailEnd/>
            </a:ln>
          </p:spPr>
        </p:pic>
        <p:pic>
          <p:nvPicPr>
            <p:cNvPr id="27661" name="Picture 10" descr="HDRibbonContent-UniformTrim.png"/>
            <p:cNvPicPr>
              <a:picLocks noChangeAspect="1"/>
            </p:cNvPicPr>
            <p:nvPr/>
          </p:nvPicPr>
          <p:blipFill>
            <a:blip r:embed="rId17"/>
            <a:srcRect/>
            <a:stretch>
              <a:fillRect/>
            </a:stretch>
          </p:blipFill>
          <p:spPr bwMode="auto">
            <a:xfrm>
              <a:off x="11436986" y="3153832"/>
              <a:ext cx="777240" cy="606425"/>
            </a:xfrm>
            <a:prstGeom prst="rect">
              <a:avLst/>
            </a:prstGeom>
            <a:noFill/>
            <a:ln w="9525">
              <a:noFill/>
              <a:miter lim="800000"/>
              <a:headEnd/>
              <a:tailEnd/>
            </a:ln>
          </p:spPr>
        </p:pic>
      </p:grpSp>
      <p:sp>
        <p:nvSpPr>
          <p:cNvPr id="27651" name="Title Placeholder 1"/>
          <p:cNvSpPr>
            <a:spLocks noGrp="1"/>
          </p:cNvSpPr>
          <p:nvPr>
            <p:ph type="title"/>
          </p:nvPr>
        </p:nvSpPr>
        <p:spPr bwMode="auto">
          <a:xfrm>
            <a:off x="1295400" y="982663"/>
            <a:ext cx="9601200" cy="1303337"/>
          </a:xfrm>
          <a:prstGeom prst="rect">
            <a:avLst/>
          </a:prstGeom>
          <a:noFill/>
          <a:ln w="9525">
            <a:noFill/>
            <a:miter lim="800000"/>
            <a:headEnd/>
            <a:tailEnd/>
          </a:ln>
        </p:spPr>
        <p:txBody>
          <a:bodyPr vert="horz" wrap="square" lIns="91426" tIns="45718" rIns="91426" bIns="45718" numCol="1" anchor="ctr" anchorCtr="0" compatLnSpc="1">
            <a:prstTxWarp prst="textNoShape">
              <a:avLst/>
            </a:prstTxWarp>
          </a:bodyPr>
          <a:lstStyle/>
          <a:p>
            <a:pPr lvl="0"/>
            <a:r>
              <a:rPr lang="en-US" smtClean="0"/>
              <a:t>Click to edit Master title style</a:t>
            </a:r>
          </a:p>
        </p:txBody>
      </p:sp>
      <p:sp>
        <p:nvSpPr>
          <p:cNvPr id="27652" name="Text Placeholder 2"/>
          <p:cNvSpPr>
            <a:spLocks noGrp="1"/>
          </p:cNvSpPr>
          <p:nvPr>
            <p:ph type="body" idx="1"/>
          </p:nvPr>
        </p:nvSpPr>
        <p:spPr bwMode="auto">
          <a:xfrm>
            <a:off x="1295400" y="2557463"/>
            <a:ext cx="9601200" cy="3317875"/>
          </a:xfrm>
          <a:prstGeom prst="rect">
            <a:avLst/>
          </a:prstGeom>
          <a:noFill/>
          <a:ln w="9525">
            <a:noFill/>
            <a:miter lim="800000"/>
            <a:headEnd/>
            <a:tailEnd/>
          </a:ln>
        </p:spPr>
        <p:txBody>
          <a:bodyPr vert="horz" wrap="square" lIns="91426" tIns="45718" rIns="91426" bIns="45718"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678863" y="5969000"/>
            <a:ext cx="1600200" cy="279400"/>
          </a:xfrm>
          <a:prstGeom prst="rect">
            <a:avLst/>
          </a:prstGeom>
        </p:spPr>
        <p:txBody>
          <a:bodyPr vert="horz" wrap="square" lIns="91426" tIns="45718" rIns="91426" bIns="45718" numCol="1" anchor="ctr" anchorCtr="0" compatLnSpc="1">
            <a:prstTxWarp prst="textNoShape">
              <a:avLst/>
            </a:prstTxWarp>
          </a:bodyPr>
          <a:lstStyle>
            <a:lvl1pPr>
              <a:defRPr sz="1200">
                <a:solidFill>
                  <a:srgbClr val="898989"/>
                </a:solidFill>
                <a:latin typeface="Calibri" pitchFamily="34" charset="0"/>
              </a:defRPr>
            </a:lvl1pPr>
          </a:lstStyle>
          <a:p>
            <a:pPr>
              <a:defRPr/>
            </a:pPr>
            <a:fld id="{9AC439A3-3069-4652-BF74-06B6B4CABC2B}" type="datetimeFigureOut">
              <a:rPr lang="en-US"/>
              <a:pPr>
                <a:defRPr/>
              </a:pPr>
              <a:t>7/10/2024</a:t>
            </a:fld>
            <a:endParaRPr lang="en-US"/>
          </a:p>
        </p:txBody>
      </p:sp>
      <p:sp>
        <p:nvSpPr>
          <p:cNvPr id="5" name="Footer Placeholder 4"/>
          <p:cNvSpPr>
            <a:spLocks noGrp="1"/>
          </p:cNvSpPr>
          <p:nvPr>
            <p:ph type="ftr" sz="quarter" idx="3"/>
          </p:nvPr>
        </p:nvSpPr>
        <p:spPr>
          <a:xfrm>
            <a:off x="1295400" y="5969000"/>
            <a:ext cx="7307263" cy="279400"/>
          </a:xfrm>
          <a:prstGeom prst="rect">
            <a:avLst/>
          </a:prstGeom>
        </p:spPr>
        <p:txBody>
          <a:bodyPr vert="horz" wrap="square" lIns="91426" tIns="45718" rIns="91426" bIns="45718"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vi-VN"/>
          </a:p>
        </p:txBody>
      </p:sp>
      <p:sp>
        <p:nvSpPr>
          <p:cNvPr id="6" name="Slide Number Placeholder 5"/>
          <p:cNvSpPr>
            <a:spLocks noGrp="1"/>
          </p:cNvSpPr>
          <p:nvPr>
            <p:ph type="sldNum" sz="quarter" idx="4"/>
          </p:nvPr>
        </p:nvSpPr>
        <p:spPr>
          <a:xfrm>
            <a:off x="10355263" y="5969000"/>
            <a:ext cx="541337" cy="279400"/>
          </a:xfrm>
          <a:prstGeom prst="rect">
            <a:avLst/>
          </a:prstGeom>
        </p:spPr>
        <p:txBody>
          <a:bodyPr vert="horz" wrap="square" lIns="91426" tIns="45718" rIns="91426" bIns="45718"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20F1B7EA-6C5B-46A0-9583-D088F47A99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61" r:id="rId7"/>
    <p:sldLayoutId id="2147483881" r:id="rId8"/>
    <p:sldLayoutId id="2147483882" r:id="rId9"/>
    <p:sldLayoutId id="2147483883" r:id="rId10"/>
    <p:sldLayoutId id="2147483884" r:id="rId11"/>
    <p:sldLayoutId id="2147483885" r:id="rId12"/>
    <p:sldLayoutId id="2147483886" r:id="rId13"/>
    <p:sldLayoutId id="2147483887" r:id="rId14"/>
  </p:sldLayoutIdLst>
  <p:txStyles>
    <p:titleStyle>
      <a:lvl1pPr algn="ctr" defTabSz="455613" rtl="0" eaLnBrk="0" fontAlgn="base" hangingPunct="0">
        <a:spcBef>
          <a:spcPct val="0"/>
        </a:spcBef>
        <a:spcAft>
          <a:spcPct val="0"/>
        </a:spcAft>
        <a:defRPr sz="4400" kern="1200">
          <a:ln w="3175" cmpd="sng">
            <a:noFill/>
          </a:ln>
          <a:solidFill>
            <a:srgbClr val="262626"/>
          </a:solidFill>
          <a:latin typeface="+mj-lt"/>
          <a:ea typeface="+mj-ea"/>
          <a:cs typeface="+mj-cs"/>
        </a:defRPr>
      </a:lvl1pPr>
      <a:lvl2pPr algn="ctr" defTabSz="455613" rtl="0" eaLnBrk="0" fontAlgn="base" hangingPunct="0">
        <a:spcBef>
          <a:spcPct val="0"/>
        </a:spcBef>
        <a:spcAft>
          <a:spcPct val="0"/>
        </a:spcAft>
        <a:defRPr sz="4400">
          <a:solidFill>
            <a:srgbClr val="262626"/>
          </a:solidFill>
          <a:latin typeface="Garamond" pitchFamily="18" charset="0"/>
        </a:defRPr>
      </a:lvl2pPr>
      <a:lvl3pPr algn="ctr" defTabSz="455613" rtl="0" eaLnBrk="0" fontAlgn="base" hangingPunct="0">
        <a:spcBef>
          <a:spcPct val="0"/>
        </a:spcBef>
        <a:spcAft>
          <a:spcPct val="0"/>
        </a:spcAft>
        <a:defRPr sz="4400">
          <a:solidFill>
            <a:srgbClr val="262626"/>
          </a:solidFill>
          <a:latin typeface="Garamond" pitchFamily="18" charset="0"/>
        </a:defRPr>
      </a:lvl3pPr>
      <a:lvl4pPr algn="ctr" defTabSz="455613" rtl="0" eaLnBrk="0" fontAlgn="base" hangingPunct="0">
        <a:spcBef>
          <a:spcPct val="0"/>
        </a:spcBef>
        <a:spcAft>
          <a:spcPct val="0"/>
        </a:spcAft>
        <a:defRPr sz="4400">
          <a:solidFill>
            <a:srgbClr val="262626"/>
          </a:solidFill>
          <a:latin typeface="Garamond" pitchFamily="18" charset="0"/>
        </a:defRPr>
      </a:lvl4pPr>
      <a:lvl5pPr algn="ctr" defTabSz="455613" rtl="0" eaLnBrk="0" fontAlgn="base" hangingPunct="0">
        <a:spcBef>
          <a:spcPct val="0"/>
        </a:spcBef>
        <a:spcAft>
          <a:spcPct val="0"/>
        </a:spcAft>
        <a:defRPr sz="4400">
          <a:solidFill>
            <a:srgbClr val="262626"/>
          </a:solidFill>
          <a:latin typeface="Garamond"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4163" indent="-284163" algn="l" defTabSz="455613" rtl="0" eaLnBrk="0" fontAlgn="base" hangingPunct="0">
        <a:spcBef>
          <a:spcPct val="20000"/>
        </a:spcBef>
        <a:spcAft>
          <a:spcPts val="600"/>
        </a:spcAft>
        <a:buClr>
          <a:schemeClr val="accent1"/>
        </a:buClr>
        <a:buSzPct val="115000"/>
        <a:buFont typeface="Arial" charset="0"/>
        <a:buChar char="•"/>
        <a:defRPr sz="2400" kern="1200">
          <a:solidFill>
            <a:srgbClr val="262626"/>
          </a:solidFill>
          <a:latin typeface="+mn-lt"/>
          <a:ea typeface="+mn-ea"/>
          <a:cs typeface="+mn-cs"/>
        </a:defRPr>
      </a:lvl1pPr>
      <a:lvl2pPr marL="741363" indent="-284163" algn="l" defTabSz="455613" rtl="0" eaLnBrk="0" fontAlgn="base" hangingPunct="0">
        <a:spcBef>
          <a:spcPct val="20000"/>
        </a:spcBef>
        <a:spcAft>
          <a:spcPts val="600"/>
        </a:spcAft>
        <a:buClr>
          <a:schemeClr val="accent1"/>
        </a:buClr>
        <a:buSzPct val="115000"/>
        <a:buFont typeface="Arial" charset="0"/>
        <a:buChar char="•"/>
        <a:defRPr sz="2000" kern="1200">
          <a:solidFill>
            <a:srgbClr val="262626"/>
          </a:solidFill>
          <a:latin typeface="+mn-lt"/>
          <a:ea typeface="+mn-ea"/>
          <a:cs typeface="+mn-cs"/>
        </a:defRPr>
      </a:lvl2pPr>
      <a:lvl3pPr marL="1198563" indent="-284163" algn="l" defTabSz="455613" rtl="0" eaLnBrk="0" fontAlgn="base" hangingPunct="0">
        <a:spcBef>
          <a:spcPct val="20000"/>
        </a:spcBef>
        <a:spcAft>
          <a:spcPts val="600"/>
        </a:spcAft>
        <a:buClr>
          <a:schemeClr val="accent1"/>
        </a:buClr>
        <a:buSzPct val="115000"/>
        <a:buFont typeface="Arial" charset="0"/>
        <a:buChar char="•"/>
        <a:defRPr sz="1900" kern="1200">
          <a:solidFill>
            <a:srgbClr val="262626"/>
          </a:solidFill>
          <a:latin typeface="+mn-lt"/>
          <a:ea typeface="+mn-ea"/>
          <a:cs typeface="+mn-cs"/>
        </a:defRPr>
      </a:lvl3pPr>
      <a:lvl4pPr marL="1541463" indent="-169863" algn="l" defTabSz="455613" rtl="0" eaLnBrk="0" fontAlgn="base" hangingPunct="0">
        <a:spcBef>
          <a:spcPct val="20000"/>
        </a:spcBef>
        <a:spcAft>
          <a:spcPts val="600"/>
        </a:spcAft>
        <a:buClr>
          <a:schemeClr val="accent1"/>
        </a:buClr>
        <a:buSzPct val="115000"/>
        <a:buFont typeface="Arial" charset="0"/>
        <a:buChar char="•"/>
        <a:defRPr sz="1600" kern="1200">
          <a:solidFill>
            <a:srgbClr val="262626"/>
          </a:solidFill>
          <a:latin typeface="+mn-lt"/>
          <a:ea typeface="+mn-ea"/>
          <a:cs typeface="+mn-cs"/>
        </a:defRPr>
      </a:lvl4pPr>
      <a:lvl5pPr marL="1998663" indent="-169863" algn="l" defTabSz="455613" rtl="0" eaLnBrk="0" fontAlgn="base" hangingPunct="0">
        <a:spcBef>
          <a:spcPct val="20000"/>
        </a:spcBef>
        <a:spcAft>
          <a:spcPts val="600"/>
        </a:spcAft>
        <a:buClr>
          <a:schemeClr val="accent1"/>
        </a:buClr>
        <a:buSzPct val="115000"/>
        <a:buFont typeface="Arial" charset="0"/>
        <a:buChar char="•"/>
        <a:defRPr sz="1500" kern="1200">
          <a:solidFill>
            <a:srgbClr val="262626"/>
          </a:solidFill>
          <a:latin typeface="+mn-lt"/>
          <a:ea typeface="+mn-ea"/>
          <a:cs typeface="+mn-cs"/>
        </a:defRPr>
      </a:lvl5pPr>
      <a:lvl6pPr marL="2514161" indent="-228562" algn="l" defTabSz="457119" rtl="0" eaLnBrk="1" latinLnBrk="0" hangingPunct="1">
        <a:spcBef>
          <a:spcPct val="20000"/>
        </a:spcBef>
        <a:spcAft>
          <a:spcPts val="60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6pPr>
      <a:lvl7pPr marL="2971282" indent="-228562" algn="l" defTabSz="457119" rtl="0" eaLnBrk="1" latinLnBrk="0" hangingPunct="1">
        <a:spcBef>
          <a:spcPct val="20000"/>
        </a:spcBef>
        <a:spcAft>
          <a:spcPts val="60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7pPr>
      <a:lvl8pPr marL="3428402" indent="-228562" algn="l" defTabSz="457119" rtl="0" eaLnBrk="1" latinLnBrk="0" hangingPunct="1">
        <a:spcBef>
          <a:spcPct val="20000"/>
        </a:spcBef>
        <a:spcAft>
          <a:spcPts val="60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8pPr>
      <a:lvl9pPr marL="3885526" indent="-228562" algn="l" defTabSz="457119" rtl="0" eaLnBrk="1" latinLnBrk="0" hangingPunct="1">
        <a:spcBef>
          <a:spcPct val="20000"/>
        </a:spcBef>
        <a:spcAft>
          <a:spcPts val="60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9pPr>
    </p:bodyStyle>
    <p:otherStyle>
      <a:defPPr>
        <a:defRPr lang="en-US"/>
      </a:defPPr>
      <a:lvl1pPr marL="0" algn="l" defTabSz="457119" rtl="0" eaLnBrk="1" latinLnBrk="0" hangingPunct="1">
        <a:defRPr sz="1900" kern="1200">
          <a:solidFill>
            <a:schemeClr val="tx1"/>
          </a:solidFill>
          <a:latin typeface="+mn-lt"/>
          <a:ea typeface="+mn-ea"/>
          <a:cs typeface="+mn-cs"/>
        </a:defRPr>
      </a:lvl1pPr>
      <a:lvl2pPr marL="457119" algn="l" defTabSz="457119" rtl="0" eaLnBrk="1" latinLnBrk="0" hangingPunct="1">
        <a:defRPr sz="1900" kern="1200">
          <a:solidFill>
            <a:schemeClr val="tx1"/>
          </a:solidFill>
          <a:latin typeface="+mn-lt"/>
          <a:ea typeface="+mn-ea"/>
          <a:cs typeface="+mn-cs"/>
        </a:defRPr>
      </a:lvl2pPr>
      <a:lvl3pPr marL="914241" algn="l" defTabSz="457119" rtl="0" eaLnBrk="1" latinLnBrk="0" hangingPunct="1">
        <a:defRPr sz="1900" kern="1200">
          <a:solidFill>
            <a:schemeClr val="tx1"/>
          </a:solidFill>
          <a:latin typeface="+mn-lt"/>
          <a:ea typeface="+mn-ea"/>
          <a:cs typeface="+mn-cs"/>
        </a:defRPr>
      </a:lvl3pPr>
      <a:lvl4pPr marL="1371362" algn="l" defTabSz="457119" rtl="0" eaLnBrk="1" latinLnBrk="0" hangingPunct="1">
        <a:defRPr sz="1900" kern="1200">
          <a:solidFill>
            <a:schemeClr val="tx1"/>
          </a:solidFill>
          <a:latin typeface="+mn-lt"/>
          <a:ea typeface="+mn-ea"/>
          <a:cs typeface="+mn-cs"/>
        </a:defRPr>
      </a:lvl4pPr>
      <a:lvl5pPr marL="1828482" algn="l" defTabSz="457119" rtl="0" eaLnBrk="1" latinLnBrk="0" hangingPunct="1">
        <a:defRPr sz="1900" kern="1200">
          <a:solidFill>
            <a:schemeClr val="tx1"/>
          </a:solidFill>
          <a:latin typeface="+mn-lt"/>
          <a:ea typeface="+mn-ea"/>
          <a:cs typeface="+mn-cs"/>
        </a:defRPr>
      </a:lvl5pPr>
      <a:lvl6pPr marL="2285606" algn="l" defTabSz="457119" rtl="0" eaLnBrk="1" latinLnBrk="0" hangingPunct="1">
        <a:defRPr sz="1900" kern="1200">
          <a:solidFill>
            <a:schemeClr val="tx1"/>
          </a:solidFill>
          <a:latin typeface="+mn-lt"/>
          <a:ea typeface="+mn-ea"/>
          <a:cs typeface="+mn-cs"/>
        </a:defRPr>
      </a:lvl6pPr>
      <a:lvl7pPr marL="2742722" algn="l" defTabSz="457119" rtl="0" eaLnBrk="1" latinLnBrk="0" hangingPunct="1">
        <a:defRPr sz="1900" kern="1200">
          <a:solidFill>
            <a:schemeClr val="tx1"/>
          </a:solidFill>
          <a:latin typeface="+mn-lt"/>
          <a:ea typeface="+mn-ea"/>
          <a:cs typeface="+mn-cs"/>
        </a:defRPr>
      </a:lvl7pPr>
      <a:lvl8pPr marL="3199840" algn="l" defTabSz="457119" rtl="0" eaLnBrk="1" latinLnBrk="0" hangingPunct="1">
        <a:defRPr sz="1900" kern="1200">
          <a:solidFill>
            <a:schemeClr val="tx1"/>
          </a:solidFill>
          <a:latin typeface="+mn-lt"/>
          <a:ea typeface="+mn-ea"/>
          <a:cs typeface="+mn-cs"/>
        </a:defRPr>
      </a:lvl8pPr>
      <a:lvl9pPr marL="3656959" algn="l" defTabSz="457119"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duotone>
              <a:schemeClr val="accent3">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43010" name="1 Marcador de título"/>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344" tIns="45718" rIns="91344" bIns="45718" numCol="1" anchor="ctr" anchorCtr="0" compatLnSpc="1">
            <a:prstTxWarp prst="textNoShape">
              <a:avLst/>
            </a:prstTxWarp>
          </a:bodyPr>
          <a:lstStyle/>
          <a:p>
            <a:pPr lvl="0"/>
            <a:r>
              <a:rPr lang="es-ES" smtClean="0"/>
              <a:t>Haga clic para modificar el estilo de título del patrón</a:t>
            </a:r>
          </a:p>
        </p:txBody>
      </p:sp>
      <p:sp>
        <p:nvSpPr>
          <p:cNvPr id="43011" name="2 Marcador de texto"/>
          <p:cNvSpPr>
            <a:spLocks noGrp="1"/>
          </p:cNvSpPr>
          <p:nvPr>
            <p:ph type="body" idx="1"/>
          </p:nvPr>
        </p:nvSpPr>
        <p:spPr bwMode="auto">
          <a:xfrm>
            <a:off x="609600" y="1600200"/>
            <a:ext cx="10972800" cy="4525963"/>
          </a:xfrm>
          <a:prstGeom prst="rect">
            <a:avLst/>
          </a:prstGeom>
          <a:noFill/>
          <a:ln w="9525">
            <a:noFill/>
            <a:miter lim="800000"/>
            <a:headEnd/>
            <a:tailEnd/>
          </a:ln>
        </p:spPr>
        <p:txBody>
          <a:bodyPr vert="horz" wrap="square" lIns="91344" tIns="45718" rIns="91344" bIns="45718"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609600" y="6356350"/>
            <a:ext cx="2844800" cy="365125"/>
          </a:xfrm>
          <a:prstGeom prst="rect">
            <a:avLst/>
          </a:prstGeom>
        </p:spPr>
        <p:txBody>
          <a:bodyPr vert="horz" wrap="square" lIns="91344" tIns="45718" rIns="91344" bIns="45718" numCol="1" anchor="ctr" anchorCtr="0" compatLnSpc="1">
            <a:prstTxWarp prst="textNoShape">
              <a:avLst/>
            </a:prstTxWarp>
          </a:bodyPr>
          <a:lstStyle>
            <a:lvl1pPr>
              <a:defRPr sz="1200">
                <a:solidFill>
                  <a:srgbClr val="898989"/>
                </a:solidFill>
                <a:latin typeface="Calibri" pitchFamily="34" charset="0"/>
              </a:defRPr>
            </a:lvl1pPr>
          </a:lstStyle>
          <a:p>
            <a:pPr>
              <a:defRPr/>
            </a:pPr>
            <a:fld id="{2EB98CE2-5AD6-4456-B7ED-110F50754700}" type="datetimeFigureOut">
              <a:rPr lang="es-ES"/>
              <a:pPr>
                <a:defRPr/>
              </a:pPr>
              <a:t>07/10/2024</a:t>
            </a:fld>
            <a:endParaRPr lang="es-ES"/>
          </a:p>
        </p:txBody>
      </p:sp>
      <p:sp>
        <p:nvSpPr>
          <p:cNvPr id="5" name="4 Marcador de pie de página"/>
          <p:cNvSpPr>
            <a:spLocks noGrp="1"/>
          </p:cNvSpPr>
          <p:nvPr>
            <p:ph type="ftr" sz="quarter" idx="3"/>
          </p:nvPr>
        </p:nvSpPr>
        <p:spPr>
          <a:xfrm>
            <a:off x="4165600" y="6356350"/>
            <a:ext cx="3860800" cy="365125"/>
          </a:xfrm>
          <a:prstGeom prst="rect">
            <a:avLst/>
          </a:prstGeom>
        </p:spPr>
        <p:txBody>
          <a:bodyPr vert="horz" wrap="square" lIns="91344" tIns="45718" rIns="91344" bIns="45718"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s-ES"/>
          </a:p>
        </p:txBody>
      </p:sp>
      <p:sp>
        <p:nvSpPr>
          <p:cNvPr id="6" name="5 Marcador de número de diapositiva"/>
          <p:cNvSpPr>
            <a:spLocks noGrp="1"/>
          </p:cNvSpPr>
          <p:nvPr>
            <p:ph type="sldNum" sz="quarter" idx="4"/>
          </p:nvPr>
        </p:nvSpPr>
        <p:spPr>
          <a:xfrm>
            <a:off x="8737600" y="6356350"/>
            <a:ext cx="2844800" cy="365125"/>
          </a:xfrm>
          <a:prstGeom prst="rect">
            <a:avLst/>
          </a:prstGeom>
        </p:spPr>
        <p:txBody>
          <a:bodyPr vert="horz" wrap="square" lIns="91344" tIns="45718" rIns="91344" bIns="45718"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650140D0-F78B-4664-BC07-866BDC7C882E}"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Lst>
  <p:transition spd="slow">
    <p:wipe dir="d"/>
  </p:transition>
  <p:timing>
    <p:tnLst>
      <p:par>
        <p:cTn id="1" dur="indefinite" restart="never" nodeType="tmRoot"/>
      </p:par>
    </p:tnLst>
  </p:timing>
  <p:txStyles>
    <p:title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itchFamily="34" charset="0"/>
        </a:defRPr>
      </a:lvl2pPr>
      <a:lvl3pPr algn="ctr" defTabSz="912813" rtl="0" eaLnBrk="0" fontAlgn="base" hangingPunct="0">
        <a:spcBef>
          <a:spcPct val="0"/>
        </a:spcBef>
        <a:spcAft>
          <a:spcPct val="0"/>
        </a:spcAft>
        <a:defRPr sz="4400">
          <a:solidFill>
            <a:schemeClr val="tx1"/>
          </a:solidFill>
          <a:latin typeface="Calibri" pitchFamily="34" charset="0"/>
        </a:defRPr>
      </a:lvl3pPr>
      <a:lvl4pPr algn="ctr" defTabSz="912813" rtl="0" eaLnBrk="0" fontAlgn="base" hangingPunct="0">
        <a:spcBef>
          <a:spcPct val="0"/>
        </a:spcBef>
        <a:spcAft>
          <a:spcPct val="0"/>
        </a:spcAft>
        <a:defRPr sz="4400">
          <a:solidFill>
            <a:schemeClr val="tx1"/>
          </a:solidFill>
          <a:latin typeface="Calibri" pitchFamily="34" charset="0"/>
        </a:defRPr>
      </a:lvl4pPr>
      <a:lvl5pPr algn="ctr" defTabSz="912813" rtl="0" eaLnBrk="0" fontAlgn="base" hangingPunct="0">
        <a:spcBef>
          <a:spcPct val="0"/>
        </a:spcBef>
        <a:spcAft>
          <a:spcPct val="0"/>
        </a:spcAft>
        <a:defRPr sz="4400">
          <a:solidFill>
            <a:schemeClr val="tx1"/>
          </a:solidFill>
          <a:latin typeface="Calibri" pitchFamily="34" charset="0"/>
        </a:defRPr>
      </a:lvl5pPr>
      <a:lvl6pPr marL="457200" algn="ctr" defTabSz="912813" rtl="0" fontAlgn="base">
        <a:spcBef>
          <a:spcPct val="0"/>
        </a:spcBef>
        <a:spcAft>
          <a:spcPct val="0"/>
        </a:spcAft>
        <a:defRPr sz="4400">
          <a:solidFill>
            <a:schemeClr val="tx1"/>
          </a:solidFill>
          <a:latin typeface="Calibri" pitchFamily="34" charset="0"/>
        </a:defRPr>
      </a:lvl6pPr>
      <a:lvl7pPr marL="914400" algn="ctr" defTabSz="912813" rtl="0" fontAlgn="base">
        <a:spcBef>
          <a:spcPct val="0"/>
        </a:spcBef>
        <a:spcAft>
          <a:spcPct val="0"/>
        </a:spcAft>
        <a:defRPr sz="4400">
          <a:solidFill>
            <a:schemeClr val="tx1"/>
          </a:solidFill>
          <a:latin typeface="Calibri" pitchFamily="34" charset="0"/>
        </a:defRPr>
      </a:lvl7pPr>
      <a:lvl8pPr marL="1371600" algn="ctr" defTabSz="912813" rtl="0" fontAlgn="base">
        <a:spcBef>
          <a:spcPct val="0"/>
        </a:spcBef>
        <a:spcAft>
          <a:spcPct val="0"/>
        </a:spcAft>
        <a:defRPr sz="4400">
          <a:solidFill>
            <a:schemeClr val="tx1"/>
          </a:solidFill>
          <a:latin typeface="Calibri" pitchFamily="34" charset="0"/>
        </a:defRPr>
      </a:lvl8pPr>
      <a:lvl9pPr marL="1828800" algn="ctr" defTabSz="912813" rtl="0" fontAlgn="base">
        <a:spcBef>
          <a:spcPct val="0"/>
        </a:spcBef>
        <a:spcAft>
          <a:spcPct val="0"/>
        </a:spcAft>
        <a:defRPr sz="4400">
          <a:solidFill>
            <a:schemeClr val="tx1"/>
          </a:solidFill>
          <a:latin typeface="Calibri" pitchFamily="34" charset="0"/>
        </a:defRPr>
      </a:lvl9pPr>
    </p:titleStyle>
    <p:bodyStyle>
      <a:lvl1pPr marL="341313" indent="-341313" algn="l" defTabSz="912813"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7025" indent="-227013" algn="l" defTabSz="912813"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4225" indent="-227013" algn="l" defTabSz="912813"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1592" indent="-228344" algn="l" defTabSz="9133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248" indent="-228344" algn="l" defTabSz="9133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904" indent="-228344" algn="l" defTabSz="9133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590" indent="-228344" algn="l" defTabSz="9133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3312" rtl="0" eaLnBrk="1" latinLnBrk="0" hangingPunct="1">
        <a:defRPr sz="1900" kern="1200">
          <a:solidFill>
            <a:schemeClr val="tx1"/>
          </a:solidFill>
          <a:latin typeface="+mn-lt"/>
          <a:ea typeface="+mn-ea"/>
          <a:cs typeface="+mn-cs"/>
        </a:defRPr>
      </a:lvl1pPr>
      <a:lvl2pPr marL="456627" algn="l" defTabSz="913312" rtl="0" eaLnBrk="1" latinLnBrk="0" hangingPunct="1">
        <a:defRPr sz="1900" kern="1200">
          <a:solidFill>
            <a:schemeClr val="tx1"/>
          </a:solidFill>
          <a:latin typeface="+mn-lt"/>
          <a:ea typeface="+mn-ea"/>
          <a:cs typeface="+mn-cs"/>
        </a:defRPr>
      </a:lvl2pPr>
      <a:lvl3pPr marL="913312" algn="l" defTabSz="913312" rtl="0" eaLnBrk="1" latinLnBrk="0" hangingPunct="1">
        <a:defRPr sz="1900" kern="1200">
          <a:solidFill>
            <a:schemeClr val="tx1"/>
          </a:solidFill>
          <a:latin typeface="+mn-lt"/>
          <a:ea typeface="+mn-ea"/>
          <a:cs typeface="+mn-cs"/>
        </a:defRPr>
      </a:lvl3pPr>
      <a:lvl4pPr marL="1369968" algn="l" defTabSz="913312" rtl="0" eaLnBrk="1" latinLnBrk="0" hangingPunct="1">
        <a:defRPr sz="1900" kern="1200">
          <a:solidFill>
            <a:schemeClr val="tx1"/>
          </a:solidFill>
          <a:latin typeface="+mn-lt"/>
          <a:ea typeface="+mn-ea"/>
          <a:cs typeface="+mn-cs"/>
        </a:defRPr>
      </a:lvl4pPr>
      <a:lvl5pPr marL="1826624" algn="l" defTabSz="913312" rtl="0" eaLnBrk="1" latinLnBrk="0" hangingPunct="1">
        <a:defRPr sz="1900" kern="1200">
          <a:solidFill>
            <a:schemeClr val="tx1"/>
          </a:solidFill>
          <a:latin typeface="+mn-lt"/>
          <a:ea typeface="+mn-ea"/>
          <a:cs typeface="+mn-cs"/>
        </a:defRPr>
      </a:lvl5pPr>
      <a:lvl6pPr marL="2283310" algn="l" defTabSz="913312" rtl="0" eaLnBrk="1" latinLnBrk="0" hangingPunct="1">
        <a:defRPr sz="1900" kern="1200">
          <a:solidFill>
            <a:schemeClr val="tx1"/>
          </a:solidFill>
          <a:latin typeface="+mn-lt"/>
          <a:ea typeface="+mn-ea"/>
          <a:cs typeface="+mn-cs"/>
        </a:defRPr>
      </a:lvl6pPr>
      <a:lvl7pPr marL="2739934" algn="l" defTabSz="913312" rtl="0" eaLnBrk="1" latinLnBrk="0" hangingPunct="1">
        <a:defRPr sz="1900" kern="1200">
          <a:solidFill>
            <a:schemeClr val="tx1"/>
          </a:solidFill>
          <a:latin typeface="+mn-lt"/>
          <a:ea typeface="+mn-ea"/>
          <a:cs typeface="+mn-cs"/>
        </a:defRPr>
      </a:lvl7pPr>
      <a:lvl8pPr marL="3196560" algn="l" defTabSz="913312" rtl="0" eaLnBrk="1" latinLnBrk="0" hangingPunct="1">
        <a:defRPr sz="1900" kern="1200">
          <a:solidFill>
            <a:schemeClr val="tx1"/>
          </a:solidFill>
          <a:latin typeface="+mn-lt"/>
          <a:ea typeface="+mn-ea"/>
          <a:cs typeface="+mn-cs"/>
        </a:defRPr>
      </a:lvl8pPr>
      <a:lvl9pPr marL="3653187" algn="l" defTabSz="913312"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Title 1025"/>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vi-VN" smtClean="0"/>
              <a:t>Click to edit Master title style</a:t>
            </a:r>
          </a:p>
        </p:txBody>
      </p:sp>
      <p:sp>
        <p:nvSpPr>
          <p:cNvPr id="54275" name="Text Placeholder 1026"/>
          <p:cNvSpPr>
            <a:spLocks noGrp="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fontAlgn="auto">
              <a:spcBef>
                <a:spcPts val="0"/>
              </a:spcBef>
              <a:spcAft>
                <a:spcPts val="0"/>
              </a:spcAft>
              <a:defRPr sz="1400">
                <a:latin typeface="+mn-lt"/>
                <a:cs typeface="+mn-cs"/>
              </a:defRPr>
            </a:lvl1pPr>
          </a:lstStyle>
          <a:p>
            <a:pPr>
              <a:defRPr/>
            </a:pPr>
            <a:fld id="{D9BC1D31-62E5-4548-B8A3-184FF60465E3}" type="datetimeFigureOut">
              <a:rPr lang="en-US"/>
              <a:pPr>
                <a:defRPr/>
              </a:pPr>
              <a:t>7/10/2024</a:t>
            </a:fld>
            <a:endParaRPr lang="en-US"/>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fontAlgn="auto">
              <a:spcBef>
                <a:spcPts val="0"/>
              </a:spcBef>
              <a:spcAft>
                <a:spcPts val="0"/>
              </a:spcAft>
              <a:defRPr sz="1400">
                <a:latin typeface="+mn-lt"/>
                <a:cs typeface="+mn-cs"/>
              </a:defRPr>
            </a:lvl1pPr>
          </a:lstStyle>
          <a:p>
            <a:pPr>
              <a:defRPr/>
            </a:pPr>
            <a:endParaRPr lang="en-US"/>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fontAlgn="auto">
              <a:spcBef>
                <a:spcPts val="0"/>
              </a:spcBef>
              <a:spcAft>
                <a:spcPts val="0"/>
              </a:spcAft>
              <a:defRPr sz="1400">
                <a:latin typeface="+mn-lt"/>
                <a:cs typeface="+mn-cs"/>
              </a:defRPr>
            </a:lvl1pPr>
          </a:lstStyle>
          <a:p>
            <a:pPr>
              <a:defRPr/>
            </a:pPr>
            <a:fld id="{D0A1845B-B7D8-48C9-BA80-A4D5C2A7E4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2" r:id="rId1"/>
    <p:sldLayoutId id="2147483871" r:id="rId2"/>
    <p:sldLayoutId id="2147483870" r:id="rId3"/>
    <p:sldLayoutId id="2147483869" r:id="rId4"/>
    <p:sldLayoutId id="2147483868" r:id="rId5"/>
    <p:sldLayoutId id="2147483867" r:id="rId6"/>
    <p:sldLayoutId id="2147483866" r:id="rId7"/>
    <p:sldLayoutId id="2147483865" r:id="rId8"/>
    <p:sldLayoutId id="2147483864" r:id="rId9"/>
    <p:sldLayoutId id="2147483863" r:id="rId10"/>
    <p:sldLayoutId id="2147483862"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0.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audio" Target="../media/audio2.wav"/><Relationship Id="rId7" Type="http://schemas.openxmlformats.org/officeDocument/2006/relationships/image" Target="../media/image33.png"/><Relationship Id="rId12" Type="http://schemas.openxmlformats.org/officeDocument/2006/relationships/image" Target="../media/image32.gif"/><Relationship Id="rId2" Type="http://schemas.openxmlformats.org/officeDocument/2006/relationships/slideLayout" Target="../slideLayouts/slideLayout55.xml"/><Relationship Id="rId1" Type="http://schemas.openxmlformats.org/officeDocument/2006/relationships/audio" Target="NULL" TargetMode="External"/><Relationship Id="rId6" Type="http://schemas.openxmlformats.org/officeDocument/2006/relationships/image" Target="../media/image27.png"/><Relationship Id="rId11" Type="http://schemas.openxmlformats.org/officeDocument/2006/relationships/image" Target="../media/image31.png"/><Relationship Id="rId5" Type="http://schemas.openxmlformats.org/officeDocument/2006/relationships/audio" Target="../media/audio3.wav"/><Relationship Id="rId10" Type="http://schemas.openxmlformats.org/officeDocument/2006/relationships/image" Target="../media/image30.png"/><Relationship Id="rId4" Type="http://schemas.openxmlformats.org/officeDocument/2006/relationships/audio" Target="../media/audio1.wav"/><Relationship Id="rId9" Type="http://schemas.openxmlformats.org/officeDocument/2006/relationships/image" Target="../media/image29.gif"/></Relationships>
</file>

<file path=ppt/slides/_rels/slide11.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audio" Target="../media/audio2.wav"/><Relationship Id="rId7" Type="http://schemas.openxmlformats.org/officeDocument/2006/relationships/image" Target="../media/image35.png"/><Relationship Id="rId12" Type="http://schemas.openxmlformats.org/officeDocument/2006/relationships/image" Target="../media/image32.gif"/><Relationship Id="rId2" Type="http://schemas.openxmlformats.org/officeDocument/2006/relationships/slideLayout" Target="../slideLayouts/slideLayout55.xml"/><Relationship Id="rId1" Type="http://schemas.openxmlformats.org/officeDocument/2006/relationships/audio" Target="NULL" TargetMode="External"/><Relationship Id="rId6" Type="http://schemas.openxmlformats.org/officeDocument/2006/relationships/image" Target="../media/image34.png"/><Relationship Id="rId11" Type="http://schemas.openxmlformats.org/officeDocument/2006/relationships/image" Target="../media/image31.png"/><Relationship Id="rId5" Type="http://schemas.openxmlformats.org/officeDocument/2006/relationships/audio" Target="../media/audio3.wav"/><Relationship Id="rId10" Type="http://schemas.openxmlformats.org/officeDocument/2006/relationships/image" Target="../media/image30.png"/><Relationship Id="rId4" Type="http://schemas.openxmlformats.org/officeDocument/2006/relationships/audio" Target="../media/audio1.wav"/><Relationship Id="rId9" Type="http://schemas.openxmlformats.org/officeDocument/2006/relationships/image" Target="../media/image29.gif"/></Relationships>
</file>

<file path=ppt/slides/_rels/slide12.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audio" Target="../media/audio2.wav"/><Relationship Id="rId7" Type="http://schemas.openxmlformats.org/officeDocument/2006/relationships/image" Target="../media/image36.png"/><Relationship Id="rId12" Type="http://schemas.openxmlformats.org/officeDocument/2006/relationships/image" Target="../media/image32.gif"/><Relationship Id="rId2" Type="http://schemas.openxmlformats.org/officeDocument/2006/relationships/slideLayout" Target="../slideLayouts/slideLayout55.xml"/><Relationship Id="rId1" Type="http://schemas.openxmlformats.org/officeDocument/2006/relationships/audio" Target="NULL" TargetMode="Externa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audio" Target="../media/audio3.wav"/><Relationship Id="rId10" Type="http://schemas.openxmlformats.org/officeDocument/2006/relationships/image" Target="../media/image30.png"/><Relationship Id="rId4" Type="http://schemas.openxmlformats.org/officeDocument/2006/relationships/audio" Target="../media/audio1.wav"/><Relationship Id="rId9" Type="http://schemas.openxmlformats.org/officeDocument/2006/relationships/image" Target="../media/image29.gif"/></Relationships>
</file>

<file path=ppt/slides/_rels/slide13.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audio" Target="../media/audio2.wav"/><Relationship Id="rId7" Type="http://schemas.openxmlformats.org/officeDocument/2006/relationships/image" Target="../media/image38.png"/><Relationship Id="rId12" Type="http://schemas.openxmlformats.org/officeDocument/2006/relationships/image" Target="../media/image32.gif"/><Relationship Id="rId2" Type="http://schemas.openxmlformats.org/officeDocument/2006/relationships/slideLayout" Target="../slideLayouts/slideLayout55.xml"/><Relationship Id="rId1" Type="http://schemas.openxmlformats.org/officeDocument/2006/relationships/audio" Target="NULL" TargetMode="External"/><Relationship Id="rId6" Type="http://schemas.openxmlformats.org/officeDocument/2006/relationships/image" Target="../media/image37.png"/><Relationship Id="rId11" Type="http://schemas.openxmlformats.org/officeDocument/2006/relationships/image" Target="../media/image31.png"/><Relationship Id="rId5" Type="http://schemas.openxmlformats.org/officeDocument/2006/relationships/audio" Target="../media/audio3.wav"/><Relationship Id="rId10" Type="http://schemas.openxmlformats.org/officeDocument/2006/relationships/image" Target="../media/image30.png"/><Relationship Id="rId4" Type="http://schemas.openxmlformats.org/officeDocument/2006/relationships/audio" Target="../media/audio1.wav"/><Relationship Id="rId9" Type="http://schemas.openxmlformats.org/officeDocument/2006/relationships/image" Target="../media/image29.gif"/></Relationships>
</file>

<file path=ppt/slides/_rels/slide14.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audio" Target="../media/audio2.wav"/><Relationship Id="rId7" Type="http://schemas.openxmlformats.org/officeDocument/2006/relationships/image" Target="../media/image35.png"/><Relationship Id="rId12" Type="http://schemas.openxmlformats.org/officeDocument/2006/relationships/image" Target="../media/image32.gif"/><Relationship Id="rId2" Type="http://schemas.openxmlformats.org/officeDocument/2006/relationships/slideLayout" Target="../slideLayouts/slideLayout55.xml"/><Relationship Id="rId1" Type="http://schemas.openxmlformats.org/officeDocument/2006/relationships/audio" Target="NULL" TargetMode="External"/><Relationship Id="rId6" Type="http://schemas.openxmlformats.org/officeDocument/2006/relationships/image" Target="../media/image34.png"/><Relationship Id="rId11" Type="http://schemas.openxmlformats.org/officeDocument/2006/relationships/image" Target="../media/image31.png"/><Relationship Id="rId5" Type="http://schemas.openxmlformats.org/officeDocument/2006/relationships/audio" Target="../media/audio3.wav"/><Relationship Id="rId10" Type="http://schemas.openxmlformats.org/officeDocument/2006/relationships/image" Target="../media/image30.png"/><Relationship Id="rId4" Type="http://schemas.openxmlformats.org/officeDocument/2006/relationships/audio" Target="../media/audio1.wav"/><Relationship Id="rId9" Type="http://schemas.openxmlformats.org/officeDocument/2006/relationships/image" Target="../media/image29.gif"/></Relationships>
</file>

<file path=ppt/slides/_rels/slide15.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audio" Target="../media/audio2.wav"/><Relationship Id="rId7" Type="http://schemas.openxmlformats.org/officeDocument/2006/relationships/image" Target="../media/image35.png"/><Relationship Id="rId12" Type="http://schemas.openxmlformats.org/officeDocument/2006/relationships/image" Target="../media/image32.gif"/><Relationship Id="rId2" Type="http://schemas.openxmlformats.org/officeDocument/2006/relationships/slideLayout" Target="../slideLayouts/slideLayout55.xml"/><Relationship Id="rId1" Type="http://schemas.openxmlformats.org/officeDocument/2006/relationships/audio" Target="NULL" TargetMode="External"/><Relationship Id="rId6" Type="http://schemas.openxmlformats.org/officeDocument/2006/relationships/image" Target="../media/image34.png"/><Relationship Id="rId11" Type="http://schemas.openxmlformats.org/officeDocument/2006/relationships/image" Target="../media/image31.png"/><Relationship Id="rId5" Type="http://schemas.openxmlformats.org/officeDocument/2006/relationships/audio" Target="../media/audio3.wav"/><Relationship Id="rId10" Type="http://schemas.openxmlformats.org/officeDocument/2006/relationships/image" Target="../media/image30.png"/><Relationship Id="rId4" Type="http://schemas.openxmlformats.org/officeDocument/2006/relationships/audio" Target="../media/audio1.wav"/><Relationship Id="rId9" Type="http://schemas.openxmlformats.org/officeDocument/2006/relationships/image" Target="../media/image29.gif"/></Relationships>
</file>

<file path=ppt/slides/_rels/slide16.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audio" Target="file:///C:\Users\Administrator\Desktop\Mi%20%20thuat%20lop%201\TNXH%20L&#7898;P%202\B&#192;I%205\CaNhaThuongNhauRemix-BeBangChau-4183975.mp3"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55.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audio" Target="../media/audio1.wav"/><Relationship Id="rId7" Type="http://schemas.openxmlformats.org/officeDocument/2006/relationships/image" Target="../media/image29.gif"/><Relationship Id="rId2" Type="http://schemas.openxmlformats.org/officeDocument/2006/relationships/slideLayout" Target="../slideLayouts/slideLayout55.xml"/><Relationship Id="rId1" Type="http://schemas.openxmlformats.org/officeDocument/2006/relationships/audio" Target="NULL" TargetMode="External"/><Relationship Id="rId6" Type="http://schemas.openxmlformats.org/officeDocument/2006/relationships/image" Target="../media/image28.gif"/><Relationship Id="rId5" Type="http://schemas.openxmlformats.org/officeDocument/2006/relationships/image" Target="../media/image27.png"/><Relationship Id="rId10" Type="http://schemas.openxmlformats.org/officeDocument/2006/relationships/image" Target="../media/image32.gif"/><Relationship Id="rId4" Type="http://schemas.openxmlformats.org/officeDocument/2006/relationships/image" Target="../media/image26.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5" name="Rectangle 2"/>
          <p:cNvSpPr>
            <a:spLocks noGrp="1"/>
          </p:cNvSpPr>
          <p:nvPr>
            <p:ph type="title"/>
          </p:nvPr>
        </p:nvSpPr>
        <p:spPr/>
        <p:txBody>
          <a:bodyPr/>
          <a:lstStyle/>
          <a:p>
            <a:pPr eaLnBrk="1" hangingPunct="1"/>
            <a:r>
              <a:rPr lang="en-US" sz="4200" smtClean="0"/>
              <a:t/>
            </a:r>
            <a:br>
              <a:rPr lang="en-US" sz="4200" smtClean="0"/>
            </a:br>
            <a:endParaRPr lang="en-US" sz="4200" smtClean="0"/>
          </a:p>
        </p:txBody>
      </p:sp>
      <p:pic>
        <p:nvPicPr>
          <p:cNvPr id="67586" name="Picture 3" descr="awesome_flower01"/>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pic>
        <p:nvPicPr>
          <p:cNvPr id="67587" name="Picture 4" descr="Picture2"/>
          <p:cNvPicPr>
            <a:picLocks noChangeAspect="1" noChangeArrowheads="1"/>
          </p:cNvPicPr>
          <p:nvPr/>
        </p:nvPicPr>
        <p:blipFill>
          <a:blip r:embed="rId3"/>
          <a:srcRect/>
          <a:stretch>
            <a:fillRect/>
          </a:stretch>
        </p:blipFill>
        <p:spPr bwMode="auto">
          <a:xfrm>
            <a:off x="0" y="4873625"/>
            <a:ext cx="2844800" cy="1984375"/>
          </a:xfrm>
          <a:prstGeom prst="rect">
            <a:avLst/>
          </a:prstGeom>
          <a:noFill/>
          <a:ln w="9525">
            <a:noFill/>
            <a:miter lim="800000"/>
            <a:headEnd/>
            <a:tailEnd/>
          </a:ln>
        </p:spPr>
      </p:pic>
      <p:pic>
        <p:nvPicPr>
          <p:cNvPr id="67588" name="Picture 9" descr="sun14[1]"/>
          <p:cNvPicPr>
            <a:picLocks noChangeAspect="1" noChangeArrowheads="1" noCrop="1"/>
          </p:cNvPicPr>
          <p:nvPr/>
        </p:nvPicPr>
        <p:blipFill>
          <a:blip r:embed="rId4"/>
          <a:srcRect/>
          <a:stretch>
            <a:fillRect/>
          </a:stretch>
        </p:blipFill>
        <p:spPr bwMode="auto">
          <a:xfrm>
            <a:off x="0" y="0"/>
            <a:ext cx="2513013" cy="1811338"/>
          </a:xfrm>
          <a:prstGeom prst="rect">
            <a:avLst/>
          </a:prstGeom>
          <a:noFill/>
          <a:ln w="9525">
            <a:noFill/>
            <a:miter lim="800000"/>
            <a:headEnd/>
            <a:tailEnd/>
          </a:ln>
        </p:spPr>
      </p:pic>
      <p:sp>
        <p:nvSpPr>
          <p:cNvPr id="67589" name="WordArt 6"/>
          <p:cNvSpPr>
            <a:spLocks noChangeArrowheads="1" noChangeShapeType="1" noTextEdit="1"/>
          </p:cNvSpPr>
          <p:nvPr/>
        </p:nvSpPr>
        <p:spPr bwMode="auto">
          <a:xfrm>
            <a:off x="3586163" y="4038600"/>
            <a:ext cx="5080000" cy="1374775"/>
          </a:xfrm>
          <a:prstGeom prst="rect">
            <a:avLst/>
          </a:prstGeom>
        </p:spPr>
        <p:txBody>
          <a:bodyPr wrap="none" fromWordArt="1">
            <a:prstTxWarp prst="textWave1">
              <a:avLst>
                <a:gd name="adj1" fmla="val 13005"/>
                <a:gd name="adj2" fmla="val 0"/>
              </a:avLst>
            </a:prstTxWarp>
          </a:bodyPr>
          <a:lstStyle/>
          <a:p>
            <a:pPr algn="ctr"/>
            <a:r>
              <a:rPr lang="vi-VN" sz="3600" kern="10">
                <a:ln w="9525">
                  <a:solidFill>
                    <a:schemeClr val="tx1"/>
                  </a:solidFill>
                  <a:round/>
                  <a:headEnd/>
                  <a:tailEnd/>
                </a:ln>
                <a:solidFill>
                  <a:srgbClr val="FF3300"/>
                </a:solidFill>
                <a:effectLst>
                  <a:outerShdw dist="107763" dir="2700000" algn="ctr" rotWithShape="0">
                    <a:srgbClr val="868686">
                      <a:alpha val="50000"/>
                    </a:srgbClr>
                  </a:outerShdw>
                </a:effectLst>
                <a:latin typeface="Times New Roman"/>
                <a:cs typeface="Times New Roman"/>
              </a:rPr>
              <a:t>tự nhiên xã hội lớp 2</a:t>
            </a:r>
          </a:p>
        </p:txBody>
      </p:sp>
      <p:sp>
        <p:nvSpPr>
          <p:cNvPr id="67590" name="WordArt 7"/>
          <p:cNvSpPr>
            <a:spLocks noChangeArrowheads="1" noChangeShapeType="1" noTextEdit="1"/>
          </p:cNvSpPr>
          <p:nvPr/>
        </p:nvSpPr>
        <p:spPr bwMode="auto">
          <a:xfrm>
            <a:off x="1528763" y="657225"/>
            <a:ext cx="9037637" cy="5865813"/>
          </a:xfrm>
          <a:prstGeom prst="rect">
            <a:avLst/>
          </a:prstGeom>
        </p:spPr>
        <p:txBody>
          <a:bodyPr spcFirstLastPara="1" wrap="none" fromWordArt="1">
            <a:prstTxWarp prst="textButton">
              <a:avLst>
                <a:gd name="adj" fmla="val 10205060"/>
              </a:avLst>
            </a:prstTxWarp>
          </a:bodyPr>
          <a:lstStyle/>
          <a:p>
            <a:pPr algn="ctr"/>
            <a:r>
              <a:rPr lang="vi-VN" sz="2000" i="1" kern="10" dirty="0">
                <a:ln w="9525">
                  <a:solidFill>
                    <a:schemeClr val="tx2"/>
                  </a:solidFill>
                  <a:round/>
                  <a:headEnd/>
                  <a:tailEnd/>
                </a:ln>
                <a:solidFill>
                  <a:srgbClr val="0000FF"/>
                </a:solidFill>
                <a:effectLst>
                  <a:outerShdw dist="35921" dir="2700000" algn="ctr" rotWithShape="0">
                    <a:srgbClr val="808080">
                      <a:alpha val="79999"/>
                    </a:srgbClr>
                  </a:outerShdw>
                </a:effectLst>
                <a:latin typeface="Times New Roman"/>
                <a:cs typeface="Times New Roman"/>
              </a:rPr>
              <a:t>CHÀO MỪNG </a:t>
            </a:r>
            <a:r>
              <a:rPr lang="en-US" sz="2000" i="1" kern="10" dirty="0" smtClean="0">
                <a:ln w="9525">
                  <a:solidFill>
                    <a:schemeClr val="tx2"/>
                  </a:solidFill>
                  <a:round/>
                  <a:headEnd/>
                  <a:tailEnd/>
                </a:ln>
                <a:solidFill>
                  <a:srgbClr val="0000FF"/>
                </a:solidFill>
                <a:effectLst>
                  <a:outerShdw dist="35921" dir="2700000" algn="ctr" rotWithShape="0">
                    <a:srgbClr val="808080">
                      <a:alpha val="79999"/>
                    </a:srgbClr>
                  </a:outerShdw>
                </a:effectLst>
                <a:latin typeface="Times New Roman"/>
                <a:cs typeface="Times New Roman"/>
              </a:rPr>
              <a:t>CÁC EM</a:t>
            </a:r>
            <a:endParaRPr lang="vi-VN" sz="2000" i="1" kern="10" dirty="0">
              <a:ln w="9525">
                <a:solidFill>
                  <a:schemeClr val="tx2"/>
                </a:solidFill>
                <a:round/>
                <a:headEnd/>
                <a:tailEnd/>
              </a:ln>
              <a:solidFill>
                <a:srgbClr val="0000FF"/>
              </a:solidFill>
              <a:effectLst>
                <a:outerShdw dist="35921" dir="2700000" algn="ctr" rotWithShape="0">
                  <a:srgbClr val="808080">
                    <a:alpha val="79999"/>
                  </a:srgbClr>
                </a:outerShdw>
              </a:effectLst>
              <a:latin typeface="Times New Roman"/>
              <a:cs typeface="Times New Roman"/>
            </a:endParaRPr>
          </a:p>
        </p:txBody>
      </p:sp>
      <p:sp>
        <p:nvSpPr>
          <p:cNvPr id="152584" name="Text Box 8"/>
          <p:cNvSpPr txBox="1">
            <a:spLocks noChangeArrowheads="1"/>
          </p:cNvSpPr>
          <p:nvPr/>
        </p:nvSpPr>
        <p:spPr bwMode="auto">
          <a:xfrm>
            <a:off x="4927600" y="5664200"/>
            <a:ext cx="10774363" cy="486309"/>
          </a:xfrm>
          <a:prstGeom prst="rect">
            <a:avLst/>
          </a:prstGeom>
          <a:noFill/>
          <a:ln w="9525">
            <a:noFill/>
            <a:miter lim="800000"/>
            <a:headEnd/>
            <a:tailEnd/>
          </a:ln>
        </p:spPr>
        <p:txBody>
          <a:bodyPr lIns="85367" tIns="42683" rIns="85367" bIns="42683">
            <a:spAutoFit/>
          </a:bodyPr>
          <a:lstStyle/>
          <a:p>
            <a:pPr defTabSz="854075">
              <a:spcBef>
                <a:spcPct val="50000"/>
              </a:spcBef>
            </a:pPr>
            <a:r>
              <a:rPr lang="en-US" sz="2600" b="1" dirty="0"/>
              <a:t>      </a:t>
            </a:r>
            <a:r>
              <a:rPr lang="en-US" sz="2600" b="1" i="1" dirty="0" err="1"/>
              <a:t>Giáo</a:t>
            </a:r>
            <a:r>
              <a:rPr lang="en-US" sz="2600" b="1" i="1" dirty="0"/>
              <a:t> </a:t>
            </a:r>
            <a:r>
              <a:rPr lang="en-US" sz="2600" b="1" i="1" dirty="0" err="1"/>
              <a:t>viên</a:t>
            </a:r>
            <a:r>
              <a:rPr lang="en-US" sz="2600" b="1" i="1" dirty="0"/>
              <a:t> </a:t>
            </a:r>
            <a:r>
              <a:rPr lang="en-US" sz="2600" b="1" i="1" dirty="0" smtClean="0"/>
              <a:t>:</a:t>
            </a:r>
            <a:r>
              <a:rPr lang="en-US" sz="2600" b="1" i="1" dirty="0" err="1" smtClean="0"/>
              <a:t>NguyễN</a:t>
            </a:r>
            <a:r>
              <a:rPr lang="en-US" sz="2600" b="1" i="1" dirty="0" smtClean="0"/>
              <a:t> </a:t>
            </a:r>
            <a:r>
              <a:rPr lang="en-US" sz="2600" b="1" i="1" dirty="0" err="1" smtClean="0"/>
              <a:t>Văn</a:t>
            </a:r>
            <a:r>
              <a:rPr lang="en-US" sz="2600" b="1" i="1" dirty="0" smtClean="0"/>
              <a:t> </a:t>
            </a:r>
            <a:r>
              <a:rPr lang="en-US" sz="2600" b="1" i="1" dirty="0" err="1"/>
              <a:t>L</a:t>
            </a:r>
            <a:r>
              <a:rPr lang="en-US" sz="2600" b="1" i="1" dirty="0" err="1" smtClean="0"/>
              <a:t>ợi</a:t>
            </a:r>
            <a:endParaRPr lang="en-US" sz="2600" b="1" dirty="0"/>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5258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113"/>
          <p:cNvPicPr>
            <a:picLocks noChangeAspect="1"/>
          </p:cNvPicPr>
          <p:nvPr/>
        </p:nvPicPr>
        <p:blipFill>
          <a:blip r:embed="rId6"/>
          <a:srcRect/>
          <a:stretch>
            <a:fillRect/>
          </a:stretch>
        </p:blipFill>
        <p:spPr bwMode="auto">
          <a:xfrm>
            <a:off x="2913063" y="2100263"/>
            <a:ext cx="1098550" cy="2514600"/>
          </a:xfrm>
          <a:prstGeom prst="rect">
            <a:avLst/>
          </a:prstGeom>
          <a:noFill/>
          <a:ln w="9525">
            <a:noFill/>
            <a:miter lim="800000"/>
            <a:headEnd/>
            <a:tailEnd/>
          </a:ln>
        </p:spPr>
      </p:pic>
      <p:pic>
        <p:nvPicPr>
          <p:cNvPr id="132" name="Picture 131"/>
          <p:cNvPicPr>
            <a:picLocks noChangeAspect="1"/>
          </p:cNvPicPr>
          <p:nvPr/>
        </p:nvPicPr>
        <p:blipFill>
          <a:blip r:embed="rId7"/>
          <a:srcRect/>
          <a:stretch>
            <a:fillRect/>
          </a:stretch>
        </p:blipFill>
        <p:spPr bwMode="auto">
          <a:xfrm>
            <a:off x="2916238" y="2100263"/>
            <a:ext cx="1095375" cy="2514600"/>
          </a:xfrm>
          <a:prstGeom prst="rect">
            <a:avLst/>
          </a:prstGeom>
          <a:noFill/>
          <a:ln w="9525">
            <a:noFill/>
            <a:miter lim="800000"/>
            <a:headEnd/>
            <a:tailEnd/>
          </a:ln>
        </p:spPr>
      </p:pic>
      <p:pic>
        <p:nvPicPr>
          <p:cNvPr id="76803" name="Picture 6" descr="A picture containing drawing&#10;&#10;Description automatically generated"/>
          <p:cNvPicPr>
            <a:picLocks noChangeAspect="1"/>
          </p:cNvPicPr>
          <p:nvPr/>
        </p:nvPicPr>
        <p:blipFill>
          <a:blip r:embed="rId8"/>
          <a:srcRect/>
          <a:stretch>
            <a:fillRect/>
          </a:stretch>
        </p:blipFill>
        <p:spPr bwMode="auto">
          <a:xfrm>
            <a:off x="11002963" y="1914525"/>
            <a:ext cx="1189037" cy="1660525"/>
          </a:xfrm>
          <a:prstGeom prst="rect">
            <a:avLst/>
          </a:prstGeom>
          <a:noFill/>
          <a:ln w="9525">
            <a:noFill/>
            <a:miter lim="800000"/>
            <a:headEnd/>
            <a:tailEnd/>
          </a:ln>
        </p:spPr>
      </p:pic>
      <p:pic>
        <p:nvPicPr>
          <p:cNvPr id="76804" name="Picture 8" descr="A insect on the ground&#10;&#10;Description automatically generated"/>
          <p:cNvPicPr>
            <a:picLocks noChangeAspect="1"/>
          </p:cNvPicPr>
          <p:nvPr/>
        </p:nvPicPr>
        <p:blipFill>
          <a:blip r:embed="rId9"/>
          <a:srcRect/>
          <a:stretch>
            <a:fillRect/>
          </a:stretch>
        </p:blipFill>
        <p:spPr bwMode="auto">
          <a:xfrm>
            <a:off x="620713" y="1914525"/>
            <a:ext cx="638175" cy="614363"/>
          </a:xfrm>
          <a:prstGeom prst="rect">
            <a:avLst/>
          </a:prstGeom>
          <a:noFill/>
          <a:ln w="9525">
            <a:noFill/>
            <a:miter lim="800000"/>
            <a:headEnd/>
            <a:tailEnd/>
          </a:ln>
        </p:spPr>
      </p:pic>
      <p:pic>
        <p:nvPicPr>
          <p:cNvPr id="79" name="Picture 78"/>
          <p:cNvPicPr>
            <a:picLocks noChangeAspect="1"/>
          </p:cNvPicPr>
          <p:nvPr/>
        </p:nvPicPr>
        <p:blipFill>
          <a:blip r:embed="rId10"/>
          <a:srcRect/>
          <a:stretch>
            <a:fillRect/>
          </a:stretch>
        </p:blipFill>
        <p:spPr bwMode="auto">
          <a:xfrm>
            <a:off x="3438525" y="1716088"/>
            <a:ext cx="7319963" cy="4624387"/>
          </a:xfrm>
          <a:prstGeom prst="rect">
            <a:avLst/>
          </a:prstGeom>
          <a:noFill/>
          <a:ln w="9525">
            <a:noFill/>
            <a:miter lim="800000"/>
            <a:headEnd/>
            <a:tailEnd/>
          </a:ln>
        </p:spPr>
      </p:pic>
      <p:pic>
        <p:nvPicPr>
          <p:cNvPr id="2" name="Shape">
            <a:hlinkClick r:id="" action="ppaction://media"/>
          </p:cNvPr>
          <p:cNvPicPr>
            <a:picLocks noRot="1" noChangeAspect="1"/>
          </p:cNvPicPr>
          <p:nvPr>
            <a:audioFile r:link="rId1"/>
          </p:nvPr>
        </p:nvPicPr>
        <p:blipFill>
          <a:blip r:embed="rId11"/>
          <a:srcRect/>
          <a:stretch>
            <a:fillRect/>
          </a:stretch>
        </p:blipFill>
        <p:spPr bwMode="auto">
          <a:xfrm>
            <a:off x="12414250" y="3865563"/>
            <a:ext cx="609600" cy="609600"/>
          </a:xfrm>
          <a:prstGeom prst="rect">
            <a:avLst/>
          </a:prstGeom>
          <a:noFill/>
          <a:ln w="9525">
            <a:noFill/>
            <a:miter lim="800000"/>
            <a:headEnd/>
            <a:tailEnd/>
          </a:ln>
        </p:spPr>
      </p:pic>
      <p:pic>
        <p:nvPicPr>
          <p:cNvPr id="3" name="Shape">
            <a:hlinkClick r:id="" action="ppaction://media"/>
          </p:cNvPr>
          <p:cNvPicPr>
            <a:picLocks noRot="1" noChangeAspect="1"/>
          </p:cNvPicPr>
          <p:nvPr>
            <a:audioFile r:link="rId1"/>
          </p:nvPr>
        </p:nvPicPr>
        <p:blipFill>
          <a:blip r:embed="rId11"/>
          <a:srcRect/>
          <a:stretch>
            <a:fillRect/>
          </a:stretch>
        </p:blipFill>
        <p:spPr bwMode="auto">
          <a:xfrm>
            <a:off x="12414250" y="4702175"/>
            <a:ext cx="609600" cy="609600"/>
          </a:xfrm>
          <a:prstGeom prst="rect">
            <a:avLst/>
          </a:prstGeom>
          <a:noFill/>
          <a:ln w="9525">
            <a:noFill/>
            <a:miter lim="800000"/>
            <a:headEnd/>
            <a:tailEnd/>
          </a:ln>
        </p:spPr>
      </p:pic>
      <p:pic>
        <p:nvPicPr>
          <p:cNvPr id="76808" name="Picture 27" descr="A picture containing food&#10;&#10;Description automatically generated"/>
          <p:cNvPicPr>
            <a:picLocks noChangeAspect="1"/>
          </p:cNvPicPr>
          <p:nvPr/>
        </p:nvPicPr>
        <p:blipFill>
          <a:blip r:embed="rId12"/>
          <a:srcRect/>
          <a:stretch>
            <a:fillRect/>
          </a:stretch>
        </p:blipFill>
        <p:spPr bwMode="auto">
          <a:xfrm>
            <a:off x="10712450" y="0"/>
            <a:ext cx="1519238" cy="1519238"/>
          </a:xfrm>
          <a:prstGeom prst="rect">
            <a:avLst/>
          </a:prstGeom>
          <a:noFill/>
          <a:ln w="9525">
            <a:noFill/>
            <a:miter lim="800000"/>
            <a:headEnd/>
            <a:tailEnd/>
          </a:ln>
        </p:spPr>
      </p:pic>
      <p:sp>
        <p:nvSpPr>
          <p:cNvPr id="5" name="Speech Bubble: Rectangle 4"/>
          <p:cNvSpPr>
            <a:spLocks noChangeArrowheads="1"/>
          </p:cNvSpPr>
          <p:nvPr/>
        </p:nvSpPr>
        <p:spPr bwMode="auto">
          <a:xfrm>
            <a:off x="2052638" y="469900"/>
            <a:ext cx="5965825" cy="1173163"/>
          </a:xfrm>
          <a:prstGeom prst="wedgeRectCallout">
            <a:avLst>
              <a:gd name="adj1" fmla="val 15301"/>
              <a:gd name="adj2" fmla="val 142153"/>
            </a:avLst>
          </a:prstGeom>
          <a:solidFill>
            <a:schemeClr val="bg1">
              <a:alpha val="74901"/>
            </a:schemeClr>
          </a:solidFill>
          <a:ln w="38100" algn="ctr">
            <a:solidFill>
              <a:schemeClr val="bg1"/>
            </a:solidFill>
            <a:miter lim="800000"/>
            <a:headEnd/>
            <a:tailEnd/>
          </a:ln>
        </p:spPr>
        <p:txBody>
          <a:bodyPr anchor="ctr"/>
          <a:lstStyle/>
          <a:p>
            <a:pPr algn="ctr"/>
            <a:r>
              <a:rPr lang="en-US" sz="4800">
                <a:solidFill>
                  <a:srgbClr val="000000"/>
                </a:solidFill>
                <a:ea typeface="Tahoma" pitchFamily="34" charset="0"/>
                <a:cs typeface="Times New Roman" pitchFamily="18" charset="0"/>
              </a:rPr>
              <a:t>Cha của cha là:</a:t>
            </a:r>
          </a:p>
        </p:txBody>
      </p:sp>
      <p:sp>
        <p:nvSpPr>
          <p:cNvPr id="26" name="Rectangle 25"/>
          <p:cNvSpPr>
            <a:spLocks noChangeArrowheads="1"/>
          </p:cNvSpPr>
          <p:nvPr/>
        </p:nvSpPr>
        <p:spPr bwMode="auto">
          <a:xfrm>
            <a:off x="7100888" y="560388"/>
            <a:ext cx="3522662" cy="1006475"/>
          </a:xfrm>
          <a:prstGeom prst="rect">
            <a:avLst/>
          </a:prstGeom>
          <a:noFill/>
          <a:ln w="9525">
            <a:noFill/>
            <a:miter lim="800000"/>
            <a:headEnd/>
            <a:tailEnd/>
          </a:ln>
        </p:spPr>
        <p:txBody>
          <a:bodyPr>
            <a:spAutoFit/>
          </a:bodyPr>
          <a:lstStyle/>
          <a:p>
            <a:pPr algn="ctr"/>
            <a:r>
              <a:rPr lang="en-US" sz="6000" b="1">
                <a:solidFill>
                  <a:srgbClr val="FF0000"/>
                </a:solidFill>
                <a:ea typeface="Tahoma" pitchFamily="34" charset="0"/>
                <a:cs typeface="Times New Roman" pitchFamily="18" charset="0"/>
              </a:rPr>
              <a:t>Ông nội</a:t>
            </a:r>
          </a:p>
        </p:txBody>
      </p:sp>
      <p:sp>
        <p:nvSpPr>
          <p:cNvPr id="14" name="Arrow: Pentagon 13"/>
          <p:cNvSpPr/>
          <p:nvPr/>
        </p:nvSpPr>
        <p:spPr>
          <a:xfrm>
            <a:off x="9975850" y="6016625"/>
            <a:ext cx="1733550" cy="588963"/>
          </a:xfrm>
          <a:prstGeom prst="homePlate">
            <a:avLst/>
          </a:prstGeom>
          <a:solidFill>
            <a:srgbClr val="F4B18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a:solidFill>
                  <a:srgbClr val="FF0000"/>
                </a:solidFill>
                <a:latin typeface="Times New Roman" panose="02020603050405020304" pitchFamily="18" charset="0"/>
                <a:cs typeface="Times New Roman" panose="02020603050405020304" pitchFamily="18" charset="0"/>
              </a:rPr>
              <a:t>WRONG</a:t>
            </a:r>
            <a:r>
              <a:rPr lang="en-US" b="1">
                <a:solidFill>
                  <a:srgbClr val="002060"/>
                </a:solidFill>
                <a:latin typeface="Times New Roman" panose="02020603050405020304" pitchFamily="18" charset="0"/>
                <a:cs typeface="Times New Roman" panose="02020603050405020304" pitchFamily="18" charset="0"/>
              </a:rPr>
              <a:t>/SAI</a:t>
            </a:r>
          </a:p>
        </p:txBody>
      </p:sp>
      <p:sp>
        <p:nvSpPr>
          <p:cNvPr id="27" name="Arrow: Pentagon 26"/>
          <p:cNvSpPr/>
          <p:nvPr/>
        </p:nvSpPr>
        <p:spPr>
          <a:xfrm flipH="1">
            <a:off x="8116888" y="6016625"/>
            <a:ext cx="1733550" cy="588963"/>
          </a:xfrm>
          <a:prstGeom prst="homePlate">
            <a:avLst/>
          </a:prstGeom>
          <a:solidFill>
            <a:srgbClr val="F4B18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a:solidFill>
                  <a:srgbClr val="FF0000"/>
                </a:solidFill>
                <a:latin typeface="Times New Roman" panose="02020603050405020304" pitchFamily="18" charset="0"/>
                <a:cs typeface="Times New Roman" panose="02020603050405020304" pitchFamily="18" charset="0"/>
              </a:rPr>
              <a:t>RIGHT</a:t>
            </a:r>
            <a:r>
              <a:rPr lang="en-US" b="1">
                <a:solidFill>
                  <a:srgbClr val="002060"/>
                </a:solidFill>
                <a:latin typeface="Times New Roman" panose="02020603050405020304" pitchFamily="18" charset="0"/>
                <a:cs typeface="Times New Roman" panose="02020603050405020304" pitchFamily="18" charset="0"/>
              </a:rPr>
              <a:t>/ĐÚNG</a:t>
            </a:r>
          </a:p>
        </p:txBody>
      </p:sp>
      <p:pic>
        <p:nvPicPr>
          <p:cNvPr id="133" name="Shape">
            <a:hlinkClick r:id="" action="ppaction://media"/>
          </p:cNvPr>
          <p:cNvPicPr>
            <a:picLocks noRot="1" noChangeAspect="1"/>
          </p:cNvPicPr>
          <p:nvPr>
            <a:audioFile r:link="rId1"/>
          </p:nvPr>
        </p:nvPicPr>
        <p:blipFill>
          <a:blip r:embed="rId11"/>
          <a:srcRect/>
          <a:stretch>
            <a:fillRect/>
          </a:stretch>
        </p:blipFill>
        <p:spPr bwMode="auto">
          <a:xfrm>
            <a:off x="12414250" y="5407025"/>
            <a:ext cx="609600" cy="6096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0" fill="hold"/>
                                        <p:tgtEl>
                                          <p:spTgt spid="79"/>
                                        </p:tgtEl>
                                        <p:attrNameLst>
                                          <p:attrName>ppt_x</p:attrName>
                                        </p:attrNameLst>
                                      </p:cBhvr>
                                      <p:tavLst>
                                        <p:tav tm="0">
                                          <p:val>
                                            <p:strVal val="1+#ppt_w/2"/>
                                          </p:val>
                                        </p:tav>
                                        <p:tav tm="100000">
                                          <p:val>
                                            <p:strVal val="#ppt_x"/>
                                          </p:val>
                                        </p:tav>
                                      </p:tavLst>
                                    </p:anim>
                                    <p:anim calcmode="lin" valueType="num">
                                      <p:cBhvr additive="base">
                                        <p:cTn id="8" dur="5000" fill="hold"/>
                                        <p:tgtEl>
                                          <p:spTgt spid="79"/>
                                        </p:tgtEl>
                                        <p:attrNameLst>
                                          <p:attrName>ppt_y</p:attrName>
                                        </p:attrNameLst>
                                      </p:cBhvr>
                                      <p:tavLst>
                                        <p:tav tm="0">
                                          <p:val>
                                            <p:strVal val="#ppt_y"/>
                                          </p:val>
                                        </p:tav>
                                        <p:tav tm="100000">
                                          <p:val>
                                            <p:strVal val="#ppt_y"/>
                                          </p:val>
                                        </p:tav>
                                      </p:tavLst>
                                    </p:anim>
                                  </p:childTnLst>
                                </p:cTn>
                              </p:par>
                              <p:par>
                                <p:cTn id="9" presetID="8" presetClass="emph" presetSubtype="0" repeatCount="indefinite" autoRev="1" fill="hold" nodeType="withEffect">
                                  <p:stCondLst>
                                    <p:cond delay="0"/>
                                  </p:stCondLst>
                                  <p:childTnLst>
                                    <p:animRot by="18000">
                                      <p:cBhvr>
                                        <p:cTn id="10" dur="50" fill="hold"/>
                                        <p:tgtEl>
                                          <p:spTgt spid="79"/>
                                        </p:tgtEl>
                                        <p:attrNameLst>
                                          <p:attrName>r</p:attrName>
                                        </p:attrNameLst>
                                      </p:cBhvr>
                                    </p:animRot>
                                  </p:childTnLst>
                                </p:cTn>
                              </p:par>
                              <p:par>
                                <p:cTn id="11" presetID="1" presetClass="mediacall" presetSubtype="0" fill="hold" nodeType="withEffect">
                                  <p:stCondLst>
                                    <p:cond delay="0"/>
                                  </p:stCondLst>
                                  <p:childTnLst>
                                    <p:cmd type="call" cmd="playFrom(0.0)">
                                      <p:cBhvr>
                                        <p:cTn id="12" dur="10138" fill="hold"/>
                                        <p:tgtEl>
                                          <p:spTgt spid="2"/>
                                        </p:tgtEl>
                                      </p:cBhvr>
                                    </p:cmd>
                                  </p:childTnLst>
                                </p:cTn>
                              </p:par>
                              <p:par>
                                <p:cTn id="13" presetID="1" presetClass="mediacall" presetSubtype="0" fill="hold" nodeType="withEffect">
                                  <p:stCondLst>
                                    <p:cond delay="0"/>
                                  </p:stCondLst>
                                  <p:childTnLst>
                                    <p:cmd type="call" cmd="playFrom(0.0)">
                                      <p:cBhvr>
                                        <p:cTn id="14" dur="3030" fill="hold"/>
                                        <p:tgtEl>
                                          <p:spTgt spid="3"/>
                                        </p:tgtEl>
                                      </p:cBhvr>
                                    </p:cmd>
                                  </p:childTnLst>
                                </p:cTn>
                              </p:par>
                              <p:par>
                                <p:cTn id="15" presetID="42" presetClass="entr" presetSubtype="0" fill="hold" grpId="0" nodeType="withEffect">
                                  <p:stCondLst>
                                    <p:cond delay="50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subTnLst>
                                    <p:audio>
                                      <p:cMediaNode>
                                        <p:cTn display="0" masterRel="sameClick">
                                          <p:stCondLst>
                                            <p:cond evt="begin" delay="0">
                                              <p:tn val="22"/>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2"/>
                </p:tgtEl>
              </p:cMediaNode>
            </p:audio>
            <p:audio>
              <p:cMediaNode vol="80000">
                <p:cTn id="26" fill="hold" display="0">
                  <p:stCondLst>
                    <p:cond delay="indefinite"/>
                  </p:stCondLst>
                  <p:endCondLst>
                    <p:cond evt="onStopAudio" delay="0">
                      <p:tgtEl>
                        <p:sldTgt/>
                      </p:tgtEl>
                    </p:cond>
                  </p:endCondLst>
                </p:cTn>
                <p:tgtEl>
                  <p:spTgt spid="3"/>
                </p:tgtEl>
              </p:cMediaNode>
            </p:audio>
            <p:seq concurrent="1" nextAc="seek">
              <p:cTn id="27" restart="whenNotActive" fill="hold" evtFilter="cancelBubble" nodeType="interactiveSeq">
                <p:stCondLst>
                  <p:cond evt="onClick" delay="0">
                    <p:tgtEl>
                      <p:spTgt spid="27"/>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27"/>
                                        </p:tgtEl>
                                      </p:cBhvr>
                                    </p:animEffect>
                                    <p:set>
                                      <p:cBhvr>
                                        <p:cTn id="32"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5" name="APPLAUSE.WAV"/>
                                        </p:tgtEl>
                                      </p:cMediaNode>
                                    </p:audio>
                                  </p:subTnLst>
                                </p:cTn>
                              </p:par>
                              <p:par>
                                <p:cTn id="33" presetID="1" presetClass="exit" presetSubtype="0" fill="hold" grpId="1" nodeType="withEffect">
                                  <p:stCondLst>
                                    <p:cond delay="0"/>
                                  </p:stCondLst>
                                  <p:childTnLst>
                                    <p:set>
                                      <p:cBhvr>
                                        <p:cTn id="34" dur="1" fill="hold">
                                          <p:stCondLst>
                                            <p:cond delay="0"/>
                                          </p:stCondLst>
                                        </p:cTn>
                                        <p:tgtEl>
                                          <p:spTgt spid="14"/>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26"/>
                                        </p:tgtEl>
                                      </p:cBhvr>
                                    </p:animEffect>
                                    <p:set>
                                      <p:cBhvr>
                                        <p:cTn id="40" dur="1" fill="hold">
                                          <p:stCondLst>
                                            <p:cond delay="499"/>
                                          </p:stCondLst>
                                        </p:cTn>
                                        <p:tgtEl>
                                          <p:spTgt spid="26"/>
                                        </p:tgtEl>
                                        <p:attrNameLst>
                                          <p:attrName>style.visibility</p:attrName>
                                        </p:attrNameLst>
                                      </p:cBhvr>
                                      <p:to>
                                        <p:strVal val="hidden"/>
                                      </p:to>
                                    </p:set>
                                  </p:childTnLst>
                                </p:cTn>
                              </p:par>
                            </p:childTnLst>
                          </p:cTn>
                        </p:par>
                        <p:par>
                          <p:cTn id="41" fill="hold">
                            <p:stCondLst>
                              <p:cond delay="500"/>
                            </p:stCondLst>
                            <p:childTnLst>
                              <p:par>
                                <p:cTn id="42" presetID="63" presetClass="path" presetSubtype="0" accel="50000" decel="50000" fill="hold" nodeType="afterEffect">
                                  <p:stCondLst>
                                    <p:cond delay="0"/>
                                  </p:stCondLst>
                                  <p:childTnLst>
                                    <p:animMotion origin="layout" path="M -4.16667E-6 -3.33333E-6 L 0.15651 0.02639 " pathEditMode="relative" rAng="0" ptsTypes="AA">
                                      <p:cBhvr>
                                        <p:cTn id="43" dur="2500" fill="hold"/>
                                        <p:tgtEl>
                                          <p:spTgt spid="114"/>
                                        </p:tgtEl>
                                        <p:attrNameLst>
                                          <p:attrName>ppt_x</p:attrName>
                                          <p:attrName>ppt_y</p:attrName>
                                        </p:attrNameLst>
                                      </p:cBhvr>
                                      <p:rCtr x="7826" y="1319"/>
                                    </p:animMotion>
                                  </p:childTnLst>
                                </p:cTn>
                              </p:par>
                              <p:par>
                                <p:cTn id="44" presetID="6" presetClass="emph" presetSubtype="0" fill="hold" nodeType="withEffect">
                                  <p:stCondLst>
                                    <p:cond delay="0"/>
                                  </p:stCondLst>
                                  <p:childTnLst>
                                    <p:animScale>
                                      <p:cBhvr>
                                        <p:cTn id="45" dur="2500" fill="hold"/>
                                        <p:tgtEl>
                                          <p:spTgt spid="114"/>
                                        </p:tgtEl>
                                      </p:cBhvr>
                                      <p:by x="110000" y="110000"/>
                                    </p:animScale>
                                  </p:childTnLst>
                                </p:cTn>
                              </p:par>
                              <p:par>
                                <p:cTn id="46" presetID="1" presetClass="exit" presetSubtype="0" fill="hold" nodeType="withEffect">
                                  <p:stCondLst>
                                    <p:cond delay="2000"/>
                                  </p:stCondLst>
                                  <p:childTnLst>
                                    <p:set>
                                      <p:cBhvr>
                                        <p:cTn id="47" dur="1" fill="hold">
                                          <p:stCondLst>
                                            <p:cond delay="0"/>
                                          </p:stCondLst>
                                        </p:cTn>
                                        <p:tgtEl>
                                          <p:spTgt spid="114"/>
                                        </p:tgtEl>
                                        <p:attrNameLst>
                                          <p:attrName>style.visibility</p:attrName>
                                        </p:attrNameLst>
                                      </p:cBhvr>
                                      <p:to>
                                        <p:strVal val="hidden"/>
                                      </p:to>
                                    </p:set>
                                  </p:childTnLst>
                                </p:cTn>
                              </p:par>
                            </p:childTnLst>
                          </p:cTn>
                        </p:par>
                        <p:par>
                          <p:cTn id="48" fill="hold">
                            <p:stCondLst>
                              <p:cond delay="3000"/>
                            </p:stCondLst>
                            <p:childTnLst>
                              <p:par>
                                <p:cTn id="49" presetID="2" presetClass="exit" presetSubtype="8" fill="hold" nodeType="afterEffect">
                                  <p:stCondLst>
                                    <p:cond delay="0"/>
                                  </p:stCondLst>
                                  <p:childTnLst>
                                    <p:anim calcmode="lin" valueType="num">
                                      <p:cBhvr additive="base">
                                        <p:cTn id="50" dur="5000"/>
                                        <p:tgtEl>
                                          <p:spTgt spid="79"/>
                                        </p:tgtEl>
                                        <p:attrNameLst>
                                          <p:attrName>ppt_x</p:attrName>
                                        </p:attrNameLst>
                                      </p:cBhvr>
                                      <p:tavLst>
                                        <p:tav tm="0">
                                          <p:val>
                                            <p:strVal val="ppt_x"/>
                                          </p:val>
                                        </p:tav>
                                        <p:tav tm="100000">
                                          <p:val>
                                            <p:strVal val="0-ppt_w/2"/>
                                          </p:val>
                                        </p:tav>
                                      </p:tavLst>
                                    </p:anim>
                                    <p:anim calcmode="lin" valueType="num">
                                      <p:cBhvr additive="base">
                                        <p:cTn id="51" dur="5000"/>
                                        <p:tgtEl>
                                          <p:spTgt spid="79"/>
                                        </p:tgtEl>
                                        <p:attrNameLst>
                                          <p:attrName>ppt_y</p:attrName>
                                        </p:attrNameLst>
                                      </p:cBhvr>
                                      <p:tavLst>
                                        <p:tav tm="0">
                                          <p:val>
                                            <p:strVal val="ppt_y"/>
                                          </p:val>
                                        </p:tav>
                                        <p:tav tm="100000">
                                          <p:val>
                                            <p:strVal val="ppt_y"/>
                                          </p:val>
                                        </p:tav>
                                      </p:tavLst>
                                    </p:anim>
                                    <p:set>
                                      <p:cBhvr>
                                        <p:cTn id="52" dur="1" fill="hold">
                                          <p:stCondLst>
                                            <p:cond delay="4999"/>
                                          </p:stCondLst>
                                        </p:cTn>
                                        <p:tgtEl>
                                          <p:spTgt spid="79"/>
                                        </p:tgtEl>
                                        <p:attrNameLst>
                                          <p:attrName>style.visibility</p:attrName>
                                        </p:attrNameLst>
                                      </p:cBhvr>
                                      <p:to>
                                        <p:strVal val="hidden"/>
                                      </p:to>
                                    </p:set>
                                  </p:childTnLst>
                                </p:cTn>
                              </p:par>
                              <p:par>
                                <p:cTn id="53" presetID="1" presetClass="mediacall" presetSubtype="0" fill="hold" nodeType="withEffect">
                                  <p:stCondLst>
                                    <p:cond delay="0"/>
                                  </p:stCondLst>
                                  <p:childTnLst>
                                    <p:cmd type="call" cmd="playFrom(0.0)">
                                      <p:cBhvr>
                                        <p:cTn id="54" dur="10138" fill="hold"/>
                                        <p:tgtEl>
                                          <p:spTgt spid="2"/>
                                        </p:tgtEl>
                                      </p:cBhvr>
                                    </p:cmd>
                                  </p:childTnLst>
                                </p:cTn>
                              </p:par>
                            </p:childTnLst>
                          </p:cTn>
                        </p:par>
                      </p:childTnLst>
                    </p:cTn>
                  </p:par>
                </p:childTnLst>
              </p:cTn>
              <p:nextCondLst>
                <p:cond evt="onClick" delay="0">
                  <p:tgtEl>
                    <p:spTgt spid="27"/>
                  </p:tgtEl>
                </p:cond>
              </p:nextCondLst>
            </p:seq>
            <p:seq concurrent="1" nextAc="seek">
              <p:cTn id="55" restart="whenNotActive" fill="hold" evtFilter="cancelBubble" nodeType="interactiveSeq">
                <p:stCondLst>
                  <p:cond evt="onClick" delay="0">
                    <p:tgtEl>
                      <p:spTgt spid="14"/>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grpId="0" nodeType="clickEffect">
                                  <p:stCondLst>
                                    <p:cond delay="0"/>
                                  </p:stCondLst>
                                  <p:childTnLst>
                                    <p:animEffect transition="out" filter="fade">
                                      <p:cBhvr>
                                        <p:cTn id="59" dur="500"/>
                                        <p:tgtEl>
                                          <p:spTgt spid="14"/>
                                        </p:tgtEl>
                                      </p:cBhvr>
                                    </p:animEffect>
                                    <p:set>
                                      <p:cBhvr>
                                        <p:cTn id="60" dur="1" fill="hold">
                                          <p:stCondLst>
                                            <p:cond delay="499"/>
                                          </p:stCondLst>
                                        </p:cTn>
                                        <p:tgtEl>
                                          <p:spTgt spid="14"/>
                                        </p:tgtEl>
                                        <p:attrNameLst>
                                          <p:attrName>style.visibility</p:attrName>
                                        </p:attrNameLst>
                                      </p:cBhvr>
                                      <p:to>
                                        <p:strVal val="hidden"/>
                                      </p:to>
                                    </p:set>
                                  </p:childTnLst>
                                </p:cTn>
                              </p:par>
                              <p:par>
                                <p:cTn id="61" presetID="1" presetClass="mediacall" presetSubtype="0" fill="hold" nodeType="withEffect">
                                  <p:stCondLst>
                                    <p:cond delay="0"/>
                                  </p:stCondLst>
                                  <p:childTnLst>
                                    <p:cmd type="call" cmd="playFrom(0.0)">
                                      <p:cBhvr>
                                        <p:cTn id="62" dur="4649" fill="hold"/>
                                        <p:tgtEl>
                                          <p:spTgt spid="133"/>
                                        </p:tgtEl>
                                      </p:cBhvr>
                                    </p:cmd>
                                  </p:childTnLst>
                                </p:cTn>
                              </p:par>
                              <p:par>
                                <p:cTn id="63" presetID="1" presetClass="entr" presetSubtype="0" fill="hold" nodeType="withEffect">
                                  <p:stCondLst>
                                    <p:cond delay="0"/>
                                  </p:stCondLst>
                                  <p:childTnLst>
                                    <p:set>
                                      <p:cBhvr>
                                        <p:cTn id="64" dur="1" fill="hold">
                                          <p:stCondLst>
                                            <p:cond delay="0"/>
                                          </p:stCondLst>
                                        </p:cTn>
                                        <p:tgtEl>
                                          <p:spTgt spid="132"/>
                                        </p:tgtEl>
                                        <p:attrNameLst>
                                          <p:attrName>style.visibility</p:attrName>
                                        </p:attrNameLst>
                                      </p:cBhvr>
                                      <p:to>
                                        <p:strVal val="visible"/>
                                      </p:to>
                                    </p:set>
                                  </p:childTnLst>
                                </p:cTn>
                              </p:par>
                              <p:par>
                                <p:cTn id="65" presetID="1" presetClass="exit" presetSubtype="0" fill="hold" grpId="1" nodeType="withEffect">
                                  <p:stCondLst>
                                    <p:cond delay="0"/>
                                  </p:stCondLst>
                                  <p:childTnLst>
                                    <p:set>
                                      <p:cBhvr>
                                        <p:cTn id="66" dur="1" fill="hold">
                                          <p:stCondLst>
                                            <p:cond delay="0"/>
                                          </p:stCondLst>
                                        </p:cTn>
                                        <p:tgtEl>
                                          <p:spTgt spid="27"/>
                                        </p:tgtEl>
                                        <p:attrNameLst>
                                          <p:attrName>style.visibility</p:attrName>
                                        </p:attrNameLst>
                                      </p:cBhvr>
                                      <p:to>
                                        <p:strVal val="hidden"/>
                                      </p:to>
                                    </p:set>
                                  </p:childTnLst>
                                </p:cTn>
                              </p:par>
                            </p:childTnLst>
                          </p:cTn>
                        </p:par>
                        <p:par>
                          <p:cTn id="67" fill="hold">
                            <p:stCondLst>
                              <p:cond delay="500"/>
                            </p:stCondLst>
                            <p:childTnLst>
                              <p:par>
                                <p:cTn id="68" presetID="10" presetClass="exit" presetSubtype="0" fill="hold" grpId="2" nodeType="afterEffect">
                                  <p:stCondLst>
                                    <p:cond delay="0"/>
                                  </p:stCondLst>
                                  <p:childTnLst>
                                    <p:animEffect transition="out" filter="fade">
                                      <p:cBhvr>
                                        <p:cTn id="69" dur="500"/>
                                        <p:tgtEl>
                                          <p:spTgt spid="5"/>
                                        </p:tgtEl>
                                      </p:cBhvr>
                                    </p:animEffect>
                                    <p:set>
                                      <p:cBhvr>
                                        <p:cTn id="70" dur="1" fill="hold">
                                          <p:stCondLst>
                                            <p:cond delay="499"/>
                                          </p:stCondLst>
                                        </p:cTn>
                                        <p:tgtEl>
                                          <p:spTgt spid="5"/>
                                        </p:tgtEl>
                                        <p:attrNameLst>
                                          <p:attrName>style.visibility</p:attrName>
                                        </p:attrNameLst>
                                      </p:cBhvr>
                                      <p:to>
                                        <p:strVal val="hidden"/>
                                      </p:to>
                                    </p:set>
                                  </p:childTnLst>
                                </p:cTn>
                              </p:par>
                              <p:par>
                                <p:cTn id="71" presetID="10" presetClass="exit" presetSubtype="0" fill="hold" grpId="2" nodeType="withEffect">
                                  <p:stCondLst>
                                    <p:cond delay="0"/>
                                  </p:stCondLst>
                                  <p:childTnLst>
                                    <p:animEffect transition="out" filter="fade">
                                      <p:cBhvr>
                                        <p:cTn id="72" dur="500"/>
                                        <p:tgtEl>
                                          <p:spTgt spid="26"/>
                                        </p:tgtEl>
                                      </p:cBhvr>
                                    </p:animEffect>
                                    <p:set>
                                      <p:cBhvr>
                                        <p:cTn id="73" dur="1" fill="hold">
                                          <p:stCondLst>
                                            <p:cond delay="499"/>
                                          </p:stCondLst>
                                        </p:cTn>
                                        <p:tgtEl>
                                          <p:spTgt spid="26"/>
                                        </p:tgtEl>
                                        <p:attrNameLst>
                                          <p:attrName>style.visibility</p:attrName>
                                        </p:attrNameLst>
                                      </p:cBhvr>
                                      <p:to>
                                        <p:strVal val="hidden"/>
                                      </p:to>
                                    </p:set>
                                  </p:childTnLst>
                                </p:cTn>
                              </p:par>
                            </p:childTnLst>
                          </p:cTn>
                        </p:par>
                        <p:par>
                          <p:cTn id="74" fill="hold">
                            <p:stCondLst>
                              <p:cond delay="1000"/>
                            </p:stCondLst>
                            <p:childTnLst>
                              <p:par>
                                <p:cTn id="75" presetID="2" presetClass="exit" presetSubtype="8" fill="hold" nodeType="afterEffect">
                                  <p:stCondLst>
                                    <p:cond delay="0"/>
                                  </p:stCondLst>
                                  <p:childTnLst>
                                    <p:anim calcmode="lin" valueType="num">
                                      <p:cBhvr additive="base">
                                        <p:cTn id="76" dur="5000"/>
                                        <p:tgtEl>
                                          <p:spTgt spid="79"/>
                                        </p:tgtEl>
                                        <p:attrNameLst>
                                          <p:attrName>ppt_x</p:attrName>
                                        </p:attrNameLst>
                                      </p:cBhvr>
                                      <p:tavLst>
                                        <p:tav tm="0">
                                          <p:val>
                                            <p:strVal val="ppt_x"/>
                                          </p:val>
                                        </p:tav>
                                        <p:tav tm="100000">
                                          <p:val>
                                            <p:strVal val="0-ppt_w/2"/>
                                          </p:val>
                                        </p:tav>
                                      </p:tavLst>
                                    </p:anim>
                                    <p:anim calcmode="lin" valueType="num">
                                      <p:cBhvr additive="base">
                                        <p:cTn id="77" dur="5000"/>
                                        <p:tgtEl>
                                          <p:spTgt spid="79"/>
                                        </p:tgtEl>
                                        <p:attrNameLst>
                                          <p:attrName>ppt_y</p:attrName>
                                        </p:attrNameLst>
                                      </p:cBhvr>
                                      <p:tavLst>
                                        <p:tav tm="0">
                                          <p:val>
                                            <p:strVal val="ppt_y"/>
                                          </p:val>
                                        </p:tav>
                                        <p:tav tm="100000">
                                          <p:val>
                                            <p:strVal val="ppt_y"/>
                                          </p:val>
                                        </p:tav>
                                      </p:tavLst>
                                    </p:anim>
                                    <p:set>
                                      <p:cBhvr>
                                        <p:cTn id="78" dur="1" fill="hold">
                                          <p:stCondLst>
                                            <p:cond delay="4999"/>
                                          </p:stCondLst>
                                        </p:cTn>
                                        <p:tgtEl>
                                          <p:spTgt spid="79"/>
                                        </p:tgtEl>
                                        <p:attrNameLst>
                                          <p:attrName>style.visibility</p:attrName>
                                        </p:attrNameLst>
                                      </p:cBhvr>
                                      <p:to>
                                        <p:strVal val="hidden"/>
                                      </p:to>
                                    </p:set>
                                  </p:childTnLst>
                                </p:cTn>
                              </p:par>
                              <p:par>
                                <p:cTn id="79" presetID="1" presetClass="mediacall" presetSubtype="0" fill="hold" nodeType="withEffect">
                                  <p:stCondLst>
                                    <p:cond delay="0"/>
                                  </p:stCondLst>
                                  <p:childTnLst>
                                    <p:cmd type="call" cmd="playFrom(0.0)">
                                      <p:cBhvr>
                                        <p:cTn id="80" dur="10138" fill="hold"/>
                                        <p:tgtEl>
                                          <p:spTgt spid="2"/>
                                        </p:tgtEl>
                                      </p:cBhvr>
                                    </p:cmd>
                                  </p:childTnLst>
                                </p:cTn>
                              </p:par>
                            </p:childTnLst>
                          </p:cTn>
                        </p:par>
                      </p:childTnLst>
                    </p:cTn>
                  </p:par>
                </p:childTnLst>
              </p:cTn>
              <p:nextCondLst>
                <p:cond evt="onClick" delay="0">
                  <p:tgtEl>
                    <p:spTgt spid="14"/>
                  </p:tgtEl>
                </p:cond>
              </p:nextCondLst>
            </p:seq>
            <p:audio>
              <p:cMediaNode vol="80000">
                <p:cTn id="81" fill="hold" display="0">
                  <p:stCondLst>
                    <p:cond delay="indefinite"/>
                  </p:stCondLst>
                  <p:endCondLst>
                    <p:cond evt="onStopAudio" delay="0">
                      <p:tgtEl>
                        <p:sldTgt/>
                      </p:tgtEl>
                    </p:cond>
                  </p:endCondLst>
                </p:cTn>
                <p:tgtEl>
                  <p:spTgt spid="133"/>
                </p:tgtEl>
              </p:cMediaNode>
            </p:audio>
          </p:childTnLst>
        </p:cTn>
      </p:par>
    </p:tnLst>
    <p:bldLst>
      <p:bldP spid="5" grpId="0" bldLvl="0" animBg="1"/>
      <p:bldP spid="5" grpId="1" bldLvl="0" animBg="1"/>
      <p:bldP spid="5" grpId="2" bldLvl="0" animBg="1"/>
      <p:bldP spid="26" grpId="0"/>
      <p:bldP spid="26" grpId="1"/>
      <p:bldP spid="26" grpId="2"/>
      <p:bldP spid="14" grpId="0" bldLvl="0" animBg="1"/>
      <p:bldP spid="14" grpId="1" bldLvl="0" animBg="1"/>
      <p:bldP spid="27" grpId="0" bldLvl="0" animBg="1"/>
      <p:bldP spid="27" grpId="1"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113"/>
          <p:cNvPicPr>
            <a:picLocks noChangeAspect="1"/>
          </p:cNvPicPr>
          <p:nvPr/>
        </p:nvPicPr>
        <p:blipFill>
          <a:blip r:embed="rId6"/>
          <a:srcRect/>
          <a:stretch>
            <a:fillRect/>
          </a:stretch>
        </p:blipFill>
        <p:spPr bwMode="auto">
          <a:xfrm>
            <a:off x="2903538" y="2092325"/>
            <a:ext cx="1069975" cy="2490788"/>
          </a:xfrm>
          <a:prstGeom prst="rect">
            <a:avLst/>
          </a:prstGeom>
          <a:noFill/>
          <a:ln w="9525">
            <a:noFill/>
            <a:miter lim="800000"/>
            <a:headEnd/>
            <a:tailEnd/>
          </a:ln>
        </p:spPr>
      </p:pic>
      <p:pic>
        <p:nvPicPr>
          <p:cNvPr id="132" name="Picture 131"/>
          <p:cNvPicPr>
            <a:picLocks noChangeAspect="1"/>
          </p:cNvPicPr>
          <p:nvPr/>
        </p:nvPicPr>
        <p:blipFill>
          <a:blip r:embed="rId7"/>
          <a:srcRect/>
          <a:stretch>
            <a:fillRect/>
          </a:stretch>
        </p:blipFill>
        <p:spPr bwMode="auto">
          <a:xfrm>
            <a:off x="2903538" y="2092325"/>
            <a:ext cx="1063625" cy="2490788"/>
          </a:xfrm>
          <a:prstGeom prst="rect">
            <a:avLst/>
          </a:prstGeom>
          <a:noFill/>
          <a:ln w="9525">
            <a:noFill/>
            <a:miter lim="800000"/>
            <a:headEnd/>
            <a:tailEnd/>
          </a:ln>
        </p:spPr>
      </p:pic>
      <p:pic>
        <p:nvPicPr>
          <p:cNvPr id="77827" name="Picture 6" descr="A picture containing drawing&#10;&#10;Description automatically generated"/>
          <p:cNvPicPr>
            <a:picLocks noChangeAspect="1"/>
          </p:cNvPicPr>
          <p:nvPr/>
        </p:nvPicPr>
        <p:blipFill>
          <a:blip r:embed="rId8"/>
          <a:srcRect/>
          <a:stretch>
            <a:fillRect/>
          </a:stretch>
        </p:blipFill>
        <p:spPr bwMode="auto">
          <a:xfrm>
            <a:off x="10926763" y="1914525"/>
            <a:ext cx="1189037" cy="1660525"/>
          </a:xfrm>
          <a:prstGeom prst="rect">
            <a:avLst/>
          </a:prstGeom>
          <a:noFill/>
          <a:ln w="9525">
            <a:noFill/>
            <a:miter lim="800000"/>
            <a:headEnd/>
            <a:tailEnd/>
          </a:ln>
        </p:spPr>
      </p:pic>
      <p:pic>
        <p:nvPicPr>
          <p:cNvPr id="77828" name="Picture 8" descr="A insect on the ground&#10;&#10;Description automatically generated"/>
          <p:cNvPicPr>
            <a:picLocks noChangeAspect="1"/>
          </p:cNvPicPr>
          <p:nvPr/>
        </p:nvPicPr>
        <p:blipFill>
          <a:blip r:embed="rId9"/>
          <a:srcRect/>
          <a:stretch>
            <a:fillRect/>
          </a:stretch>
        </p:blipFill>
        <p:spPr bwMode="auto">
          <a:xfrm>
            <a:off x="620713" y="1914525"/>
            <a:ext cx="638175" cy="614363"/>
          </a:xfrm>
          <a:prstGeom prst="rect">
            <a:avLst/>
          </a:prstGeom>
          <a:noFill/>
          <a:ln w="9525">
            <a:noFill/>
            <a:miter lim="800000"/>
            <a:headEnd/>
            <a:tailEnd/>
          </a:ln>
        </p:spPr>
      </p:pic>
      <p:pic>
        <p:nvPicPr>
          <p:cNvPr id="79" name="Picture 78"/>
          <p:cNvPicPr>
            <a:picLocks noChangeAspect="1"/>
          </p:cNvPicPr>
          <p:nvPr/>
        </p:nvPicPr>
        <p:blipFill>
          <a:blip r:embed="rId10"/>
          <a:srcRect/>
          <a:stretch>
            <a:fillRect/>
          </a:stretch>
        </p:blipFill>
        <p:spPr bwMode="auto">
          <a:xfrm>
            <a:off x="2289175" y="1603375"/>
            <a:ext cx="7319963" cy="4624388"/>
          </a:xfrm>
          <a:prstGeom prst="rect">
            <a:avLst/>
          </a:prstGeom>
          <a:noFill/>
          <a:ln w="9525">
            <a:noFill/>
            <a:miter lim="800000"/>
            <a:headEnd/>
            <a:tailEnd/>
          </a:ln>
        </p:spPr>
      </p:pic>
      <p:pic>
        <p:nvPicPr>
          <p:cNvPr id="2" name="Shape">
            <a:hlinkClick r:id="" action="ppaction://media"/>
          </p:cNvPr>
          <p:cNvPicPr>
            <a:picLocks noRot="1" noChangeAspect="1"/>
          </p:cNvPicPr>
          <p:nvPr>
            <a:audioFile r:link="rId1"/>
          </p:nvPr>
        </p:nvPicPr>
        <p:blipFill>
          <a:blip r:embed="rId11"/>
          <a:srcRect/>
          <a:stretch>
            <a:fillRect/>
          </a:stretch>
        </p:blipFill>
        <p:spPr bwMode="auto">
          <a:xfrm>
            <a:off x="12414250" y="3865563"/>
            <a:ext cx="609600" cy="609600"/>
          </a:xfrm>
          <a:prstGeom prst="rect">
            <a:avLst/>
          </a:prstGeom>
          <a:noFill/>
          <a:ln w="9525">
            <a:noFill/>
            <a:miter lim="800000"/>
            <a:headEnd/>
            <a:tailEnd/>
          </a:ln>
        </p:spPr>
      </p:pic>
      <p:pic>
        <p:nvPicPr>
          <p:cNvPr id="3" name="Shape">
            <a:hlinkClick r:id="" action="ppaction://media"/>
          </p:cNvPr>
          <p:cNvPicPr>
            <a:picLocks noRot="1" noChangeAspect="1"/>
          </p:cNvPicPr>
          <p:nvPr>
            <a:audioFile r:link="rId1"/>
          </p:nvPr>
        </p:nvPicPr>
        <p:blipFill>
          <a:blip r:embed="rId11"/>
          <a:srcRect/>
          <a:stretch>
            <a:fillRect/>
          </a:stretch>
        </p:blipFill>
        <p:spPr bwMode="auto">
          <a:xfrm>
            <a:off x="12414250" y="4702175"/>
            <a:ext cx="609600" cy="609600"/>
          </a:xfrm>
          <a:prstGeom prst="rect">
            <a:avLst/>
          </a:prstGeom>
          <a:noFill/>
          <a:ln w="9525">
            <a:noFill/>
            <a:miter lim="800000"/>
            <a:headEnd/>
            <a:tailEnd/>
          </a:ln>
        </p:spPr>
      </p:pic>
      <p:pic>
        <p:nvPicPr>
          <p:cNvPr id="77832" name="Picture 27" descr="A picture containing food&#10;&#10;Description automatically generated"/>
          <p:cNvPicPr>
            <a:picLocks noChangeAspect="1"/>
          </p:cNvPicPr>
          <p:nvPr/>
        </p:nvPicPr>
        <p:blipFill>
          <a:blip r:embed="rId12"/>
          <a:srcRect/>
          <a:stretch>
            <a:fillRect/>
          </a:stretch>
        </p:blipFill>
        <p:spPr bwMode="auto">
          <a:xfrm>
            <a:off x="10598150" y="0"/>
            <a:ext cx="1519238" cy="1519238"/>
          </a:xfrm>
          <a:prstGeom prst="rect">
            <a:avLst/>
          </a:prstGeom>
          <a:noFill/>
          <a:ln w="9525">
            <a:noFill/>
            <a:miter lim="800000"/>
            <a:headEnd/>
            <a:tailEnd/>
          </a:ln>
        </p:spPr>
      </p:pic>
      <p:sp>
        <p:nvSpPr>
          <p:cNvPr id="5" name="Speech Bubble: Rectangle 4"/>
          <p:cNvSpPr>
            <a:spLocks noChangeArrowheads="1"/>
          </p:cNvSpPr>
          <p:nvPr/>
        </p:nvSpPr>
        <p:spPr bwMode="auto">
          <a:xfrm>
            <a:off x="1905000" y="293688"/>
            <a:ext cx="5514975" cy="1173162"/>
          </a:xfrm>
          <a:prstGeom prst="wedgeRectCallout">
            <a:avLst>
              <a:gd name="adj1" fmla="val 2907"/>
              <a:gd name="adj2" fmla="val 160014"/>
            </a:avLst>
          </a:prstGeom>
          <a:solidFill>
            <a:schemeClr val="bg1">
              <a:alpha val="74901"/>
            </a:schemeClr>
          </a:solidFill>
          <a:ln w="38100" algn="ctr">
            <a:solidFill>
              <a:schemeClr val="bg1"/>
            </a:solidFill>
            <a:miter lim="800000"/>
            <a:headEnd/>
            <a:tailEnd/>
          </a:ln>
        </p:spPr>
        <p:txBody>
          <a:bodyPr anchor="ctr"/>
          <a:lstStyle/>
          <a:p>
            <a:pPr algn="ctr"/>
            <a:r>
              <a:rPr lang="en-US" sz="4800">
                <a:solidFill>
                  <a:srgbClr val="000000"/>
                </a:solidFill>
              </a:rPr>
              <a:t>Cha của mẹ là:</a:t>
            </a:r>
          </a:p>
        </p:txBody>
      </p:sp>
      <p:sp>
        <p:nvSpPr>
          <p:cNvPr id="26" name="Rectangle 25"/>
          <p:cNvSpPr>
            <a:spLocks noChangeArrowheads="1"/>
          </p:cNvSpPr>
          <p:nvPr/>
        </p:nvSpPr>
        <p:spPr bwMode="auto">
          <a:xfrm>
            <a:off x="6529388" y="433388"/>
            <a:ext cx="3886200" cy="914400"/>
          </a:xfrm>
          <a:prstGeom prst="rect">
            <a:avLst/>
          </a:prstGeom>
          <a:noFill/>
          <a:ln w="9525">
            <a:noFill/>
            <a:miter lim="800000"/>
            <a:headEnd/>
            <a:tailEnd/>
          </a:ln>
        </p:spPr>
        <p:txBody>
          <a:bodyPr>
            <a:spAutoFit/>
          </a:bodyPr>
          <a:lstStyle/>
          <a:p>
            <a:pPr algn="ctr"/>
            <a:r>
              <a:rPr lang="en-US" sz="5400" b="1">
                <a:solidFill>
                  <a:srgbClr val="FF0000"/>
                </a:solidFill>
                <a:ea typeface="Tahoma" pitchFamily="34" charset="0"/>
                <a:cs typeface="Times New Roman" pitchFamily="18" charset="0"/>
              </a:rPr>
              <a:t>Ông ngoại</a:t>
            </a:r>
          </a:p>
        </p:txBody>
      </p:sp>
      <p:sp>
        <p:nvSpPr>
          <p:cNvPr id="14" name="Arrow: Pentagon 13"/>
          <p:cNvSpPr/>
          <p:nvPr/>
        </p:nvSpPr>
        <p:spPr>
          <a:xfrm>
            <a:off x="9975850" y="6016625"/>
            <a:ext cx="1733550" cy="588963"/>
          </a:xfrm>
          <a:prstGeom prst="homePlate">
            <a:avLst/>
          </a:prstGeom>
          <a:solidFill>
            <a:srgbClr val="F4B18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a:solidFill>
                  <a:srgbClr val="FF0000"/>
                </a:solidFill>
              </a:rPr>
              <a:t>WRONG</a:t>
            </a:r>
            <a:r>
              <a:rPr lang="en-US" b="1">
                <a:solidFill>
                  <a:srgbClr val="002060"/>
                </a:solidFill>
              </a:rPr>
              <a:t>/SAI</a:t>
            </a:r>
          </a:p>
        </p:txBody>
      </p:sp>
      <p:sp>
        <p:nvSpPr>
          <p:cNvPr id="27" name="Arrow: Pentagon 26"/>
          <p:cNvSpPr/>
          <p:nvPr/>
        </p:nvSpPr>
        <p:spPr>
          <a:xfrm flipH="1">
            <a:off x="8116888" y="6016625"/>
            <a:ext cx="1733550" cy="588963"/>
          </a:xfrm>
          <a:prstGeom prst="homePlate">
            <a:avLst/>
          </a:prstGeom>
          <a:solidFill>
            <a:srgbClr val="F4B18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a:solidFill>
                  <a:srgbClr val="FF0000"/>
                </a:solidFill>
              </a:rPr>
              <a:t>RIGHT</a:t>
            </a:r>
            <a:r>
              <a:rPr lang="en-US" b="1">
                <a:solidFill>
                  <a:srgbClr val="002060"/>
                </a:solidFill>
              </a:rPr>
              <a:t>/ĐÚNG</a:t>
            </a:r>
          </a:p>
        </p:txBody>
      </p:sp>
      <p:pic>
        <p:nvPicPr>
          <p:cNvPr id="4" name="Shape">
            <a:hlinkClick r:id="" action="ppaction://media"/>
          </p:cNvPr>
          <p:cNvPicPr>
            <a:picLocks noRot="1" noChangeAspect="1"/>
          </p:cNvPicPr>
          <p:nvPr>
            <a:audioFile r:link="rId1"/>
          </p:nvPr>
        </p:nvPicPr>
        <p:blipFill>
          <a:blip r:embed="rId11"/>
          <a:srcRect/>
          <a:stretch>
            <a:fillRect/>
          </a:stretch>
        </p:blipFill>
        <p:spPr bwMode="auto">
          <a:xfrm>
            <a:off x="12414250" y="5538788"/>
            <a:ext cx="609600" cy="6096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0" fill="hold"/>
                                        <p:tgtEl>
                                          <p:spTgt spid="79"/>
                                        </p:tgtEl>
                                        <p:attrNameLst>
                                          <p:attrName>ppt_x</p:attrName>
                                        </p:attrNameLst>
                                      </p:cBhvr>
                                      <p:tavLst>
                                        <p:tav tm="0">
                                          <p:val>
                                            <p:strVal val="1+#ppt_w/2"/>
                                          </p:val>
                                        </p:tav>
                                        <p:tav tm="100000">
                                          <p:val>
                                            <p:strVal val="#ppt_x"/>
                                          </p:val>
                                        </p:tav>
                                      </p:tavLst>
                                    </p:anim>
                                    <p:anim calcmode="lin" valueType="num">
                                      <p:cBhvr additive="base">
                                        <p:cTn id="8" dur="5000" fill="hold"/>
                                        <p:tgtEl>
                                          <p:spTgt spid="79"/>
                                        </p:tgtEl>
                                        <p:attrNameLst>
                                          <p:attrName>ppt_y</p:attrName>
                                        </p:attrNameLst>
                                      </p:cBhvr>
                                      <p:tavLst>
                                        <p:tav tm="0">
                                          <p:val>
                                            <p:strVal val="#ppt_y"/>
                                          </p:val>
                                        </p:tav>
                                        <p:tav tm="100000">
                                          <p:val>
                                            <p:strVal val="#ppt_y"/>
                                          </p:val>
                                        </p:tav>
                                      </p:tavLst>
                                    </p:anim>
                                  </p:childTnLst>
                                </p:cTn>
                              </p:par>
                              <p:par>
                                <p:cTn id="9" presetID="8" presetClass="emph" presetSubtype="0" repeatCount="indefinite" autoRev="1" fill="hold" nodeType="withEffect">
                                  <p:stCondLst>
                                    <p:cond delay="0"/>
                                  </p:stCondLst>
                                  <p:childTnLst>
                                    <p:animRot by="18000">
                                      <p:cBhvr>
                                        <p:cTn id="10" dur="50" fill="hold"/>
                                        <p:tgtEl>
                                          <p:spTgt spid="79"/>
                                        </p:tgtEl>
                                        <p:attrNameLst>
                                          <p:attrName>r</p:attrName>
                                        </p:attrNameLst>
                                      </p:cBhvr>
                                    </p:animRot>
                                  </p:childTnLst>
                                </p:cTn>
                              </p:par>
                              <p:par>
                                <p:cTn id="11" presetID="1" presetClass="mediacall" presetSubtype="0" fill="hold" nodeType="withEffect">
                                  <p:stCondLst>
                                    <p:cond delay="0"/>
                                  </p:stCondLst>
                                  <p:childTnLst>
                                    <p:cmd type="call" cmd="playFrom(0.0)">
                                      <p:cBhvr>
                                        <p:cTn id="12" dur="10138" fill="hold"/>
                                        <p:tgtEl>
                                          <p:spTgt spid="2"/>
                                        </p:tgtEl>
                                      </p:cBhvr>
                                    </p:cmd>
                                  </p:childTnLst>
                                </p:cTn>
                              </p:par>
                              <p:par>
                                <p:cTn id="13" presetID="1" presetClass="mediacall" presetSubtype="0" fill="hold" nodeType="withEffect">
                                  <p:stCondLst>
                                    <p:cond delay="0"/>
                                  </p:stCondLst>
                                  <p:childTnLst>
                                    <p:cmd type="call" cmd="playFrom(0.0)">
                                      <p:cBhvr>
                                        <p:cTn id="14" dur="3030" fill="hold"/>
                                        <p:tgtEl>
                                          <p:spTgt spid="3"/>
                                        </p:tgtEl>
                                      </p:cBhvr>
                                    </p:cmd>
                                  </p:childTnLst>
                                </p:cTn>
                              </p:par>
                              <p:par>
                                <p:cTn id="15" presetID="42" presetClass="entr" presetSubtype="0" fill="hold" grpId="0" nodeType="withEffect">
                                  <p:stCondLst>
                                    <p:cond delay="50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subTnLst>
                                    <p:audio>
                                      <p:cMediaNode>
                                        <p:cTn display="0" masterRel="sameClick">
                                          <p:stCondLst>
                                            <p:cond evt="begin" delay="0">
                                              <p:tn val="22"/>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2"/>
                </p:tgtEl>
              </p:cMediaNode>
            </p:audio>
            <p:audio>
              <p:cMediaNode vol="80000">
                <p:cTn id="26" fill="hold" display="0">
                  <p:stCondLst>
                    <p:cond delay="indefinite"/>
                  </p:stCondLst>
                  <p:endCondLst>
                    <p:cond evt="onStopAudio" delay="0">
                      <p:tgtEl>
                        <p:sldTgt/>
                      </p:tgtEl>
                    </p:cond>
                  </p:endCondLst>
                </p:cTn>
                <p:tgtEl>
                  <p:spTgt spid="3"/>
                </p:tgtEl>
              </p:cMediaNode>
            </p:audio>
            <p:seq concurrent="1" nextAc="seek">
              <p:cTn id="27" restart="whenNotActive" fill="hold" evtFilter="cancelBubble" nodeType="interactiveSeq">
                <p:stCondLst>
                  <p:cond evt="onClick" delay="0">
                    <p:tgtEl>
                      <p:spTgt spid="27"/>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27"/>
                                        </p:tgtEl>
                                      </p:cBhvr>
                                    </p:animEffect>
                                    <p:set>
                                      <p:cBhvr>
                                        <p:cTn id="32"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5" name="APPLAUSE.WAV"/>
                                        </p:tgtEl>
                                      </p:cMediaNode>
                                    </p:audio>
                                  </p:subTnLst>
                                </p:cTn>
                              </p:par>
                              <p:par>
                                <p:cTn id="33" presetID="1" presetClass="exit" presetSubtype="0" fill="hold" grpId="1" nodeType="withEffect">
                                  <p:stCondLst>
                                    <p:cond delay="0"/>
                                  </p:stCondLst>
                                  <p:childTnLst>
                                    <p:set>
                                      <p:cBhvr>
                                        <p:cTn id="34" dur="1" fill="hold">
                                          <p:stCondLst>
                                            <p:cond delay="0"/>
                                          </p:stCondLst>
                                        </p:cTn>
                                        <p:tgtEl>
                                          <p:spTgt spid="14"/>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26"/>
                                        </p:tgtEl>
                                      </p:cBhvr>
                                    </p:animEffect>
                                    <p:set>
                                      <p:cBhvr>
                                        <p:cTn id="40" dur="1" fill="hold">
                                          <p:stCondLst>
                                            <p:cond delay="499"/>
                                          </p:stCondLst>
                                        </p:cTn>
                                        <p:tgtEl>
                                          <p:spTgt spid="26"/>
                                        </p:tgtEl>
                                        <p:attrNameLst>
                                          <p:attrName>style.visibility</p:attrName>
                                        </p:attrNameLst>
                                      </p:cBhvr>
                                      <p:to>
                                        <p:strVal val="hidden"/>
                                      </p:to>
                                    </p:set>
                                  </p:childTnLst>
                                </p:cTn>
                              </p:par>
                            </p:childTnLst>
                          </p:cTn>
                        </p:par>
                        <p:par>
                          <p:cTn id="41" fill="hold">
                            <p:stCondLst>
                              <p:cond delay="500"/>
                            </p:stCondLst>
                            <p:childTnLst>
                              <p:par>
                                <p:cTn id="42" presetID="63" presetClass="path" presetSubtype="0" accel="50000" decel="50000" fill="hold" nodeType="afterEffect">
                                  <p:stCondLst>
                                    <p:cond delay="0"/>
                                  </p:stCondLst>
                                  <p:childTnLst>
                                    <p:animMotion origin="layout" path="M -1.25E-6 -4.07407E-6 L 0.15651 0.02639 " pathEditMode="relative" rAng="0" ptsTypes="AA">
                                      <p:cBhvr>
                                        <p:cTn id="43" dur="2500" fill="hold"/>
                                        <p:tgtEl>
                                          <p:spTgt spid="114"/>
                                        </p:tgtEl>
                                        <p:attrNameLst>
                                          <p:attrName>ppt_x</p:attrName>
                                          <p:attrName>ppt_y</p:attrName>
                                        </p:attrNameLst>
                                      </p:cBhvr>
                                      <p:rCtr x="7826" y="1319"/>
                                    </p:animMotion>
                                  </p:childTnLst>
                                </p:cTn>
                              </p:par>
                              <p:par>
                                <p:cTn id="44" presetID="6" presetClass="emph" presetSubtype="0" fill="hold" nodeType="withEffect">
                                  <p:stCondLst>
                                    <p:cond delay="0"/>
                                  </p:stCondLst>
                                  <p:childTnLst>
                                    <p:animScale>
                                      <p:cBhvr>
                                        <p:cTn id="45" dur="2500" fill="hold"/>
                                        <p:tgtEl>
                                          <p:spTgt spid="114"/>
                                        </p:tgtEl>
                                      </p:cBhvr>
                                      <p:by x="110000" y="110000"/>
                                    </p:animScale>
                                  </p:childTnLst>
                                </p:cTn>
                              </p:par>
                              <p:par>
                                <p:cTn id="46" presetID="1" presetClass="exit" presetSubtype="0" fill="hold" nodeType="withEffect">
                                  <p:stCondLst>
                                    <p:cond delay="2000"/>
                                  </p:stCondLst>
                                  <p:childTnLst>
                                    <p:set>
                                      <p:cBhvr>
                                        <p:cTn id="47" dur="1" fill="hold">
                                          <p:stCondLst>
                                            <p:cond delay="0"/>
                                          </p:stCondLst>
                                        </p:cTn>
                                        <p:tgtEl>
                                          <p:spTgt spid="114"/>
                                        </p:tgtEl>
                                        <p:attrNameLst>
                                          <p:attrName>style.visibility</p:attrName>
                                        </p:attrNameLst>
                                      </p:cBhvr>
                                      <p:to>
                                        <p:strVal val="hidden"/>
                                      </p:to>
                                    </p:set>
                                  </p:childTnLst>
                                </p:cTn>
                              </p:par>
                            </p:childTnLst>
                          </p:cTn>
                        </p:par>
                        <p:par>
                          <p:cTn id="48" fill="hold">
                            <p:stCondLst>
                              <p:cond delay="3000"/>
                            </p:stCondLst>
                            <p:childTnLst>
                              <p:par>
                                <p:cTn id="49" presetID="2" presetClass="exit" presetSubtype="8" fill="hold" nodeType="afterEffect">
                                  <p:stCondLst>
                                    <p:cond delay="0"/>
                                  </p:stCondLst>
                                  <p:childTnLst>
                                    <p:anim calcmode="lin" valueType="num">
                                      <p:cBhvr additive="base">
                                        <p:cTn id="50" dur="5000"/>
                                        <p:tgtEl>
                                          <p:spTgt spid="79"/>
                                        </p:tgtEl>
                                        <p:attrNameLst>
                                          <p:attrName>ppt_x</p:attrName>
                                        </p:attrNameLst>
                                      </p:cBhvr>
                                      <p:tavLst>
                                        <p:tav tm="0">
                                          <p:val>
                                            <p:strVal val="ppt_x"/>
                                          </p:val>
                                        </p:tav>
                                        <p:tav tm="100000">
                                          <p:val>
                                            <p:strVal val="0-ppt_w/2"/>
                                          </p:val>
                                        </p:tav>
                                      </p:tavLst>
                                    </p:anim>
                                    <p:anim calcmode="lin" valueType="num">
                                      <p:cBhvr additive="base">
                                        <p:cTn id="51" dur="5000"/>
                                        <p:tgtEl>
                                          <p:spTgt spid="79"/>
                                        </p:tgtEl>
                                        <p:attrNameLst>
                                          <p:attrName>ppt_y</p:attrName>
                                        </p:attrNameLst>
                                      </p:cBhvr>
                                      <p:tavLst>
                                        <p:tav tm="0">
                                          <p:val>
                                            <p:strVal val="ppt_y"/>
                                          </p:val>
                                        </p:tav>
                                        <p:tav tm="100000">
                                          <p:val>
                                            <p:strVal val="ppt_y"/>
                                          </p:val>
                                        </p:tav>
                                      </p:tavLst>
                                    </p:anim>
                                    <p:set>
                                      <p:cBhvr>
                                        <p:cTn id="52" dur="1" fill="hold">
                                          <p:stCondLst>
                                            <p:cond delay="4999"/>
                                          </p:stCondLst>
                                        </p:cTn>
                                        <p:tgtEl>
                                          <p:spTgt spid="79"/>
                                        </p:tgtEl>
                                        <p:attrNameLst>
                                          <p:attrName>style.visibility</p:attrName>
                                        </p:attrNameLst>
                                      </p:cBhvr>
                                      <p:to>
                                        <p:strVal val="hidden"/>
                                      </p:to>
                                    </p:set>
                                  </p:childTnLst>
                                </p:cTn>
                              </p:par>
                              <p:par>
                                <p:cTn id="53" presetID="1" presetClass="mediacall" presetSubtype="0" fill="hold" nodeType="withEffect">
                                  <p:stCondLst>
                                    <p:cond delay="0"/>
                                  </p:stCondLst>
                                  <p:childTnLst>
                                    <p:cmd type="call" cmd="playFrom(0.0)">
                                      <p:cBhvr>
                                        <p:cTn id="54" dur="10138" fill="hold"/>
                                        <p:tgtEl>
                                          <p:spTgt spid="2"/>
                                        </p:tgtEl>
                                      </p:cBhvr>
                                    </p:cmd>
                                  </p:childTnLst>
                                </p:cTn>
                              </p:par>
                            </p:childTnLst>
                          </p:cTn>
                        </p:par>
                      </p:childTnLst>
                    </p:cTn>
                  </p:par>
                </p:childTnLst>
              </p:cTn>
              <p:nextCondLst>
                <p:cond evt="onClick" delay="0">
                  <p:tgtEl>
                    <p:spTgt spid="27"/>
                  </p:tgtEl>
                </p:cond>
              </p:nextCondLst>
            </p:seq>
            <p:seq concurrent="1" nextAc="seek">
              <p:cTn id="55" restart="whenNotActive" fill="hold" evtFilter="cancelBubble" nodeType="interactiveSeq">
                <p:stCondLst>
                  <p:cond evt="onClick" delay="0">
                    <p:tgtEl>
                      <p:spTgt spid="14"/>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grpId="0" nodeType="clickEffect">
                                  <p:stCondLst>
                                    <p:cond delay="0"/>
                                  </p:stCondLst>
                                  <p:childTnLst>
                                    <p:animEffect transition="out" filter="fade">
                                      <p:cBhvr>
                                        <p:cTn id="59" dur="500"/>
                                        <p:tgtEl>
                                          <p:spTgt spid="14"/>
                                        </p:tgtEl>
                                      </p:cBhvr>
                                    </p:animEffect>
                                    <p:set>
                                      <p:cBhvr>
                                        <p:cTn id="60" dur="1" fill="hold">
                                          <p:stCondLst>
                                            <p:cond delay="499"/>
                                          </p:stCondLst>
                                        </p:cTn>
                                        <p:tgtEl>
                                          <p:spTgt spid="14"/>
                                        </p:tgtEl>
                                        <p:attrNameLst>
                                          <p:attrName>style.visibility</p:attrName>
                                        </p:attrNameLst>
                                      </p:cBhvr>
                                      <p:to>
                                        <p:strVal val="hidden"/>
                                      </p:to>
                                    </p:set>
                                  </p:childTnLst>
                                </p:cTn>
                              </p:par>
                              <p:par>
                                <p:cTn id="61" presetID="1" presetClass="mediacall" presetSubtype="0" fill="hold" nodeType="withEffect">
                                  <p:stCondLst>
                                    <p:cond delay="0"/>
                                  </p:stCondLst>
                                  <p:childTnLst>
                                    <p:cmd type="call" cmd="playFrom(0.0)">
                                      <p:cBhvr>
                                        <p:cTn id="62" dur="4649" fill="hold"/>
                                        <p:tgtEl>
                                          <p:spTgt spid="4"/>
                                        </p:tgtEl>
                                      </p:cBhvr>
                                    </p:cmd>
                                  </p:childTnLst>
                                </p:cTn>
                              </p:par>
                              <p:par>
                                <p:cTn id="63" presetID="1" presetClass="entr" presetSubtype="0" fill="hold" nodeType="withEffect">
                                  <p:stCondLst>
                                    <p:cond delay="0"/>
                                  </p:stCondLst>
                                  <p:childTnLst>
                                    <p:set>
                                      <p:cBhvr>
                                        <p:cTn id="64" dur="1" fill="hold">
                                          <p:stCondLst>
                                            <p:cond delay="0"/>
                                          </p:stCondLst>
                                        </p:cTn>
                                        <p:tgtEl>
                                          <p:spTgt spid="132"/>
                                        </p:tgtEl>
                                        <p:attrNameLst>
                                          <p:attrName>style.visibility</p:attrName>
                                        </p:attrNameLst>
                                      </p:cBhvr>
                                      <p:to>
                                        <p:strVal val="visible"/>
                                      </p:to>
                                    </p:set>
                                  </p:childTnLst>
                                </p:cTn>
                              </p:par>
                              <p:par>
                                <p:cTn id="65" presetID="1" presetClass="exit" presetSubtype="0" fill="hold" grpId="1" nodeType="withEffect">
                                  <p:stCondLst>
                                    <p:cond delay="0"/>
                                  </p:stCondLst>
                                  <p:childTnLst>
                                    <p:set>
                                      <p:cBhvr>
                                        <p:cTn id="66" dur="1" fill="hold">
                                          <p:stCondLst>
                                            <p:cond delay="0"/>
                                          </p:stCondLst>
                                        </p:cTn>
                                        <p:tgtEl>
                                          <p:spTgt spid="27"/>
                                        </p:tgtEl>
                                        <p:attrNameLst>
                                          <p:attrName>style.visibility</p:attrName>
                                        </p:attrNameLst>
                                      </p:cBhvr>
                                      <p:to>
                                        <p:strVal val="hidden"/>
                                      </p:to>
                                    </p:set>
                                  </p:childTnLst>
                                </p:cTn>
                              </p:par>
                            </p:childTnLst>
                          </p:cTn>
                        </p:par>
                        <p:par>
                          <p:cTn id="67" fill="hold">
                            <p:stCondLst>
                              <p:cond delay="500"/>
                            </p:stCondLst>
                            <p:childTnLst>
                              <p:par>
                                <p:cTn id="68" presetID="10" presetClass="exit" presetSubtype="0" fill="hold" grpId="2" nodeType="afterEffect">
                                  <p:stCondLst>
                                    <p:cond delay="0"/>
                                  </p:stCondLst>
                                  <p:childTnLst>
                                    <p:animEffect transition="out" filter="fade">
                                      <p:cBhvr>
                                        <p:cTn id="69" dur="500"/>
                                        <p:tgtEl>
                                          <p:spTgt spid="5"/>
                                        </p:tgtEl>
                                      </p:cBhvr>
                                    </p:animEffect>
                                    <p:set>
                                      <p:cBhvr>
                                        <p:cTn id="70" dur="1" fill="hold">
                                          <p:stCondLst>
                                            <p:cond delay="499"/>
                                          </p:stCondLst>
                                        </p:cTn>
                                        <p:tgtEl>
                                          <p:spTgt spid="5"/>
                                        </p:tgtEl>
                                        <p:attrNameLst>
                                          <p:attrName>style.visibility</p:attrName>
                                        </p:attrNameLst>
                                      </p:cBhvr>
                                      <p:to>
                                        <p:strVal val="hidden"/>
                                      </p:to>
                                    </p:set>
                                  </p:childTnLst>
                                </p:cTn>
                              </p:par>
                              <p:par>
                                <p:cTn id="71" presetID="10" presetClass="exit" presetSubtype="0" fill="hold" grpId="2" nodeType="withEffect">
                                  <p:stCondLst>
                                    <p:cond delay="0"/>
                                  </p:stCondLst>
                                  <p:childTnLst>
                                    <p:animEffect transition="out" filter="fade">
                                      <p:cBhvr>
                                        <p:cTn id="72" dur="500"/>
                                        <p:tgtEl>
                                          <p:spTgt spid="26"/>
                                        </p:tgtEl>
                                      </p:cBhvr>
                                    </p:animEffect>
                                    <p:set>
                                      <p:cBhvr>
                                        <p:cTn id="73" dur="1" fill="hold">
                                          <p:stCondLst>
                                            <p:cond delay="499"/>
                                          </p:stCondLst>
                                        </p:cTn>
                                        <p:tgtEl>
                                          <p:spTgt spid="26"/>
                                        </p:tgtEl>
                                        <p:attrNameLst>
                                          <p:attrName>style.visibility</p:attrName>
                                        </p:attrNameLst>
                                      </p:cBhvr>
                                      <p:to>
                                        <p:strVal val="hidden"/>
                                      </p:to>
                                    </p:set>
                                  </p:childTnLst>
                                </p:cTn>
                              </p:par>
                            </p:childTnLst>
                          </p:cTn>
                        </p:par>
                        <p:par>
                          <p:cTn id="74" fill="hold">
                            <p:stCondLst>
                              <p:cond delay="1000"/>
                            </p:stCondLst>
                            <p:childTnLst>
                              <p:par>
                                <p:cTn id="75" presetID="2" presetClass="exit" presetSubtype="8" fill="hold" nodeType="afterEffect">
                                  <p:stCondLst>
                                    <p:cond delay="0"/>
                                  </p:stCondLst>
                                  <p:childTnLst>
                                    <p:anim calcmode="lin" valueType="num">
                                      <p:cBhvr additive="base">
                                        <p:cTn id="76" dur="5000"/>
                                        <p:tgtEl>
                                          <p:spTgt spid="79"/>
                                        </p:tgtEl>
                                        <p:attrNameLst>
                                          <p:attrName>ppt_x</p:attrName>
                                        </p:attrNameLst>
                                      </p:cBhvr>
                                      <p:tavLst>
                                        <p:tav tm="0">
                                          <p:val>
                                            <p:strVal val="ppt_x"/>
                                          </p:val>
                                        </p:tav>
                                        <p:tav tm="100000">
                                          <p:val>
                                            <p:strVal val="0-ppt_w/2"/>
                                          </p:val>
                                        </p:tav>
                                      </p:tavLst>
                                    </p:anim>
                                    <p:anim calcmode="lin" valueType="num">
                                      <p:cBhvr additive="base">
                                        <p:cTn id="77" dur="5000"/>
                                        <p:tgtEl>
                                          <p:spTgt spid="79"/>
                                        </p:tgtEl>
                                        <p:attrNameLst>
                                          <p:attrName>ppt_y</p:attrName>
                                        </p:attrNameLst>
                                      </p:cBhvr>
                                      <p:tavLst>
                                        <p:tav tm="0">
                                          <p:val>
                                            <p:strVal val="ppt_y"/>
                                          </p:val>
                                        </p:tav>
                                        <p:tav tm="100000">
                                          <p:val>
                                            <p:strVal val="ppt_y"/>
                                          </p:val>
                                        </p:tav>
                                      </p:tavLst>
                                    </p:anim>
                                    <p:set>
                                      <p:cBhvr>
                                        <p:cTn id="78" dur="1" fill="hold">
                                          <p:stCondLst>
                                            <p:cond delay="4999"/>
                                          </p:stCondLst>
                                        </p:cTn>
                                        <p:tgtEl>
                                          <p:spTgt spid="79"/>
                                        </p:tgtEl>
                                        <p:attrNameLst>
                                          <p:attrName>style.visibility</p:attrName>
                                        </p:attrNameLst>
                                      </p:cBhvr>
                                      <p:to>
                                        <p:strVal val="hidden"/>
                                      </p:to>
                                    </p:set>
                                  </p:childTnLst>
                                </p:cTn>
                              </p:par>
                              <p:par>
                                <p:cTn id="79" presetID="1" presetClass="mediacall" presetSubtype="0" fill="hold" nodeType="withEffect">
                                  <p:stCondLst>
                                    <p:cond delay="0"/>
                                  </p:stCondLst>
                                  <p:childTnLst>
                                    <p:cmd type="call" cmd="playFrom(0.0)">
                                      <p:cBhvr>
                                        <p:cTn id="80" dur="10138" fill="hold"/>
                                        <p:tgtEl>
                                          <p:spTgt spid="2"/>
                                        </p:tgtEl>
                                      </p:cBhvr>
                                    </p:cmd>
                                  </p:childTnLst>
                                </p:cTn>
                              </p:par>
                            </p:childTnLst>
                          </p:cTn>
                        </p:par>
                      </p:childTnLst>
                    </p:cTn>
                  </p:par>
                </p:childTnLst>
              </p:cTn>
              <p:nextCondLst>
                <p:cond evt="onClick" delay="0">
                  <p:tgtEl>
                    <p:spTgt spid="14"/>
                  </p:tgtEl>
                </p:cond>
              </p:nextCondLst>
            </p:seq>
            <p:audio>
              <p:cMediaNode vol="80000">
                <p:cTn id="81" fill="hold" display="0">
                  <p:stCondLst>
                    <p:cond delay="indefinite"/>
                  </p:stCondLst>
                  <p:endCondLst>
                    <p:cond evt="onStopAudio" delay="0">
                      <p:tgtEl>
                        <p:sldTgt/>
                      </p:tgtEl>
                    </p:cond>
                  </p:endCondLst>
                </p:cTn>
                <p:tgtEl>
                  <p:spTgt spid="4"/>
                </p:tgtEl>
              </p:cMediaNode>
            </p:audio>
          </p:childTnLst>
        </p:cTn>
      </p:par>
    </p:tnLst>
    <p:bldLst>
      <p:bldP spid="5" grpId="0" bldLvl="0" animBg="1"/>
      <p:bldP spid="5" grpId="1" bldLvl="0" animBg="1"/>
      <p:bldP spid="5" grpId="2" bldLvl="0" animBg="1"/>
      <p:bldP spid="26" grpId="0"/>
      <p:bldP spid="26" grpId="1"/>
      <p:bldP spid="26" grpId="2"/>
      <p:bldP spid="14" grpId="0" bldLvl="0" animBg="1"/>
      <p:bldP spid="14" grpId="1" bldLvl="0" animBg="1"/>
      <p:bldP spid="27" grpId="0" bldLvl="0" animBg="1"/>
      <p:bldP spid="27" grpId="1"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113"/>
          <p:cNvPicPr>
            <a:picLocks noChangeAspect="1"/>
          </p:cNvPicPr>
          <p:nvPr/>
        </p:nvPicPr>
        <p:blipFill>
          <a:blip r:embed="rId6"/>
          <a:srcRect/>
          <a:stretch>
            <a:fillRect/>
          </a:stretch>
        </p:blipFill>
        <p:spPr bwMode="auto">
          <a:xfrm>
            <a:off x="2925763" y="2157413"/>
            <a:ext cx="1055687" cy="2386012"/>
          </a:xfrm>
          <a:prstGeom prst="rect">
            <a:avLst/>
          </a:prstGeom>
          <a:noFill/>
          <a:ln w="9525">
            <a:noFill/>
            <a:miter lim="800000"/>
            <a:headEnd/>
            <a:tailEnd/>
          </a:ln>
        </p:spPr>
      </p:pic>
      <p:pic>
        <p:nvPicPr>
          <p:cNvPr id="132" name="Picture 131"/>
          <p:cNvPicPr>
            <a:picLocks noChangeAspect="1"/>
          </p:cNvPicPr>
          <p:nvPr/>
        </p:nvPicPr>
        <p:blipFill>
          <a:blip r:embed="rId7"/>
          <a:srcRect/>
          <a:stretch>
            <a:fillRect/>
          </a:stretch>
        </p:blipFill>
        <p:spPr bwMode="auto">
          <a:xfrm>
            <a:off x="2925763" y="2144713"/>
            <a:ext cx="1054100" cy="2398712"/>
          </a:xfrm>
          <a:prstGeom prst="rect">
            <a:avLst/>
          </a:prstGeom>
          <a:noFill/>
          <a:ln w="9525">
            <a:noFill/>
            <a:miter lim="800000"/>
            <a:headEnd/>
            <a:tailEnd/>
          </a:ln>
        </p:spPr>
      </p:pic>
      <p:pic>
        <p:nvPicPr>
          <p:cNvPr id="78851" name="Picture 6" descr="A picture containing drawing&#10;&#10;Description automatically generated"/>
          <p:cNvPicPr>
            <a:picLocks noChangeAspect="1"/>
          </p:cNvPicPr>
          <p:nvPr/>
        </p:nvPicPr>
        <p:blipFill>
          <a:blip r:embed="rId8"/>
          <a:srcRect/>
          <a:stretch>
            <a:fillRect/>
          </a:stretch>
        </p:blipFill>
        <p:spPr bwMode="auto">
          <a:xfrm>
            <a:off x="10926763" y="1914525"/>
            <a:ext cx="1189037" cy="1660525"/>
          </a:xfrm>
          <a:prstGeom prst="rect">
            <a:avLst/>
          </a:prstGeom>
          <a:noFill/>
          <a:ln w="9525">
            <a:noFill/>
            <a:miter lim="800000"/>
            <a:headEnd/>
            <a:tailEnd/>
          </a:ln>
        </p:spPr>
      </p:pic>
      <p:pic>
        <p:nvPicPr>
          <p:cNvPr id="78852" name="Picture 8" descr="A insect on the ground&#10;&#10;Description automatically generated"/>
          <p:cNvPicPr>
            <a:picLocks noChangeAspect="1"/>
          </p:cNvPicPr>
          <p:nvPr/>
        </p:nvPicPr>
        <p:blipFill>
          <a:blip r:embed="rId9"/>
          <a:srcRect/>
          <a:stretch>
            <a:fillRect/>
          </a:stretch>
        </p:blipFill>
        <p:spPr bwMode="auto">
          <a:xfrm>
            <a:off x="620713" y="1914525"/>
            <a:ext cx="638175" cy="614363"/>
          </a:xfrm>
          <a:prstGeom prst="rect">
            <a:avLst/>
          </a:prstGeom>
          <a:noFill/>
          <a:ln w="9525">
            <a:noFill/>
            <a:miter lim="800000"/>
            <a:headEnd/>
            <a:tailEnd/>
          </a:ln>
        </p:spPr>
      </p:pic>
      <p:pic>
        <p:nvPicPr>
          <p:cNvPr id="79" name="Picture 78"/>
          <p:cNvPicPr>
            <a:picLocks noChangeAspect="1"/>
          </p:cNvPicPr>
          <p:nvPr/>
        </p:nvPicPr>
        <p:blipFill>
          <a:blip r:embed="rId10"/>
          <a:srcRect/>
          <a:stretch>
            <a:fillRect/>
          </a:stretch>
        </p:blipFill>
        <p:spPr bwMode="auto">
          <a:xfrm>
            <a:off x="2781300" y="1687513"/>
            <a:ext cx="7319963" cy="4624387"/>
          </a:xfrm>
          <a:prstGeom prst="rect">
            <a:avLst/>
          </a:prstGeom>
          <a:noFill/>
          <a:ln w="9525">
            <a:noFill/>
            <a:miter lim="800000"/>
            <a:headEnd/>
            <a:tailEnd/>
          </a:ln>
        </p:spPr>
      </p:pic>
      <p:pic>
        <p:nvPicPr>
          <p:cNvPr id="2" name="Shape">
            <a:hlinkClick r:id="" action="ppaction://media"/>
          </p:cNvPr>
          <p:cNvPicPr>
            <a:picLocks noRot="1" noChangeAspect="1"/>
          </p:cNvPicPr>
          <p:nvPr>
            <a:audioFile r:link="rId1"/>
          </p:nvPr>
        </p:nvPicPr>
        <p:blipFill>
          <a:blip r:embed="rId11"/>
          <a:srcRect/>
          <a:stretch>
            <a:fillRect/>
          </a:stretch>
        </p:blipFill>
        <p:spPr bwMode="auto">
          <a:xfrm>
            <a:off x="12414250" y="3865563"/>
            <a:ext cx="609600" cy="609600"/>
          </a:xfrm>
          <a:prstGeom prst="rect">
            <a:avLst/>
          </a:prstGeom>
          <a:noFill/>
          <a:ln w="9525">
            <a:noFill/>
            <a:miter lim="800000"/>
            <a:headEnd/>
            <a:tailEnd/>
          </a:ln>
        </p:spPr>
      </p:pic>
      <p:pic>
        <p:nvPicPr>
          <p:cNvPr id="3" name="Shape">
            <a:hlinkClick r:id="" action="ppaction://media"/>
          </p:cNvPr>
          <p:cNvPicPr>
            <a:picLocks noRot="1" noChangeAspect="1"/>
          </p:cNvPicPr>
          <p:nvPr>
            <a:audioFile r:link="rId1"/>
          </p:nvPr>
        </p:nvPicPr>
        <p:blipFill>
          <a:blip r:embed="rId11"/>
          <a:srcRect/>
          <a:stretch>
            <a:fillRect/>
          </a:stretch>
        </p:blipFill>
        <p:spPr bwMode="auto">
          <a:xfrm>
            <a:off x="12414250" y="4702175"/>
            <a:ext cx="609600" cy="609600"/>
          </a:xfrm>
          <a:prstGeom prst="rect">
            <a:avLst/>
          </a:prstGeom>
          <a:noFill/>
          <a:ln w="9525">
            <a:noFill/>
            <a:miter lim="800000"/>
            <a:headEnd/>
            <a:tailEnd/>
          </a:ln>
        </p:spPr>
      </p:pic>
      <p:pic>
        <p:nvPicPr>
          <p:cNvPr id="78856" name="Picture 27" descr="A picture containing food&#10;&#10;Description automatically generated"/>
          <p:cNvPicPr>
            <a:picLocks noChangeAspect="1"/>
          </p:cNvPicPr>
          <p:nvPr/>
        </p:nvPicPr>
        <p:blipFill>
          <a:blip r:embed="rId12"/>
          <a:srcRect/>
          <a:stretch>
            <a:fillRect/>
          </a:stretch>
        </p:blipFill>
        <p:spPr bwMode="auto">
          <a:xfrm>
            <a:off x="10498138" y="0"/>
            <a:ext cx="1519237" cy="1519238"/>
          </a:xfrm>
          <a:prstGeom prst="rect">
            <a:avLst/>
          </a:prstGeom>
          <a:noFill/>
          <a:ln w="9525">
            <a:noFill/>
            <a:miter lim="800000"/>
            <a:headEnd/>
            <a:tailEnd/>
          </a:ln>
        </p:spPr>
      </p:pic>
      <p:sp>
        <p:nvSpPr>
          <p:cNvPr id="5" name="Speech Bubble: Rectangle 4"/>
          <p:cNvSpPr>
            <a:spLocks noChangeArrowheads="1"/>
          </p:cNvSpPr>
          <p:nvPr/>
        </p:nvSpPr>
        <p:spPr bwMode="auto">
          <a:xfrm>
            <a:off x="1876425" y="461963"/>
            <a:ext cx="6148388" cy="1019175"/>
          </a:xfrm>
          <a:prstGeom prst="wedgeRectCallout">
            <a:avLst>
              <a:gd name="adj1" fmla="val 8120"/>
              <a:gd name="adj2" fmla="val 151870"/>
            </a:avLst>
          </a:prstGeom>
          <a:solidFill>
            <a:schemeClr val="bg1">
              <a:alpha val="74901"/>
            </a:schemeClr>
          </a:solidFill>
          <a:ln w="38100" algn="ctr">
            <a:solidFill>
              <a:schemeClr val="bg1"/>
            </a:solidFill>
            <a:miter lim="800000"/>
            <a:headEnd/>
            <a:tailEnd/>
          </a:ln>
        </p:spPr>
        <p:txBody>
          <a:bodyPr anchor="ctr"/>
          <a:lstStyle/>
          <a:p>
            <a:pPr algn="ctr"/>
            <a:r>
              <a:rPr lang="en-US" sz="4800">
                <a:solidFill>
                  <a:srgbClr val="000000"/>
                </a:solidFill>
              </a:rPr>
              <a:t>Mẹ của cha là:</a:t>
            </a:r>
          </a:p>
        </p:txBody>
      </p:sp>
      <p:sp>
        <p:nvSpPr>
          <p:cNvPr id="26" name="Rectangle 25"/>
          <p:cNvSpPr>
            <a:spLocks noChangeArrowheads="1"/>
          </p:cNvSpPr>
          <p:nvPr/>
        </p:nvSpPr>
        <p:spPr bwMode="auto">
          <a:xfrm>
            <a:off x="5502275" y="406400"/>
            <a:ext cx="5280025" cy="1006475"/>
          </a:xfrm>
          <a:prstGeom prst="rect">
            <a:avLst/>
          </a:prstGeom>
          <a:noFill/>
          <a:ln w="9525">
            <a:noFill/>
            <a:miter lim="800000"/>
            <a:headEnd/>
            <a:tailEnd/>
          </a:ln>
        </p:spPr>
        <p:txBody>
          <a:bodyPr>
            <a:spAutoFit/>
          </a:bodyPr>
          <a:lstStyle/>
          <a:p>
            <a:pPr algn="ctr"/>
            <a:r>
              <a:rPr lang="en-US" sz="6000" b="1">
                <a:solidFill>
                  <a:srgbClr val="FF0000"/>
                </a:solidFill>
                <a:ea typeface="Tahoma" pitchFamily="34" charset="0"/>
                <a:cs typeface="Times New Roman" pitchFamily="18" charset="0"/>
              </a:rPr>
              <a:t>Bà nội</a:t>
            </a:r>
          </a:p>
        </p:txBody>
      </p:sp>
      <p:sp>
        <p:nvSpPr>
          <p:cNvPr id="14" name="Arrow: Pentagon 13"/>
          <p:cNvSpPr/>
          <p:nvPr/>
        </p:nvSpPr>
        <p:spPr>
          <a:xfrm>
            <a:off x="9975850" y="6016625"/>
            <a:ext cx="1733550" cy="588963"/>
          </a:xfrm>
          <a:prstGeom prst="homePlate">
            <a:avLst/>
          </a:prstGeom>
          <a:solidFill>
            <a:srgbClr val="F4B18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a:solidFill>
                  <a:srgbClr val="FF0000"/>
                </a:solidFill>
              </a:rPr>
              <a:t>WRONG</a:t>
            </a:r>
            <a:r>
              <a:rPr lang="en-US" b="1">
                <a:solidFill>
                  <a:srgbClr val="002060"/>
                </a:solidFill>
              </a:rPr>
              <a:t>/SAI</a:t>
            </a:r>
          </a:p>
        </p:txBody>
      </p:sp>
      <p:sp>
        <p:nvSpPr>
          <p:cNvPr id="27" name="Arrow: Pentagon 26"/>
          <p:cNvSpPr/>
          <p:nvPr/>
        </p:nvSpPr>
        <p:spPr>
          <a:xfrm flipH="1">
            <a:off x="8116888" y="6016625"/>
            <a:ext cx="1733550" cy="588963"/>
          </a:xfrm>
          <a:prstGeom prst="homePlate">
            <a:avLst/>
          </a:prstGeom>
          <a:solidFill>
            <a:srgbClr val="F4B18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a:solidFill>
                  <a:srgbClr val="FF0000"/>
                </a:solidFill>
              </a:rPr>
              <a:t>RIGHT</a:t>
            </a:r>
            <a:r>
              <a:rPr lang="en-US" b="1">
                <a:solidFill>
                  <a:srgbClr val="002060"/>
                </a:solidFill>
              </a:rPr>
              <a:t>/ĐÚNG</a:t>
            </a:r>
          </a:p>
        </p:txBody>
      </p:sp>
      <p:pic>
        <p:nvPicPr>
          <p:cNvPr id="4" name="Shape">
            <a:hlinkClick r:id="" action="ppaction://media"/>
          </p:cNvPr>
          <p:cNvPicPr>
            <a:picLocks noRot="1" noChangeAspect="1"/>
          </p:cNvPicPr>
          <p:nvPr>
            <a:audioFile r:link="rId1"/>
          </p:nvPr>
        </p:nvPicPr>
        <p:blipFill>
          <a:blip r:embed="rId11"/>
          <a:srcRect/>
          <a:stretch>
            <a:fillRect/>
          </a:stretch>
        </p:blipFill>
        <p:spPr bwMode="auto">
          <a:xfrm>
            <a:off x="12414250" y="5538788"/>
            <a:ext cx="609600" cy="6096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0" fill="hold"/>
                                        <p:tgtEl>
                                          <p:spTgt spid="79"/>
                                        </p:tgtEl>
                                        <p:attrNameLst>
                                          <p:attrName>ppt_x</p:attrName>
                                        </p:attrNameLst>
                                      </p:cBhvr>
                                      <p:tavLst>
                                        <p:tav tm="0">
                                          <p:val>
                                            <p:strVal val="1+#ppt_w/2"/>
                                          </p:val>
                                        </p:tav>
                                        <p:tav tm="100000">
                                          <p:val>
                                            <p:strVal val="#ppt_x"/>
                                          </p:val>
                                        </p:tav>
                                      </p:tavLst>
                                    </p:anim>
                                    <p:anim calcmode="lin" valueType="num">
                                      <p:cBhvr additive="base">
                                        <p:cTn id="8" dur="5000" fill="hold"/>
                                        <p:tgtEl>
                                          <p:spTgt spid="79"/>
                                        </p:tgtEl>
                                        <p:attrNameLst>
                                          <p:attrName>ppt_y</p:attrName>
                                        </p:attrNameLst>
                                      </p:cBhvr>
                                      <p:tavLst>
                                        <p:tav tm="0">
                                          <p:val>
                                            <p:strVal val="#ppt_y"/>
                                          </p:val>
                                        </p:tav>
                                        <p:tav tm="100000">
                                          <p:val>
                                            <p:strVal val="#ppt_y"/>
                                          </p:val>
                                        </p:tav>
                                      </p:tavLst>
                                    </p:anim>
                                  </p:childTnLst>
                                </p:cTn>
                              </p:par>
                              <p:par>
                                <p:cTn id="9" presetID="8" presetClass="emph" presetSubtype="0" repeatCount="indefinite" autoRev="1" fill="hold" nodeType="withEffect">
                                  <p:stCondLst>
                                    <p:cond delay="0"/>
                                  </p:stCondLst>
                                  <p:childTnLst>
                                    <p:animRot by="18000">
                                      <p:cBhvr>
                                        <p:cTn id="10" dur="50" fill="hold"/>
                                        <p:tgtEl>
                                          <p:spTgt spid="79"/>
                                        </p:tgtEl>
                                        <p:attrNameLst>
                                          <p:attrName>r</p:attrName>
                                        </p:attrNameLst>
                                      </p:cBhvr>
                                    </p:animRot>
                                  </p:childTnLst>
                                </p:cTn>
                              </p:par>
                              <p:par>
                                <p:cTn id="11" presetID="1" presetClass="mediacall" presetSubtype="0" fill="hold" nodeType="withEffect">
                                  <p:stCondLst>
                                    <p:cond delay="0"/>
                                  </p:stCondLst>
                                  <p:childTnLst>
                                    <p:cmd type="call" cmd="playFrom(0.0)">
                                      <p:cBhvr>
                                        <p:cTn id="12" dur="10138" fill="hold"/>
                                        <p:tgtEl>
                                          <p:spTgt spid="2"/>
                                        </p:tgtEl>
                                      </p:cBhvr>
                                    </p:cmd>
                                  </p:childTnLst>
                                </p:cTn>
                              </p:par>
                              <p:par>
                                <p:cTn id="13" presetID="1" presetClass="mediacall" presetSubtype="0" fill="hold" nodeType="withEffect">
                                  <p:stCondLst>
                                    <p:cond delay="0"/>
                                  </p:stCondLst>
                                  <p:childTnLst>
                                    <p:cmd type="call" cmd="playFrom(0.0)">
                                      <p:cBhvr>
                                        <p:cTn id="14" dur="3030" fill="hold"/>
                                        <p:tgtEl>
                                          <p:spTgt spid="3"/>
                                        </p:tgtEl>
                                      </p:cBhvr>
                                    </p:cmd>
                                  </p:childTnLst>
                                </p:cTn>
                              </p:par>
                              <p:par>
                                <p:cTn id="15" presetID="42" presetClass="entr" presetSubtype="0" fill="hold" grpId="0" nodeType="withEffect">
                                  <p:stCondLst>
                                    <p:cond delay="50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subTnLst>
                                    <p:audio>
                                      <p:cMediaNode>
                                        <p:cTn display="0" masterRel="sameClick">
                                          <p:stCondLst>
                                            <p:cond evt="begin" delay="0">
                                              <p:tn val="22"/>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2"/>
                </p:tgtEl>
              </p:cMediaNode>
            </p:audio>
            <p:audio>
              <p:cMediaNode vol="80000">
                <p:cTn id="26" fill="hold" display="0">
                  <p:stCondLst>
                    <p:cond delay="indefinite"/>
                  </p:stCondLst>
                  <p:endCondLst>
                    <p:cond evt="onStopAudio" delay="0">
                      <p:tgtEl>
                        <p:sldTgt/>
                      </p:tgtEl>
                    </p:cond>
                  </p:endCondLst>
                </p:cTn>
                <p:tgtEl>
                  <p:spTgt spid="3"/>
                </p:tgtEl>
              </p:cMediaNode>
            </p:audio>
            <p:seq concurrent="1" nextAc="seek">
              <p:cTn id="27" restart="whenNotActive" fill="hold" evtFilter="cancelBubble" nodeType="interactiveSeq">
                <p:stCondLst>
                  <p:cond evt="onClick" delay="0">
                    <p:tgtEl>
                      <p:spTgt spid="27"/>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27"/>
                                        </p:tgtEl>
                                      </p:cBhvr>
                                    </p:animEffect>
                                    <p:set>
                                      <p:cBhvr>
                                        <p:cTn id="32"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5" name="APPLAUSE.WAV"/>
                                        </p:tgtEl>
                                      </p:cMediaNode>
                                    </p:audio>
                                  </p:subTnLst>
                                </p:cTn>
                              </p:par>
                              <p:par>
                                <p:cTn id="33" presetID="1" presetClass="exit" presetSubtype="0" fill="hold" grpId="1" nodeType="withEffect">
                                  <p:stCondLst>
                                    <p:cond delay="0"/>
                                  </p:stCondLst>
                                  <p:childTnLst>
                                    <p:set>
                                      <p:cBhvr>
                                        <p:cTn id="34" dur="1" fill="hold">
                                          <p:stCondLst>
                                            <p:cond delay="0"/>
                                          </p:stCondLst>
                                        </p:cTn>
                                        <p:tgtEl>
                                          <p:spTgt spid="14"/>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26"/>
                                        </p:tgtEl>
                                      </p:cBhvr>
                                    </p:animEffect>
                                    <p:set>
                                      <p:cBhvr>
                                        <p:cTn id="40" dur="1" fill="hold">
                                          <p:stCondLst>
                                            <p:cond delay="499"/>
                                          </p:stCondLst>
                                        </p:cTn>
                                        <p:tgtEl>
                                          <p:spTgt spid="26"/>
                                        </p:tgtEl>
                                        <p:attrNameLst>
                                          <p:attrName>style.visibility</p:attrName>
                                        </p:attrNameLst>
                                      </p:cBhvr>
                                      <p:to>
                                        <p:strVal val="hidden"/>
                                      </p:to>
                                    </p:set>
                                  </p:childTnLst>
                                </p:cTn>
                              </p:par>
                            </p:childTnLst>
                          </p:cTn>
                        </p:par>
                        <p:par>
                          <p:cTn id="41" fill="hold">
                            <p:stCondLst>
                              <p:cond delay="500"/>
                            </p:stCondLst>
                            <p:childTnLst>
                              <p:par>
                                <p:cTn id="42" presetID="63" presetClass="path" presetSubtype="0" accel="50000" decel="50000" fill="hold" nodeType="afterEffect">
                                  <p:stCondLst>
                                    <p:cond delay="0"/>
                                  </p:stCondLst>
                                  <p:childTnLst>
                                    <p:animMotion origin="layout" path="M -3.125E-6 4.07407E-6 L 0.15651 0.02638 " pathEditMode="relative" rAng="0" ptsTypes="AA">
                                      <p:cBhvr>
                                        <p:cTn id="43" dur="2500" fill="hold"/>
                                        <p:tgtEl>
                                          <p:spTgt spid="114"/>
                                        </p:tgtEl>
                                        <p:attrNameLst>
                                          <p:attrName>ppt_x</p:attrName>
                                          <p:attrName>ppt_y</p:attrName>
                                        </p:attrNameLst>
                                      </p:cBhvr>
                                      <p:rCtr x="7826" y="1319"/>
                                    </p:animMotion>
                                  </p:childTnLst>
                                </p:cTn>
                              </p:par>
                              <p:par>
                                <p:cTn id="44" presetID="6" presetClass="emph" presetSubtype="0" fill="hold" nodeType="withEffect">
                                  <p:stCondLst>
                                    <p:cond delay="0"/>
                                  </p:stCondLst>
                                  <p:childTnLst>
                                    <p:animScale>
                                      <p:cBhvr>
                                        <p:cTn id="45" dur="2500" fill="hold"/>
                                        <p:tgtEl>
                                          <p:spTgt spid="114"/>
                                        </p:tgtEl>
                                      </p:cBhvr>
                                      <p:by x="110000" y="110000"/>
                                    </p:animScale>
                                  </p:childTnLst>
                                </p:cTn>
                              </p:par>
                              <p:par>
                                <p:cTn id="46" presetID="1" presetClass="exit" presetSubtype="0" fill="hold" nodeType="withEffect">
                                  <p:stCondLst>
                                    <p:cond delay="2000"/>
                                  </p:stCondLst>
                                  <p:childTnLst>
                                    <p:set>
                                      <p:cBhvr>
                                        <p:cTn id="47" dur="1" fill="hold">
                                          <p:stCondLst>
                                            <p:cond delay="0"/>
                                          </p:stCondLst>
                                        </p:cTn>
                                        <p:tgtEl>
                                          <p:spTgt spid="114"/>
                                        </p:tgtEl>
                                        <p:attrNameLst>
                                          <p:attrName>style.visibility</p:attrName>
                                        </p:attrNameLst>
                                      </p:cBhvr>
                                      <p:to>
                                        <p:strVal val="hidden"/>
                                      </p:to>
                                    </p:set>
                                  </p:childTnLst>
                                </p:cTn>
                              </p:par>
                            </p:childTnLst>
                          </p:cTn>
                        </p:par>
                        <p:par>
                          <p:cTn id="48" fill="hold">
                            <p:stCondLst>
                              <p:cond delay="3000"/>
                            </p:stCondLst>
                            <p:childTnLst>
                              <p:par>
                                <p:cTn id="49" presetID="2" presetClass="exit" presetSubtype="8" fill="hold" nodeType="afterEffect">
                                  <p:stCondLst>
                                    <p:cond delay="0"/>
                                  </p:stCondLst>
                                  <p:childTnLst>
                                    <p:anim calcmode="lin" valueType="num">
                                      <p:cBhvr additive="base">
                                        <p:cTn id="50" dur="5000"/>
                                        <p:tgtEl>
                                          <p:spTgt spid="79"/>
                                        </p:tgtEl>
                                        <p:attrNameLst>
                                          <p:attrName>ppt_x</p:attrName>
                                        </p:attrNameLst>
                                      </p:cBhvr>
                                      <p:tavLst>
                                        <p:tav tm="0">
                                          <p:val>
                                            <p:strVal val="ppt_x"/>
                                          </p:val>
                                        </p:tav>
                                        <p:tav tm="100000">
                                          <p:val>
                                            <p:strVal val="0-ppt_w/2"/>
                                          </p:val>
                                        </p:tav>
                                      </p:tavLst>
                                    </p:anim>
                                    <p:anim calcmode="lin" valueType="num">
                                      <p:cBhvr additive="base">
                                        <p:cTn id="51" dur="5000"/>
                                        <p:tgtEl>
                                          <p:spTgt spid="79"/>
                                        </p:tgtEl>
                                        <p:attrNameLst>
                                          <p:attrName>ppt_y</p:attrName>
                                        </p:attrNameLst>
                                      </p:cBhvr>
                                      <p:tavLst>
                                        <p:tav tm="0">
                                          <p:val>
                                            <p:strVal val="ppt_y"/>
                                          </p:val>
                                        </p:tav>
                                        <p:tav tm="100000">
                                          <p:val>
                                            <p:strVal val="ppt_y"/>
                                          </p:val>
                                        </p:tav>
                                      </p:tavLst>
                                    </p:anim>
                                    <p:set>
                                      <p:cBhvr>
                                        <p:cTn id="52" dur="1" fill="hold">
                                          <p:stCondLst>
                                            <p:cond delay="4999"/>
                                          </p:stCondLst>
                                        </p:cTn>
                                        <p:tgtEl>
                                          <p:spTgt spid="79"/>
                                        </p:tgtEl>
                                        <p:attrNameLst>
                                          <p:attrName>style.visibility</p:attrName>
                                        </p:attrNameLst>
                                      </p:cBhvr>
                                      <p:to>
                                        <p:strVal val="hidden"/>
                                      </p:to>
                                    </p:set>
                                  </p:childTnLst>
                                </p:cTn>
                              </p:par>
                              <p:par>
                                <p:cTn id="53" presetID="1" presetClass="mediacall" presetSubtype="0" fill="hold" nodeType="withEffect">
                                  <p:stCondLst>
                                    <p:cond delay="0"/>
                                  </p:stCondLst>
                                  <p:childTnLst>
                                    <p:cmd type="call" cmd="playFrom(0.0)">
                                      <p:cBhvr>
                                        <p:cTn id="54" dur="10138" fill="hold"/>
                                        <p:tgtEl>
                                          <p:spTgt spid="2"/>
                                        </p:tgtEl>
                                      </p:cBhvr>
                                    </p:cmd>
                                  </p:childTnLst>
                                </p:cTn>
                              </p:par>
                            </p:childTnLst>
                          </p:cTn>
                        </p:par>
                      </p:childTnLst>
                    </p:cTn>
                  </p:par>
                </p:childTnLst>
              </p:cTn>
              <p:nextCondLst>
                <p:cond evt="onClick" delay="0">
                  <p:tgtEl>
                    <p:spTgt spid="27"/>
                  </p:tgtEl>
                </p:cond>
              </p:nextCondLst>
            </p:seq>
            <p:seq concurrent="1" nextAc="seek">
              <p:cTn id="55" restart="whenNotActive" fill="hold" evtFilter="cancelBubble" nodeType="interactiveSeq">
                <p:stCondLst>
                  <p:cond evt="onClick" delay="0">
                    <p:tgtEl>
                      <p:spTgt spid="14"/>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grpId="0" nodeType="clickEffect">
                                  <p:stCondLst>
                                    <p:cond delay="0"/>
                                  </p:stCondLst>
                                  <p:childTnLst>
                                    <p:animEffect transition="out" filter="fade">
                                      <p:cBhvr>
                                        <p:cTn id="59" dur="500"/>
                                        <p:tgtEl>
                                          <p:spTgt spid="14"/>
                                        </p:tgtEl>
                                      </p:cBhvr>
                                    </p:animEffect>
                                    <p:set>
                                      <p:cBhvr>
                                        <p:cTn id="60" dur="1" fill="hold">
                                          <p:stCondLst>
                                            <p:cond delay="499"/>
                                          </p:stCondLst>
                                        </p:cTn>
                                        <p:tgtEl>
                                          <p:spTgt spid="14"/>
                                        </p:tgtEl>
                                        <p:attrNameLst>
                                          <p:attrName>style.visibility</p:attrName>
                                        </p:attrNameLst>
                                      </p:cBhvr>
                                      <p:to>
                                        <p:strVal val="hidden"/>
                                      </p:to>
                                    </p:set>
                                  </p:childTnLst>
                                </p:cTn>
                              </p:par>
                              <p:par>
                                <p:cTn id="61" presetID="1" presetClass="mediacall" presetSubtype="0" fill="hold" nodeType="withEffect">
                                  <p:stCondLst>
                                    <p:cond delay="0"/>
                                  </p:stCondLst>
                                  <p:childTnLst>
                                    <p:cmd type="call" cmd="playFrom(0.0)">
                                      <p:cBhvr>
                                        <p:cTn id="62" dur="4649" fill="hold"/>
                                        <p:tgtEl>
                                          <p:spTgt spid="4"/>
                                        </p:tgtEl>
                                      </p:cBhvr>
                                    </p:cmd>
                                  </p:childTnLst>
                                </p:cTn>
                              </p:par>
                              <p:par>
                                <p:cTn id="63" presetID="1" presetClass="entr" presetSubtype="0" fill="hold" nodeType="withEffect">
                                  <p:stCondLst>
                                    <p:cond delay="0"/>
                                  </p:stCondLst>
                                  <p:childTnLst>
                                    <p:set>
                                      <p:cBhvr>
                                        <p:cTn id="64" dur="1" fill="hold">
                                          <p:stCondLst>
                                            <p:cond delay="0"/>
                                          </p:stCondLst>
                                        </p:cTn>
                                        <p:tgtEl>
                                          <p:spTgt spid="132"/>
                                        </p:tgtEl>
                                        <p:attrNameLst>
                                          <p:attrName>style.visibility</p:attrName>
                                        </p:attrNameLst>
                                      </p:cBhvr>
                                      <p:to>
                                        <p:strVal val="visible"/>
                                      </p:to>
                                    </p:set>
                                  </p:childTnLst>
                                </p:cTn>
                              </p:par>
                              <p:par>
                                <p:cTn id="65" presetID="1" presetClass="exit" presetSubtype="0" fill="hold" grpId="1" nodeType="withEffect">
                                  <p:stCondLst>
                                    <p:cond delay="0"/>
                                  </p:stCondLst>
                                  <p:childTnLst>
                                    <p:set>
                                      <p:cBhvr>
                                        <p:cTn id="66" dur="1" fill="hold">
                                          <p:stCondLst>
                                            <p:cond delay="0"/>
                                          </p:stCondLst>
                                        </p:cTn>
                                        <p:tgtEl>
                                          <p:spTgt spid="27"/>
                                        </p:tgtEl>
                                        <p:attrNameLst>
                                          <p:attrName>style.visibility</p:attrName>
                                        </p:attrNameLst>
                                      </p:cBhvr>
                                      <p:to>
                                        <p:strVal val="hidden"/>
                                      </p:to>
                                    </p:set>
                                  </p:childTnLst>
                                </p:cTn>
                              </p:par>
                            </p:childTnLst>
                          </p:cTn>
                        </p:par>
                        <p:par>
                          <p:cTn id="67" fill="hold">
                            <p:stCondLst>
                              <p:cond delay="500"/>
                            </p:stCondLst>
                            <p:childTnLst>
                              <p:par>
                                <p:cTn id="68" presetID="10" presetClass="exit" presetSubtype="0" fill="hold" grpId="2" nodeType="afterEffect">
                                  <p:stCondLst>
                                    <p:cond delay="0"/>
                                  </p:stCondLst>
                                  <p:childTnLst>
                                    <p:animEffect transition="out" filter="fade">
                                      <p:cBhvr>
                                        <p:cTn id="69" dur="500"/>
                                        <p:tgtEl>
                                          <p:spTgt spid="5"/>
                                        </p:tgtEl>
                                      </p:cBhvr>
                                    </p:animEffect>
                                    <p:set>
                                      <p:cBhvr>
                                        <p:cTn id="70" dur="1" fill="hold">
                                          <p:stCondLst>
                                            <p:cond delay="499"/>
                                          </p:stCondLst>
                                        </p:cTn>
                                        <p:tgtEl>
                                          <p:spTgt spid="5"/>
                                        </p:tgtEl>
                                        <p:attrNameLst>
                                          <p:attrName>style.visibility</p:attrName>
                                        </p:attrNameLst>
                                      </p:cBhvr>
                                      <p:to>
                                        <p:strVal val="hidden"/>
                                      </p:to>
                                    </p:set>
                                  </p:childTnLst>
                                </p:cTn>
                              </p:par>
                              <p:par>
                                <p:cTn id="71" presetID="10" presetClass="exit" presetSubtype="0" fill="hold" grpId="2" nodeType="withEffect">
                                  <p:stCondLst>
                                    <p:cond delay="0"/>
                                  </p:stCondLst>
                                  <p:childTnLst>
                                    <p:animEffect transition="out" filter="fade">
                                      <p:cBhvr>
                                        <p:cTn id="72" dur="500"/>
                                        <p:tgtEl>
                                          <p:spTgt spid="26"/>
                                        </p:tgtEl>
                                      </p:cBhvr>
                                    </p:animEffect>
                                    <p:set>
                                      <p:cBhvr>
                                        <p:cTn id="73" dur="1" fill="hold">
                                          <p:stCondLst>
                                            <p:cond delay="499"/>
                                          </p:stCondLst>
                                        </p:cTn>
                                        <p:tgtEl>
                                          <p:spTgt spid="26"/>
                                        </p:tgtEl>
                                        <p:attrNameLst>
                                          <p:attrName>style.visibility</p:attrName>
                                        </p:attrNameLst>
                                      </p:cBhvr>
                                      <p:to>
                                        <p:strVal val="hidden"/>
                                      </p:to>
                                    </p:set>
                                  </p:childTnLst>
                                </p:cTn>
                              </p:par>
                            </p:childTnLst>
                          </p:cTn>
                        </p:par>
                        <p:par>
                          <p:cTn id="74" fill="hold">
                            <p:stCondLst>
                              <p:cond delay="1000"/>
                            </p:stCondLst>
                            <p:childTnLst>
                              <p:par>
                                <p:cTn id="75" presetID="2" presetClass="exit" presetSubtype="8" fill="hold" nodeType="afterEffect">
                                  <p:stCondLst>
                                    <p:cond delay="0"/>
                                  </p:stCondLst>
                                  <p:childTnLst>
                                    <p:anim calcmode="lin" valueType="num">
                                      <p:cBhvr additive="base">
                                        <p:cTn id="76" dur="5000"/>
                                        <p:tgtEl>
                                          <p:spTgt spid="79"/>
                                        </p:tgtEl>
                                        <p:attrNameLst>
                                          <p:attrName>ppt_x</p:attrName>
                                        </p:attrNameLst>
                                      </p:cBhvr>
                                      <p:tavLst>
                                        <p:tav tm="0">
                                          <p:val>
                                            <p:strVal val="ppt_x"/>
                                          </p:val>
                                        </p:tav>
                                        <p:tav tm="100000">
                                          <p:val>
                                            <p:strVal val="0-ppt_w/2"/>
                                          </p:val>
                                        </p:tav>
                                      </p:tavLst>
                                    </p:anim>
                                    <p:anim calcmode="lin" valueType="num">
                                      <p:cBhvr additive="base">
                                        <p:cTn id="77" dur="5000"/>
                                        <p:tgtEl>
                                          <p:spTgt spid="79"/>
                                        </p:tgtEl>
                                        <p:attrNameLst>
                                          <p:attrName>ppt_y</p:attrName>
                                        </p:attrNameLst>
                                      </p:cBhvr>
                                      <p:tavLst>
                                        <p:tav tm="0">
                                          <p:val>
                                            <p:strVal val="ppt_y"/>
                                          </p:val>
                                        </p:tav>
                                        <p:tav tm="100000">
                                          <p:val>
                                            <p:strVal val="ppt_y"/>
                                          </p:val>
                                        </p:tav>
                                      </p:tavLst>
                                    </p:anim>
                                    <p:set>
                                      <p:cBhvr>
                                        <p:cTn id="78" dur="1" fill="hold">
                                          <p:stCondLst>
                                            <p:cond delay="4999"/>
                                          </p:stCondLst>
                                        </p:cTn>
                                        <p:tgtEl>
                                          <p:spTgt spid="79"/>
                                        </p:tgtEl>
                                        <p:attrNameLst>
                                          <p:attrName>style.visibility</p:attrName>
                                        </p:attrNameLst>
                                      </p:cBhvr>
                                      <p:to>
                                        <p:strVal val="hidden"/>
                                      </p:to>
                                    </p:set>
                                  </p:childTnLst>
                                </p:cTn>
                              </p:par>
                              <p:par>
                                <p:cTn id="79" presetID="1" presetClass="mediacall" presetSubtype="0" fill="hold" nodeType="withEffect">
                                  <p:stCondLst>
                                    <p:cond delay="0"/>
                                  </p:stCondLst>
                                  <p:childTnLst>
                                    <p:cmd type="call" cmd="playFrom(0.0)">
                                      <p:cBhvr>
                                        <p:cTn id="80" dur="10138" fill="hold"/>
                                        <p:tgtEl>
                                          <p:spTgt spid="2"/>
                                        </p:tgtEl>
                                      </p:cBhvr>
                                    </p:cmd>
                                  </p:childTnLst>
                                </p:cTn>
                              </p:par>
                            </p:childTnLst>
                          </p:cTn>
                        </p:par>
                      </p:childTnLst>
                    </p:cTn>
                  </p:par>
                </p:childTnLst>
              </p:cTn>
              <p:nextCondLst>
                <p:cond evt="onClick" delay="0">
                  <p:tgtEl>
                    <p:spTgt spid="14"/>
                  </p:tgtEl>
                </p:cond>
              </p:nextCondLst>
            </p:seq>
            <p:audio>
              <p:cMediaNode vol="80000">
                <p:cTn id="81" fill="hold" display="0">
                  <p:stCondLst>
                    <p:cond delay="indefinite"/>
                  </p:stCondLst>
                  <p:endCondLst>
                    <p:cond evt="onStopAudio" delay="0">
                      <p:tgtEl>
                        <p:sldTgt/>
                      </p:tgtEl>
                    </p:cond>
                  </p:endCondLst>
                </p:cTn>
                <p:tgtEl>
                  <p:spTgt spid="4"/>
                </p:tgtEl>
              </p:cMediaNode>
            </p:audio>
          </p:childTnLst>
        </p:cTn>
      </p:par>
    </p:tnLst>
    <p:bldLst>
      <p:bldP spid="5" grpId="0" bldLvl="0" animBg="1"/>
      <p:bldP spid="5" grpId="1" bldLvl="0" animBg="1"/>
      <p:bldP spid="5" grpId="2" bldLvl="0" animBg="1"/>
      <p:bldP spid="26" grpId="0"/>
      <p:bldP spid="26" grpId="1"/>
      <p:bldP spid="26" grpId="2"/>
      <p:bldP spid="14" grpId="0" bldLvl="0" animBg="1"/>
      <p:bldP spid="14" grpId="1" bldLvl="0" animBg="1"/>
      <p:bldP spid="27" grpId="0" bldLvl="0" animBg="1"/>
      <p:bldP spid="27" grpId="1"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113"/>
          <p:cNvPicPr>
            <a:picLocks noChangeAspect="1"/>
          </p:cNvPicPr>
          <p:nvPr/>
        </p:nvPicPr>
        <p:blipFill>
          <a:blip r:embed="rId6"/>
          <a:srcRect/>
          <a:stretch>
            <a:fillRect/>
          </a:stretch>
        </p:blipFill>
        <p:spPr bwMode="auto">
          <a:xfrm>
            <a:off x="2846388" y="2066925"/>
            <a:ext cx="1158875" cy="2484438"/>
          </a:xfrm>
          <a:prstGeom prst="rect">
            <a:avLst/>
          </a:prstGeom>
          <a:noFill/>
          <a:ln w="9525">
            <a:noFill/>
            <a:miter lim="800000"/>
            <a:headEnd/>
            <a:tailEnd/>
          </a:ln>
        </p:spPr>
      </p:pic>
      <p:pic>
        <p:nvPicPr>
          <p:cNvPr id="132" name="Picture 131"/>
          <p:cNvPicPr>
            <a:picLocks noChangeAspect="1"/>
          </p:cNvPicPr>
          <p:nvPr/>
        </p:nvPicPr>
        <p:blipFill>
          <a:blip r:embed="rId7"/>
          <a:srcRect/>
          <a:stretch>
            <a:fillRect/>
          </a:stretch>
        </p:blipFill>
        <p:spPr bwMode="auto">
          <a:xfrm>
            <a:off x="2846388" y="2066925"/>
            <a:ext cx="1154112" cy="2484438"/>
          </a:xfrm>
          <a:prstGeom prst="rect">
            <a:avLst/>
          </a:prstGeom>
          <a:noFill/>
          <a:ln w="9525">
            <a:noFill/>
            <a:miter lim="800000"/>
            <a:headEnd/>
            <a:tailEnd/>
          </a:ln>
        </p:spPr>
      </p:pic>
      <p:pic>
        <p:nvPicPr>
          <p:cNvPr id="79875" name="Picture 6" descr="A picture containing drawing&#10;&#10;Description automatically generated"/>
          <p:cNvPicPr>
            <a:picLocks noChangeAspect="1"/>
          </p:cNvPicPr>
          <p:nvPr/>
        </p:nvPicPr>
        <p:blipFill>
          <a:blip r:embed="rId8"/>
          <a:srcRect/>
          <a:stretch>
            <a:fillRect/>
          </a:stretch>
        </p:blipFill>
        <p:spPr bwMode="auto">
          <a:xfrm>
            <a:off x="10926763" y="1914525"/>
            <a:ext cx="1189037" cy="1660525"/>
          </a:xfrm>
          <a:prstGeom prst="rect">
            <a:avLst/>
          </a:prstGeom>
          <a:noFill/>
          <a:ln w="9525">
            <a:noFill/>
            <a:miter lim="800000"/>
            <a:headEnd/>
            <a:tailEnd/>
          </a:ln>
        </p:spPr>
      </p:pic>
      <p:pic>
        <p:nvPicPr>
          <p:cNvPr id="79876" name="Picture 8" descr="A insect on the ground&#10;&#10;Description automatically generated"/>
          <p:cNvPicPr>
            <a:picLocks noChangeAspect="1"/>
          </p:cNvPicPr>
          <p:nvPr/>
        </p:nvPicPr>
        <p:blipFill>
          <a:blip r:embed="rId9"/>
          <a:srcRect/>
          <a:stretch>
            <a:fillRect/>
          </a:stretch>
        </p:blipFill>
        <p:spPr bwMode="auto">
          <a:xfrm>
            <a:off x="620713" y="1914525"/>
            <a:ext cx="638175" cy="614363"/>
          </a:xfrm>
          <a:prstGeom prst="rect">
            <a:avLst/>
          </a:prstGeom>
          <a:noFill/>
          <a:ln w="9525">
            <a:noFill/>
            <a:miter lim="800000"/>
            <a:headEnd/>
            <a:tailEnd/>
          </a:ln>
        </p:spPr>
      </p:pic>
      <p:pic>
        <p:nvPicPr>
          <p:cNvPr id="79" name="Picture 78"/>
          <p:cNvPicPr>
            <a:picLocks noChangeAspect="1"/>
          </p:cNvPicPr>
          <p:nvPr/>
        </p:nvPicPr>
        <p:blipFill>
          <a:blip r:embed="rId10"/>
          <a:srcRect/>
          <a:stretch>
            <a:fillRect/>
          </a:stretch>
        </p:blipFill>
        <p:spPr bwMode="auto">
          <a:xfrm>
            <a:off x="3024188" y="1687513"/>
            <a:ext cx="7319962" cy="4624387"/>
          </a:xfrm>
          <a:prstGeom prst="rect">
            <a:avLst/>
          </a:prstGeom>
          <a:noFill/>
          <a:ln w="9525">
            <a:noFill/>
            <a:miter lim="800000"/>
            <a:headEnd/>
            <a:tailEnd/>
          </a:ln>
        </p:spPr>
      </p:pic>
      <p:pic>
        <p:nvPicPr>
          <p:cNvPr id="2" name="Shape">
            <a:hlinkClick r:id="" action="ppaction://media"/>
          </p:cNvPr>
          <p:cNvPicPr>
            <a:picLocks noRot="1" noChangeAspect="1"/>
          </p:cNvPicPr>
          <p:nvPr>
            <a:audioFile r:link="rId1"/>
          </p:nvPr>
        </p:nvPicPr>
        <p:blipFill>
          <a:blip r:embed="rId11"/>
          <a:srcRect/>
          <a:stretch>
            <a:fillRect/>
          </a:stretch>
        </p:blipFill>
        <p:spPr bwMode="auto">
          <a:xfrm>
            <a:off x="12414250" y="3865563"/>
            <a:ext cx="609600" cy="609600"/>
          </a:xfrm>
          <a:prstGeom prst="rect">
            <a:avLst/>
          </a:prstGeom>
          <a:noFill/>
          <a:ln w="9525">
            <a:noFill/>
            <a:miter lim="800000"/>
            <a:headEnd/>
            <a:tailEnd/>
          </a:ln>
        </p:spPr>
      </p:pic>
      <p:pic>
        <p:nvPicPr>
          <p:cNvPr id="3" name="Shape">
            <a:hlinkClick r:id="" action="ppaction://media"/>
          </p:cNvPr>
          <p:cNvPicPr>
            <a:picLocks noRot="1" noChangeAspect="1"/>
          </p:cNvPicPr>
          <p:nvPr>
            <a:audioFile r:link="rId1"/>
          </p:nvPr>
        </p:nvPicPr>
        <p:blipFill>
          <a:blip r:embed="rId11"/>
          <a:srcRect/>
          <a:stretch>
            <a:fillRect/>
          </a:stretch>
        </p:blipFill>
        <p:spPr bwMode="auto">
          <a:xfrm>
            <a:off x="12414250" y="4702175"/>
            <a:ext cx="609600" cy="609600"/>
          </a:xfrm>
          <a:prstGeom prst="rect">
            <a:avLst/>
          </a:prstGeom>
          <a:noFill/>
          <a:ln w="9525">
            <a:noFill/>
            <a:miter lim="800000"/>
            <a:headEnd/>
            <a:tailEnd/>
          </a:ln>
        </p:spPr>
      </p:pic>
      <p:pic>
        <p:nvPicPr>
          <p:cNvPr id="79880" name="Picture 27" descr="A picture containing food&#10;&#10;Description automatically generated"/>
          <p:cNvPicPr>
            <a:picLocks noChangeAspect="1"/>
          </p:cNvPicPr>
          <p:nvPr/>
        </p:nvPicPr>
        <p:blipFill>
          <a:blip r:embed="rId12"/>
          <a:srcRect/>
          <a:stretch>
            <a:fillRect/>
          </a:stretch>
        </p:blipFill>
        <p:spPr bwMode="auto">
          <a:xfrm>
            <a:off x="10255250" y="71438"/>
            <a:ext cx="1519238" cy="1519237"/>
          </a:xfrm>
          <a:prstGeom prst="rect">
            <a:avLst/>
          </a:prstGeom>
          <a:noFill/>
          <a:ln w="9525">
            <a:noFill/>
            <a:miter lim="800000"/>
            <a:headEnd/>
            <a:tailEnd/>
          </a:ln>
        </p:spPr>
      </p:pic>
      <p:sp>
        <p:nvSpPr>
          <p:cNvPr id="5" name="Speech Bubble: Rectangle 4"/>
          <p:cNvSpPr>
            <a:spLocks noChangeArrowheads="1"/>
          </p:cNvSpPr>
          <p:nvPr/>
        </p:nvSpPr>
        <p:spPr bwMode="auto">
          <a:xfrm>
            <a:off x="1339850" y="392113"/>
            <a:ext cx="6008688" cy="1354137"/>
          </a:xfrm>
          <a:prstGeom prst="wedgeRectCallout">
            <a:avLst>
              <a:gd name="adj1" fmla="val 18852"/>
              <a:gd name="adj2" fmla="val 131944"/>
            </a:avLst>
          </a:prstGeom>
          <a:solidFill>
            <a:schemeClr val="bg1">
              <a:alpha val="74901"/>
            </a:schemeClr>
          </a:solidFill>
          <a:ln w="60325" algn="ctr">
            <a:solidFill>
              <a:schemeClr val="bg1"/>
            </a:solidFill>
            <a:miter lim="800000"/>
            <a:headEnd/>
            <a:tailEnd/>
          </a:ln>
        </p:spPr>
        <p:txBody>
          <a:bodyPr anchor="ctr"/>
          <a:lstStyle/>
          <a:p>
            <a:pPr algn="ctr"/>
            <a:r>
              <a:rPr lang="en-US" sz="4800">
                <a:solidFill>
                  <a:srgbClr val="000000"/>
                </a:solidFill>
              </a:rPr>
              <a:t>Mẹ của mẹ là:</a:t>
            </a:r>
          </a:p>
        </p:txBody>
      </p:sp>
      <p:sp>
        <p:nvSpPr>
          <p:cNvPr id="26" name="Rectangle 25"/>
          <p:cNvSpPr>
            <a:spLocks noChangeArrowheads="1"/>
          </p:cNvSpPr>
          <p:nvPr/>
        </p:nvSpPr>
        <p:spPr bwMode="auto">
          <a:xfrm>
            <a:off x="5249863" y="539750"/>
            <a:ext cx="5281612" cy="914400"/>
          </a:xfrm>
          <a:prstGeom prst="rect">
            <a:avLst/>
          </a:prstGeom>
          <a:noFill/>
          <a:ln w="9525">
            <a:noFill/>
            <a:miter lim="800000"/>
            <a:headEnd/>
            <a:tailEnd/>
          </a:ln>
        </p:spPr>
        <p:txBody>
          <a:bodyPr>
            <a:spAutoFit/>
          </a:bodyPr>
          <a:lstStyle/>
          <a:p>
            <a:pPr algn="ctr"/>
            <a:r>
              <a:rPr lang="en-US" sz="5400" b="1">
                <a:solidFill>
                  <a:srgbClr val="FF0000"/>
                </a:solidFill>
                <a:ea typeface="Tahoma" pitchFamily="34" charset="0"/>
                <a:cs typeface="Times New Roman" pitchFamily="18" charset="0"/>
              </a:rPr>
              <a:t>Bà ngoại</a:t>
            </a:r>
          </a:p>
        </p:txBody>
      </p:sp>
      <p:sp>
        <p:nvSpPr>
          <p:cNvPr id="14" name="Arrow: Pentagon 13"/>
          <p:cNvSpPr/>
          <p:nvPr/>
        </p:nvSpPr>
        <p:spPr>
          <a:xfrm>
            <a:off x="9975850" y="6016625"/>
            <a:ext cx="1733550" cy="588963"/>
          </a:xfrm>
          <a:prstGeom prst="homePlate">
            <a:avLst/>
          </a:prstGeom>
          <a:solidFill>
            <a:srgbClr val="F4B18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0000"/>
                </a:solidFill>
              </a:rPr>
              <a:t>WRONG</a:t>
            </a:r>
            <a:r>
              <a:rPr lang="en-US" b="1" dirty="0">
                <a:solidFill>
                  <a:srgbClr val="002060"/>
                </a:solidFill>
              </a:rPr>
              <a:t>/SAI</a:t>
            </a:r>
          </a:p>
        </p:txBody>
      </p:sp>
      <p:sp>
        <p:nvSpPr>
          <p:cNvPr id="27" name="Arrow: Pentagon 26"/>
          <p:cNvSpPr/>
          <p:nvPr/>
        </p:nvSpPr>
        <p:spPr>
          <a:xfrm flipH="1">
            <a:off x="8116888" y="6016625"/>
            <a:ext cx="1733550" cy="588963"/>
          </a:xfrm>
          <a:prstGeom prst="homePlate">
            <a:avLst/>
          </a:prstGeom>
          <a:solidFill>
            <a:srgbClr val="F4B18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0000"/>
                </a:solidFill>
              </a:rPr>
              <a:t>RIGHT</a:t>
            </a:r>
            <a:r>
              <a:rPr lang="en-US" b="1" dirty="0">
                <a:solidFill>
                  <a:srgbClr val="002060"/>
                </a:solidFill>
              </a:rPr>
              <a:t>/ĐÚNG</a:t>
            </a:r>
          </a:p>
        </p:txBody>
      </p:sp>
      <p:pic>
        <p:nvPicPr>
          <p:cNvPr id="4" name="Shape">
            <a:hlinkClick r:id="" action="ppaction://media"/>
          </p:cNvPr>
          <p:cNvPicPr>
            <a:picLocks noRot="1" noChangeAspect="1"/>
          </p:cNvPicPr>
          <p:nvPr>
            <a:audioFile r:link="rId1"/>
          </p:nvPr>
        </p:nvPicPr>
        <p:blipFill>
          <a:blip r:embed="rId11"/>
          <a:srcRect/>
          <a:stretch>
            <a:fillRect/>
          </a:stretch>
        </p:blipFill>
        <p:spPr bwMode="auto">
          <a:xfrm>
            <a:off x="12414250" y="5538788"/>
            <a:ext cx="609600" cy="6096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0" fill="hold"/>
                                        <p:tgtEl>
                                          <p:spTgt spid="79"/>
                                        </p:tgtEl>
                                        <p:attrNameLst>
                                          <p:attrName>ppt_x</p:attrName>
                                        </p:attrNameLst>
                                      </p:cBhvr>
                                      <p:tavLst>
                                        <p:tav tm="0">
                                          <p:val>
                                            <p:strVal val="1+#ppt_w/2"/>
                                          </p:val>
                                        </p:tav>
                                        <p:tav tm="100000">
                                          <p:val>
                                            <p:strVal val="#ppt_x"/>
                                          </p:val>
                                        </p:tav>
                                      </p:tavLst>
                                    </p:anim>
                                    <p:anim calcmode="lin" valueType="num">
                                      <p:cBhvr additive="base">
                                        <p:cTn id="8" dur="5000" fill="hold"/>
                                        <p:tgtEl>
                                          <p:spTgt spid="79"/>
                                        </p:tgtEl>
                                        <p:attrNameLst>
                                          <p:attrName>ppt_y</p:attrName>
                                        </p:attrNameLst>
                                      </p:cBhvr>
                                      <p:tavLst>
                                        <p:tav tm="0">
                                          <p:val>
                                            <p:strVal val="#ppt_y"/>
                                          </p:val>
                                        </p:tav>
                                        <p:tav tm="100000">
                                          <p:val>
                                            <p:strVal val="#ppt_y"/>
                                          </p:val>
                                        </p:tav>
                                      </p:tavLst>
                                    </p:anim>
                                  </p:childTnLst>
                                </p:cTn>
                              </p:par>
                              <p:par>
                                <p:cTn id="9" presetID="8" presetClass="emph" presetSubtype="0" repeatCount="indefinite" autoRev="1" fill="hold" nodeType="withEffect">
                                  <p:stCondLst>
                                    <p:cond delay="0"/>
                                  </p:stCondLst>
                                  <p:childTnLst>
                                    <p:animRot by="18000">
                                      <p:cBhvr>
                                        <p:cTn id="10" dur="50" fill="hold"/>
                                        <p:tgtEl>
                                          <p:spTgt spid="79"/>
                                        </p:tgtEl>
                                        <p:attrNameLst>
                                          <p:attrName>r</p:attrName>
                                        </p:attrNameLst>
                                      </p:cBhvr>
                                    </p:animRot>
                                  </p:childTnLst>
                                </p:cTn>
                              </p:par>
                              <p:par>
                                <p:cTn id="11" presetID="1" presetClass="mediacall" presetSubtype="0" fill="hold" nodeType="withEffect">
                                  <p:stCondLst>
                                    <p:cond delay="0"/>
                                  </p:stCondLst>
                                  <p:childTnLst>
                                    <p:cmd type="call" cmd="playFrom(0.0)">
                                      <p:cBhvr>
                                        <p:cTn id="12" dur="10138" fill="hold"/>
                                        <p:tgtEl>
                                          <p:spTgt spid="2"/>
                                        </p:tgtEl>
                                      </p:cBhvr>
                                    </p:cmd>
                                  </p:childTnLst>
                                </p:cTn>
                              </p:par>
                              <p:par>
                                <p:cTn id="13" presetID="1" presetClass="mediacall" presetSubtype="0" fill="hold" nodeType="withEffect">
                                  <p:stCondLst>
                                    <p:cond delay="0"/>
                                  </p:stCondLst>
                                  <p:childTnLst>
                                    <p:cmd type="call" cmd="playFrom(0.0)">
                                      <p:cBhvr>
                                        <p:cTn id="14" dur="3030" fill="hold"/>
                                        <p:tgtEl>
                                          <p:spTgt spid="3"/>
                                        </p:tgtEl>
                                      </p:cBhvr>
                                    </p:cmd>
                                  </p:childTnLst>
                                </p:cTn>
                              </p:par>
                              <p:par>
                                <p:cTn id="15" presetID="42" presetClass="entr" presetSubtype="0" fill="hold" grpId="0" nodeType="withEffect">
                                  <p:stCondLst>
                                    <p:cond delay="50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subTnLst>
                                    <p:audio>
                                      <p:cMediaNode>
                                        <p:cTn display="0" masterRel="sameClick">
                                          <p:stCondLst>
                                            <p:cond evt="begin" delay="0">
                                              <p:tn val="22"/>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2"/>
                </p:tgtEl>
              </p:cMediaNode>
            </p:audio>
            <p:audio>
              <p:cMediaNode vol="80000">
                <p:cTn id="26" fill="hold" display="0">
                  <p:stCondLst>
                    <p:cond delay="indefinite"/>
                  </p:stCondLst>
                  <p:endCondLst>
                    <p:cond evt="onStopAudio" delay="0">
                      <p:tgtEl>
                        <p:sldTgt/>
                      </p:tgtEl>
                    </p:cond>
                  </p:endCondLst>
                </p:cTn>
                <p:tgtEl>
                  <p:spTgt spid="3"/>
                </p:tgtEl>
              </p:cMediaNode>
            </p:audio>
            <p:seq concurrent="1" nextAc="seek">
              <p:cTn id="27" restart="whenNotActive" fill="hold" evtFilter="cancelBubble" nodeType="interactiveSeq">
                <p:stCondLst>
                  <p:cond evt="onClick" delay="0">
                    <p:tgtEl>
                      <p:spTgt spid="27"/>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27"/>
                                        </p:tgtEl>
                                      </p:cBhvr>
                                    </p:animEffect>
                                    <p:set>
                                      <p:cBhvr>
                                        <p:cTn id="32"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5" name="APPLAUSE.WAV"/>
                                        </p:tgtEl>
                                      </p:cMediaNode>
                                    </p:audio>
                                  </p:subTnLst>
                                </p:cTn>
                              </p:par>
                              <p:par>
                                <p:cTn id="33" presetID="1" presetClass="exit" presetSubtype="0" fill="hold" grpId="1" nodeType="withEffect">
                                  <p:stCondLst>
                                    <p:cond delay="0"/>
                                  </p:stCondLst>
                                  <p:childTnLst>
                                    <p:set>
                                      <p:cBhvr>
                                        <p:cTn id="34" dur="1" fill="hold">
                                          <p:stCondLst>
                                            <p:cond delay="0"/>
                                          </p:stCondLst>
                                        </p:cTn>
                                        <p:tgtEl>
                                          <p:spTgt spid="14"/>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26"/>
                                        </p:tgtEl>
                                      </p:cBhvr>
                                    </p:animEffect>
                                    <p:set>
                                      <p:cBhvr>
                                        <p:cTn id="40" dur="1" fill="hold">
                                          <p:stCondLst>
                                            <p:cond delay="499"/>
                                          </p:stCondLst>
                                        </p:cTn>
                                        <p:tgtEl>
                                          <p:spTgt spid="26"/>
                                        </p:tgtEl>
                                        <p:attrNameLst>
                                          <p:attrName>style.visibility</p:attrName>
                                        </p:attrNameLst>
                                      </p:cBhvr>
                                      <p:to>
                                        <p:strVal val="hidden"/>
                                      </p:to>
                                    </p:set>
                                  </p:childTnLst>
                                </p:cTn>
                              </p:par>
                            </p:childTnLst>
                          </p:cTn>
                        </p:par>
                        <p:par>
                          <p:cTn id="41" fill="hold">
                            <p:stCondLst>
                              <p:cond delay="500"/>
                            </p:stCondLst>
                            <p:childTnLst>
                              <p:par>
                                <p:cTn id="42" presetID="63" presetClass="path" presetSubtype="0" accel="50000" decel="50000" fill="hold" nodeType="afterEffect">
                                  <p:stCondLst>
                                    <p:cond delay="0"/>
                                  </p:stCondLst>
                                  <p:childTnLst>
                                    <p:animMotion origin="layout" path="M 6.25E-7 2.59259E-6 L 0.15651 0.02639 " pathEditMode="relative" rAng="0" ptsTypes="AA">
                                      <p:cBhvr>
                                        <p:cTn id="43" dur="2500" fill="hold"/>
                                        <p:tgtEl>
                                          <p:spTgt spid="114"/>
                                        </p:tgtEl>
                                        <p:attrNameLst>
                                          <p:attrName>ppt_x</p:attrName>
                                          <p:attrName>ppt_y</p:attrName>
                                        </p:attrNameLst>
                                      </p:cBhvr>
                                      <p:rCtr x="7826" y="1319"/>
                                    </p:animMotion>
                                  </p:childTnLst>
                                </p:cTn>
                              </p:par>
                              <p:par>
                                <p:cTn id="44" presetID="6" presetClass="emph" presetSubtype="0" fill="hold" nodeType="withEffect">
                                  <p:stCondLst>
                                    <p:cond delay="0"/>
                                  </p:stCondLst>
                                  <p:childTnLst>
                                    <p:animScale>
                                      <p:cBhvr>
                                        <p:cTn id="45" dur="2500" fill="hold"/>
                                        <p:tgtEl>
                                          <p:spTgt spid="114"/>
                                        </p:tgtEl>
                                      </p:cBhvr>
                                      <p:by x="110000" y="110000"/>
                                    </p:animScale>
                                  </p:childTnLst>
                                </p:cTn>
                              </p:par>
                              <p:par>
                                <p:cTn id="46" presetID="1" presetClass="exit" presetSubtype="0" fill="hold" nodeType="withEffect">
                                  <p:stCondLst>
                                    <p:cond delay="2000"/>
                                  </p:stCondLst>
                                  <p:childTnLst>
                                    <p:set>
                                      <p:cBhvr>
                                        <p:cTn id="47" dur="1" fill="hold">
                                          <p:stCondLst>
                                            <p:cond delay="0"/>
                                          </p:stCondLst>
                                        </p:cTn>
                                        <p:tgtEl>
                                          <p:spTgt spid="114"/>
                                        </p:tgtEl>
                                        <p:attrNameLst>
                                          <p:attrName>style.visibility</p:attrName>
                                        </p:attrNameLst>
                                      </p:cBhvr>
                                      <p:to>
                                        <p:strVal val="hidden"/>
                                      </p:to>
                                    </p:set>
                                  </p:childTnLst>
                                </p:cTn>
                              </p:par>
                            </p:childTnLst>
                          </p:cTn>
                        </p:par>
                        <p:par>
                          <p:cTn id="48" fill="hold">
                            <p:stCondLst>
                              <p:cond delay="3000"/>
                            </p:stCondLst>
                            <p:childTnLst>
                              <p:par>
                                <p:cTn id="49" presetID="2" presetClass="exit" presetSubtype="8" fill="hold" nodeType="afterEffect">
                                  <p:stCondLst>
                                    <p:cond delay="0"/>
                                  </p:stCondLst>
                                  <p:childTnLst>
                                    <p:anim calcmode="lin" valueType="num">
                                      <p:cBhvr additive="base">
                                        <p:cTn id="50" dur="5000"/>
                                        <p:tgtEl>
                                          <p:spTgt spid="79"/>
                                        </p:tgtEl>
                                        <p:attrNameLst>
                                          <p:attrName>ppt_x</p:attrName>
                                        </p:attrNameLst>
                                      </p:cBhvr>
                                      <p:tavLst>
                                        <p:tav tm="0">
                                          <p:val>
                                            <p:strVal val="ppt_x"/>
                                          </p:val>
                                        </p:tav>
                                        <p:tav tm="100000">
                                          <p:val>
                                            <p:strVal val="0-ppt_w/2"/>
                                          </p:val>
                                        </p:tav>
                                      </p:tavLst>
                                    </p:anim>
                                    <p:anim calcmode="lin" valueType="num">
                                      <p:cBhvr additive="base">
                                        <p:cTn id="51" dur="5000"/>
                                        <p:tgtEl>
                                          <p:spTgt spid="79"/>
                                        </p:tgtEl>
                                        <p:attrNameLst>
                                          <p:attrName>ppt_y</p:attrName>
                                        </p:attrNameLst>
                                      </p:cBhvr>
                                      <p:tavLst>
                                        <p:tav tm="0">
                                          <p:val>
                                            <p:strVal val="ppt_y"/>
                                          </p:val>
                                        </p:tav>
                                        <p:tav tm="100000">
                                          <p:val>
                                            <p:strVal val="ppt_y"/>
                                          </p:val>
                                        </p:tav>
                                      </p:tavLst>
                                    </p:anim>
                                    <p:set>
                                      <p:cBhvr>
                                        <p:cTn id="52" dur="1" fill="hold">
                                          <p:stCondLst>
                                            <p:cond delay="4999"/>
                                          </p:stCondLst>
                                        </p:cTn>
                                        <p:tgtEl>
                                          <p:spTgt spid="79"/>
                                        </p:tgtEl>
                                        <p:attrNameLst>
                                          <p:attrName>style.visibility</p:attrName>
                                        </p:attrNameLst>
                                      </p:cBhvr>
                                      <p:to>
                                        <p:strVal val="hidden"/>
                                      </p:to>
                                    </p:set>
                                  </p:childTnLst>
                                </p:cTn>
                              </p:par>
                              <p:par>
                                <p:cTn id="53" presetID="1" presetClass="mediacall" presetSubtype="0" fill="hold" nodeType="withEffect">
                                  <p:stCondLst>
                                    <p:cond delay="0"/>
                                  </p:stCondLst>
                                  <p:childTnLst>
                                    <p:cmd type="call" cmd="playFrom(0.0)">
                                      <p:cBhvr>
                                        <p:cTn id="54" dur="10138" fill="hold"/>
                                        <p:tgtEl>
                                          <p:spTgt spid="2"/>
                                        </p:tgtEl>
                                      </p:cBhvr>
                                    </p:cmd>
                                  </p:childTnLst>
                                </p:cTn>
                              </p:par>
                            </p:childTnLst>
                          </p:cTn>
                        </p:par>
                      </p:childTnLst>
                    </p:cTn>
                  </p:par>
                </p:childTnLst>
              </p:cTn>
              <p:nextCondLst>
                <p:cond evt="onClick" delay="0">
                  <p:tgtEl>
                    <p:spTgt spid="27"/>
                  </p:tgtEl>
                </p:cond>
              </p:nextCondLst>
            </p:seq>
            <p:seq concurrent="1" nextAc="seek">
              <p:cTn id="55" restart="whenNotActive" fill="hold" evtFilter="cancelBubble" nodeType="interactiveSeq">
                <p:stCondLst>
                  <p:cond evt="onClick" delay="0">
                    <p:tgtEl>
                      <p:spTgt spid="14"/>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grpId="0" nodeType="clickEffect">
                                  <p:stCondLst>
                                    <p:cond delay="0"/>
                                  </p:stCondLst>
                                  <p:childTnLst>
                                    <p:animEffect transition="out" filter="fade">
                                      <p:cBhvr>
                                        <p:cTn id="59" dur="500"/>
                                        <p:tgtEl>
                                          <p:spTgt spid="14"/>
                                        </p:tgtEl>
                                      </p:cBhvr>
                                    </p:animEffect>
                                    <p:set>
                                      <p:cBhvr>
                                        <p:cTn id="60" dur="1" fill="hold">
                                          <p:stCondLst>
                                            <p:cond delay="499"/>
                                          </p:stCondLst>
                                        </p:cTn>
                                        <p:tgtEl>
                                          <p:spTgt spid="14"/>
                                        </p:tgtEl>
                                        <p:attrNameLst>
                                          <p:attrName>style.visibility</p:attrName>
                                        </p:attrNameLst>
                                      </p:cBhvr>
                                      <p:to>
                                        <p:strVal val="hidden"/>
                                      </p:to>
                                    </p:set>
                                  </p:childTnLst>
                                </p:cTn>
                              </p:par>
                              <p:par>
                                <p:cTn id="61" presetID="1" presetClass="mediacall" presetSubtype="0" fill="hold" nodeType="withEffect">
                                  <p:stCondLst>
                                    <p:cond delay="0"/>
                                  </p:stCondLst>
                                  <p:childTnLst>
                                    <p:cmd type="call" cmd="playFrom(0.0)">
                                      <p:cBhvr>
                                        <p:cTn id="62" dur="4649" fill="hold"/>
                                        <p:tgtEl>
                                          <p:spTgt spid="4"/>
                                        </p:tgtEl>
                                      </p:cBhvr>
                                    </p:cmd>
                                  </p:childTnLst>
                                </p:cTn>
                              </p:par>
                              <p:par>
                                <p:cTn id="63" presetID="1" presetClass="entr" presetSubtype="0" fill="hold" nodeType="withEffect">
                                  <p:stCondLst>
                                    <p:cond delay="0"/>
                                  </p:stCondLst>
                                  <p:childTnLst>
                                    <p:set>
                                      <p:cBhvr>
                                        <p:cTn id="64" dur="1" fill="hold">
                                          <p:stCondLst>
                                            <p:cond delay="0"/>
                                          </p:stCondLst>
                                        </p:cTn>
                                        <p:tgtEl>
                                          <p:spTgt spid="132"/>
                                        </p:tgtEl>
                                        <p:attrNameLst>
                                          <p:attrName>style.visibility</p:attrName>
                                        </p:attrNameLst>
                                      </p:cBhvr>
                                      <p:to>
                                        <p:strVal val="visible"/>
                                      </p:to>
                                    </p:set>
                                  </p:childTnLst>
                                </p:cTn>
                              </p:par>
                              <p:par>
                                <p:cTn id="65" presetID="1" presetClass="exit" presetSubtype="0" fill="hold" grpId="1" nodeType="withEffect">
                                  <p:stCondLst>
                                    <p:cond delay="0"/>
                                  </p:stCondLst>
                                  <p:childTnLst>
                                    <p:set>
                                      <p:cBhvr>
                                        <p:cTn id="66" dur="1" fill="hold">
                                          <p:stCondLst>
                                            <p:cond delay="0"/>
                                          </p:stCondLst>
                                        </p:cTn>
                                        <p:tgtEl>
                                          <p:spTgt spid="27"/>
                                        </p:tgtEl>
                                        <p:attrNameLst>
                                          <p:attrName>style.visibility</p:attrName>
                                        </p:attrNameLst>
                                      </p:cBhvr>
                                      <p:to>
                                        <p:strVal val="hidden"/>
                                      </p:to>
                                    </p:set>
                                  </p:childTnLst>
                                </p:cTn>
                              </p:par>
                            </p:childTnLst>
                          </p:cTn>
                        </p:par>
                        <p:par>
                          <p:cTn id="67" fill="hold">
                            <p:stCondLst>
                              <p:cond delay="500"/>
                            </p:stCondLst>
                            <p:childTnLst>
                              <p:par>
                                <p:cTn id="68" presetID="10" presetClass="exit" presetSubtype="0" fill="hold" grpId="2" nodeType="afterEffect">
                                  <p:stCondLst>
                                    <p:cond delay="0"/>
                                  </p:stCondLst>
                                  <p:childTnLst>
                                    <p:animEffect transition="out" filter="fade">
                                      <p:cBhvr>
                                        <p:cTn id="69" dur="500"/>
                                        <p:tgtEl>
                                          <p:spTgt spid="5"/>
                                        </p:tgtEl>
                                      </p:cBhvr>
                                    </p:animEffect>
                                    <p:set>
                                      <p:cBhvr>
                                        <p:cTn id="70" dur="1" fill="hold">
                                          <p:stCondLst>
                                            <p:cond delay="499"/>
                                          </p:stCondLst>
                                        </p:cTn>
                                        <p:tgtEl>
                                          <p:spTgt spid="5"/>
                                        </p:tgtEl>
                                        <p:attrNameLst>
                                          <p:attrName>style.visibility</p:attrName>
                                        </p:attrNameLst>
                                      </p:cBhvr>
                                      <p:to>
                                        <p:strVal val="hidden"/>
                                      </p:to>
                                    </p:set>
                                  </p:childTnLst>
                                </p:cTn>
                              </p:par>
                              <p:par>
                                <p:cTn id="71" presetID="10" presetClass="exit" presetSubtype="0" fill="hold" grpId="2" nodeType="withEffect">
                                  <p:stCondLst>
                                    <p:cond delay="0"/>
                                  </p:stCondLst>
                                  <p:childTnLst>
                                    <p:animEffect transition="out" filter="fade">
                                      <p:cBhvr>
                                        <p:cTn id="72" dur="500"/>
                                        <p:tgtEl>
                                          <p:spTgt spid="26"/>
                                        </p:tgtEl>
                                      </p:cBhvr>
                                    </p:animEffect>
                                    <p:set>
                                      <p:cBhvr>
                                        <p:cTn id="73" dur="1" fill="hold">
                                          <p:stCondLst>
                                            <p:cond delay="499"/>
                                          </p:stCondLst>
                                        </p:cTn>
                                        <p:tgtEl>
                                          <p:spTgt spid="26"/>
                                        </p:tgtEl>
                                        <p:attrNameLst>
                                          <p:attrName>style.visibility</p:attrName>
                                        </p:attrNameLst>
                                      </p:cBhvr>
                                      <p:to>
                                        <p:strVal val="hidden"/>
                                      </p:to>
                                    </p:set>
                                  </p:childTnLst>
                                </p:cTn>
                              </p:par>
                            </p:childTnLst>
                          </p:cTn>
                        </p:par>
                        <p:par>
                          <p:cTn id="74" fill="hold">
                            <p:stCondLst>
                              <p:cond delay="1000"/>
                            </p:stCondLst>
                            <p:childTnLst>
                              <p:par>
                                <p:cTn id="75" presetID="2" presetClass="exit" presetSubtype="8" fill="hold" nodeType="afterEffect">
                                  <p:stCondLst>
                                    <p:cond delay="0"/>
                                  </p:stCondLst>
                                  <p:childTnLst>
                                    <p:anim calcmode="lin" valueType="num">
                                      <p:cBhvr additive="base">
                                        <p:cTn id="76" dur="5000"/>
                                        <p:tgtEl>
                                          <p:spTgt spid="79"/>
                                        </p:tgtEl>
                                        <p:attrNameLst>
                                          <p:attrName>ppt_x</p:attrName>
                                        </p:attrNameLst>
                                      </p:cBhvr>
                                      <p:tavLst>
                                        <p:tav tm="0">
                                          <p:val>
                                            <p:strVal val="ppt_x"/>
                                          </p:val>
                                        </p:tav>
                                        <p:tav tm="100000">
                                          <p:val>
                                            <p:strVal val="0-ppt_w/2"/>
                                          </p:val>
                                        </p:tav>
                                      </p:tavLst>
                                    </p:anim>
                                    <p:anim calcmode="lin" valueType="num">
                                      <p:cBhvr additive="base">
                                        <p:cTn id="77" dur="5000"/>
                                        <p:tgtEl>
                                          <p:spTgt spid="79"/>
                                        </p:tgtEl>
                                        <p:attrNameLst>
                                          <p:attrName>ppt_y</p:attrName>
                                        </p:attrNameLst>
                                      </p:cBhvr>
                                      <p:tavLst>
                                        <p:tav tm="0">
                                          <p:val>
                                            <p:strVal val="ppt_y"/>
                                          </p:val>
                                        </p:tav>
                                        <p:tav tm="100000">
                                          <p:val>
                                            <p:strVal val="ppt_y"/>
                                          </p:val>
                                        </p:tav>
                                      </p:tavLst>
                                    </p:anim>
                                    <p:set>
                                      <p:cBhvr>
                                        <p:cTn id="78" dur="1" fill="hold">
                                          <p:stCondLst>
                                            <p:cond delay="4999"/>
                                          </p:stCondLst>
                                        </p:cTn>
                                        <p:tgtEl>
                                          <p:spTgt spid="79"/>
                                        </p:tgtEl>
                                        <p:attrNameLst>
                                          <p:attrName>style.visibility</p:attrName>
                                        </p:attrNameLst>
                                      </p:cBhvr>
                                      <p:to>
                                        <p:strVal val="hidden"/>
                                      </p:to>
                                    </p:set>
                                  </p:childTnLst>
                                </p:cTn>
                              </p:par>
                              <p:par>
                                <p:cTn id="79" presetID="1" presetClass="mediacall" presetSubtype="0" fill="hold" nodeType="withEffect">
                                  <p:stCondLst>
                                    <p:cond delay="0"/>
                                  </p:stCondLst>
                                  <p:childTnLst>
                                    <p:cmd type="call" cmd="playFrom(0.0)">
                                      <p:cBhvr>
                                        <p:cTn id="80" dur="10138" fill="hold"/>
                                        <p:tgtEl>
                                          <p:spTgt spid="2"/>
                                        </p:tgtEl>
                                      </p:cBhvr>
                                    </p:cmd>
                                  </p:childTnLst>
                                </p:cTn>
                              </p:par>
                            </p:childTnLst>
                          </p:cTn>
                        </p:par>
                      </p:childTnLst>
                    </p:cTn>
                  </p:par>
                </p:childTnLst>
              </p:cTn>
              <p:nextCondLst>
                <p:cond evt="onClick" delay="0">
                  <p:tgtEl>
                    <p:spTgt spid="14"/>
                  </p:tgtEl>
                </p:cond>
              </p:nextCondLst>
            </p:seq>
            <p:audio>
              <p:cMediaNode vol="80000">
                <p:cTn id="81" fill="hold" display="0">
                  <p:stCondLst>
                    <p:cond delay="indefinite"/>
                  </p:stCondLst>
                  <p:endCondLst>
                    <p:cond evt="onStopAudio" delay="0">
                      <p:tgtEl>
                        <p:sldTgt/>
                      </p:tgtEl>
                    </p:cond>
                  </p:endCondLst>
                </p:cTn>
                <p:tgtEl>
                  <p:spTgt spid="4"/>
                </p:tgtEl>
              </p:cMediaNode>
            </p:audio>
          </p:childTnLst>
        </p:cTn>
      </p:par>
    </p:tnLst>
    <p:bldLst>
      <p:bldP spid="5" grpId="0" bldLvl="0" animBg="1"/>
      <p:bldP spid="5" grpId="1" bldLvl="0" animBg="1"/>
      <p:bldP spid="5" grpId="2" bldLvl="0" animBg="1"/>
      <p:bldP spid="26" grpId="0"/>
      <p:bldP spid="26" grpId="1"/>
      <p:bldP spid="26" grpId="2"/>
      <p:bldP spid="14" grpId="0" bldLvl="0" animBg="1"/>
      <p:bldP spid="14" grpId="1" bldLvl="0" animBg="1"/>
      <p:bldP spid="27" grpId="0" bldLvl="0" animBg="1"/>
      <p:bldP spid="27" grpId="1"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113"/>
          <p:cNvPicPr>
            <a:picLocks noChangeAspect="1"/>
          </p:cNvPicPr>
          <p:nvPr/>
        </p:nvPicPr>
        <p:blipFill>
          <a:blip r:embed="rId6"/>
          <a:srcRect/>
          <a:stretch>
            <a:fillRect/>
          </a:stretch>
        </p:blipFill>
        <p:spPr bwMode="auto">
          <a:xfrm>
            <a:off x="2903538" y="2092325"/>
            <a:ext cx="1069975" cy="2490788"/>
          </a:xfrm>
          <a:prstGeom prst="rect">
            <a:avLst/>
          </a:prstGeom>
          <a:noFill/>
          <a:ln w="9525">
            <a:noFill/>
            <a:miter lim="800000"/>
            <a:headEnd/>
            <a:tailEnd/>
          </a:ln>
        </p:spPr>
      </p:pic>
      <p:pic>
        <p:nvPicPr>
          <p:cNvPr id="132" name="Picture 131"/>
          <p:cNvPicPr>
            <a:picLocks noChangeAspect="1"/>
          </p:cNvPicPr>
          <p:nvPr/>
        </p:nvPicPr>
        <p:blipFill>
          <a:blip r:embed="rId7"/>
          <a:srcRect/>
          <a:stretch>
            <a:fillRect/>
          </a:stretch>
        </p:blipFill>
        <p:spPr bwMode="auto">
          <a:xfrm>
            <a:off x="2903538" y="2092325"/>
            <a:ext cx="1063625" cy="2490788"/>
          </a:xfrm>
          <a:prstGeom prst="rect">
            <a:avLst/>
          </a:prstGeom>
          <a:noFill/>
          <a:ln w="9525">
            <a:noFill/>
            <a:miter lim="800000"/>
            <a:headEnd/>
            <a:tailEnd/>
          </a:ln>
        </p:spPr>
      </p:pic>
      <p:pic>
        <p:nvPicPr>
          <p:cNvPr id="80899" name="Picture 6" descr="A picture containing drawing&#10;&#10;Description automatically generated"/>
          <p:cNvPicPr>
            <a:picLocks noChangeAspect="1"/>
          </p:cNvPicPr>
          <p:nvPr/>
        </p:nvPicPr>
        <p:blipFill>
          <a:blip r:embed="rId8"/>
          <a:srcRect/>
          <a:stretch>
            <a:fillRect/>
          </a:stretch>
        </p:blipFill>
        <p:spPr bwMode="auto">
          <a:xfrm>
            <a:off x="10926763" y="1914525"/>
            <a:ext cx="1189037" cy="1660525"/>
          </a:xfrm>
          <a:prstGeom prst="rect">
            <a:avLst/>
          </a:prstGeom>
          <a:noFill/>
          <a:ln w="9525">
            <a:noFill/>
            <a:miter lim="800000"/>
            <a:headEnd/>
            <a:tailEnd/>
          </a:ln>
        </p:spPr>
      </p:pic>
      <p:pic>
        <p:nvPicPr>
          <p:cNvPr id="80900" name="Picture 8" descr="A insect on the ground&#10;&#10;Description automatically generated"/>
          <p:cNvPicPr>
            <a:picLocks noChangeAspect="1"/>
          </p:cNvPicPr>
          <p:nvPr/>
        </p:nvPicPr>
        <p:blipFill>
          <a:blip r:embed="rId9"/>
          <a:srcRect/>
          <a:stretch>
            <a:fillRect/>
          </a:stretch>
        </p:blipFill>
        <p:spPr bwMode="auto">
          <a:xfrm>
            <a:off x="620713" y="1914525"/>
            <a:ext cx="638175" cy="614363"/>
          </a:xfrm>
          <a:prstGeom prst="rect">
            <a:avLst/>
          </a:prstGeom>
          <a:noFill/>
          <a:ln w="9525">
            <a:noFill/>
            <a:miter lim="800000"/>
            <a:headEnd/>
            <a:tailEnd/>
          </a:ln>
        </p:spPr>
      </p:pic>
      <p:pic>
        <p:nvPicPr>
          <p:cNvPr id="79" name="Picture 78"/>
          <p:cNvPicPr>
            <a:picLocks noChangeAspect="1"/>
          </p:cNvPicPr>
          <p:nvPr/>
        </p:nvPicPr>
        <p:blipFill>
          <a:blip r:embed="rId10"/>
          <a:srcRect/>
          <a:stretch>
            <a:fillRect/>
          </a:stretch>
        </p:blipFill>
        <p:spPr bwMode="auto">
          <a:xfrm>
            <a:off x="2289175" y="1603375"/>
            <a:ext cx="7319963" cy="4624388"/>
          </a:xfrm>
          <a:prstGeom prst="rect">
            <a:avLst/>
          </a:prstGeom>
          <a:noFill/>
          <a:ln w="9525">
            <a:noFill/>
            <a:miter lim="800000"/>
            <a:headEnd/>
            <a:tailEnd/>
          </a:ln>
        </p:spPr>
      </p:pic>
      <p:pic>
        <p:nvPicPr>
          <p:cNvPr id="2" name="Shape">
            <a:hlinkClick r:id="" action="ppaction://media"/>
          </p:cNvPr>
          <p:cNvPicPr>
            <a:picLocks noRot="1" noChangeAspect="1"/>
          </p:cNvPicPr>
          <p:nvPr>
            <a:audioFile r:link="rId1"/>
          </p:nvPr>
        </p:nvPicPr>
        <p:blipFill>
          <a:blip r:embed="rId11"/>
          <a:srcRect/>
          <a:stretch>
            <a:fillRect/>
          </a:stretch>
        </p:blipFill>
        <p:spPr bwMode="auto">
          <a:xfrm>
            <a:off x="12414250" y="3865563"/>
            <a:ext cx="609600" cy="609600"/>
          </a:xfrm>
          <a:prstGeom prst="rect">
            <a:avLst/>
          </a:prstGeom>
          <a:noFill/>
          <a:ln w="9525">
            <a:noFill/>
            <a:miter lim="800000"/>
            <a:headEnd/>
            <a:tailEnd/>
          </a:ln>
        </p:spPr>
      </p:pic>
      <p:pic>
        <p:nvPicPr>
          <p:cNvPr id="3" name="Shape">
            <a:hlinkClick r:id="" action="ppaction://media"/>
          </p:cNvPr>
          <p:cNvPicPr>
            <a:picLocks noRot="1" noChangeAspect="1"/>
          </p:cNvPicPr>
          <p:nvPr>
            <a:audioFile r:link="rId1"/>
          </p:nvPr>
        </p:nvPicPr>
        <p:blipFill>
          <a:blip r:embed="rId11"/>
          <a:srcRect/>
          <a:stretch>
            <a:fillRect/>
          </a:stretch>
        </p:blipFill>
        <p:spPr bwMode="auto">
          <a:xfrm>
            <a:off x="12414250" y="4702175"/>
            <a:ext cx="609600" cy="609600"/>
          </a:xfrm>
          <a:prstGeom prst="rect">
            <a:avLst/>
          </a:prstGeom>
          <a:noFill/>
          <a:ln w="9525">
            <a:noFill/>
            <a:miter lim="800000"/>
            <a:headEnd/>
            <a:tailEnd/>
          </a:ln>
        </p:spPr>
      </p:pic>
      <p:pic>
        <p:nvPicPr>
          <p:cNvPr id="80904" name="Picture 27" descr="A picture containing food&#10;&#10;Description automatically generated"/>
          <p:cNvPicPr>
            <a:picLocks noChangeAspect="1"/>
          </p:cNvPicPr>
          <p:nvPr/>
        </p:nvPicPr>
        <p:blipFill>
          <a:blip r:embed="rId12"/>
          <a:srcRect/>
          <a:stretch>
            <a:fillRect/>
          </a:stretch>
        </p:blipFill>
        <p:spPr bwMode="auto">
          <a:xfrm>
            <a:off x="10598150" y="0"/>
            <a:ext cx="1519238" cy="1519238"/>
          </a:xfrm>
          <a:prstGeom prst="rect">
            <a:avLst/>
          </a:prstGeom>
          <a:noFill/>
          <a:ln w="9525">
            <a:noFill/>
            <a:miter lim="800000"/>
            <a:headEnd/>
            <a:tailEnd/>
          </a:ln>
        </p:spPr>
      </p:pic>
      <p:sp>
        <p:nvSpPr>
          <p:cNvPr id="5" name="Speech Bubble: Rectangle 4"/>
          <p:cNvSpPr>
            <a:spLocks noChangeArrowheads="1"/>
          </p:cNvSpPr>
          <p:nvPr/>
        </p:nvSpPr>
        <p:spPr bwMode="auto">
          <a:xfrm>
            <a:off x="273050" y="293688"/>
            <a:ext cx="7146925" cy="1173162"/>
          </a:xfrm>
          <a:prstGeom prst="wedgeRectCallout">
            <a:avLst>
              <a:gd name="adj1" fmla="val 13662"/>
              <a:gd name="adj2" fmla="val 160014"/>
            </a:avLst>
          </a:prstGeom>
          <a:solidFill>
            <a:schemeClr val="bg1">
              <a:alpha val="74901"/>
            </a:schemeClr>
          </a:solidFill>
          <a:ln w="38100" algn="ctr">
            <a:solidFill>
              <a:schemeClr val="bg1"/>
            </a:solidFill>
            <a:miter lim="800000"/>
            <a:headEnd/>
            <a:tailEnd/>
          </a:ln>
        </p:spPr>
        <p:txBody>
          <a:bodyPr anchor="ctr"/>
          <a:lstStyle/>
          <a:p>
            <a:pPr algn="ctr"/>
            <a:r>
              <a:rPr lang="en-US" sz="4000">
                <a:solidFill>
                  <a:srgbClr val="000000"/>
                </a:solidFill>
              </a:rPr>
              <a:t>Gia đình hai thế hệ gồm :</a:t>
            </a:r>
          </a:p>
        </p:txBody>
      </p:sp>
      <p:sp>
        <p:nvSpPr>
          <p:cNvPr id="26" name="Rectangle 25"/>
          <p:cNvSpPr>
            <a:spLocks noChangeArrowheads="1"/>
          </p:cNvSpPr>
          <p:nvPr/>
        </p:nvSpPr>
        <p:spPr bwMode="auto">
          <a:xfrm>
            <a:off x="6145213" y="547688"/>
            <a:ext cx="4899025" cy="701675"/>
          </a:xfrm>
          <a:prstGeom prst="rect">
            <a:avLst/>
          </a:prstGeom>
          <a:noFill/>
          <a:ln w="9525">
            <a:noFill/>
            <a:miter lim="800000"/>
            <a:headEnd/>
            <a:tailEnd/>
          </a:ln>
        </p:spPr>
        <p:txBody>
          <a:bodyPr>
            <a:spAutoFit/>
          </a:bodyPr>
          <a:lstStyle/>
          <a:p>
            <a:pPr algn="ctr"/>
            <a:r>
              <a:rPr lang="en-US" sz="4000" b="1">
                <a:solidFill>
                  <a:srgbClr val="FF0000"/>
                </a:solidFill>
                <a:ea typeface="Tahoma" pitchFamily="34" charset="0"/>
                <a:cs typeface="Times New Roman" pitchFamily="18" charset="0"/>
              </a:rPr>
              <a:t>   Cha mẹ, các con</a:t>
            </a:r>
          </a:p>
        </p:txBody>
      </p:sp>
      <p:sp>
        <p:nvSpPr>
          <p:cNvPr id="14" name="Arrow: Pentagon 13"/>
          <p:cNvSpPr/>
          <p:nvPr/>
        </p:nvSpPr>
        <p:spPr>
          <a:xfrm>
            <a:off x="9975850" y="6016625"/>
            <a:ext cx="1733550" cy="588963"/>
          </a:xfrm>
          <a:prstGeom prst="homePlate">
            <a:avLst/>
          </a:prstGeom>
          <a:solidFill>
            <a:srgbClr val="F4B18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a:solidFill>
                  <a:srgbClr val="FF0000"/>
                </a:solidFill>
              </a:rPr>
              <a:t>WRONG</a:t>
            </a:r>
            <a:r>
              <a:rPr lang="en-US" b="1">
                <a:solidFill>
                  <a:srgbClr val="002060"/>
                </a:solidFill>
              </a:rPr>
              <a:t>/SAI</a:t>
            </a:r>
          </a:p>
        </p:txBody>
      </p:sp>
      <p:sp>
        <p:nvSpPr>
          <p:cNvPr id="27" name="Arrow: Pentagon 26"/>
          <p:cNvSpPr/>
          <p:nvPr/>
        </p:nvSpPr>
        <p:spPr>
          <a:xfrm flipH="1">
            <a:off x="8116888" y="6016625"/>
            <a:ext cx="1733550" cy="588963"/>
          </a:xfrm>
          <a:prstGeom prst="homePlate">
            <a:avLst/>
          </a:prstGeom>
          <a:solidFill>
            <a:srgbClr val="F4B18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a:solidFill>
                  <a:srgbClr val="FF0000"/>
                </a:solidFill>
              </a:rPr>
              <a:t>RIGHT</a:t>
            </a:r>
            <a:r>
              <a:rPr lang="en-US" b="1">
                <a:solidFill>
                  <a:srgbClr val="002060"/>
                </a:solidFill>
              </a:rPr>
              <a:t>/ĐÚNG</a:t>
            </a:r>
          </a:p>
        </p:txBody>
      </p:sp>
      <p:pic>
        <p:nvPicPr>
          <p:cNvPr id="4" name="Shape">
            <a:hlinkClick r:id="" action="ppaction://media"/>
          </p:cNvPr>
          <p:cNvPicPr>
            <a:picLocks noRot="1" noChangeAspect="1"/>
          </p:cNvPicPr>
          <p:nvPr>
            <a:audioFile r:link="rId1"/>
          </p:nvPr>
        </p:nvPicPr>
        <p:blipFill>
          <a:blip r:embed="rId11"/>
          <a:srcRect/>
          <a:stretch>
            <a:fillRect/>
          </a:stretch>
        </p:blipFill>
        <p:spPr bwMode="auto">
          <a:xfrm>
            <a:off x="12414250" y="5538788"/>
            <a:ext cx="609600" cy="6096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0" fill="hold"/>
                                        <p:tgtEl>
                                          <p:spTgt spid="79"/>
                                        </p:tgtEl>
                                        <p:attrNameLst>
                                          <p:attrName>ppt_x</p:attrName>
                                        </p:attrNameLst>
                                      </p:cBhvr>
                                      <p:tavLst>
                                        <p:tav tm="0">
                                          <p:val>
                                            <p:strVal val="1+#ppt_w/2"/>
                                          </p:val>
                                        </p:tav>
                                        <p:tav tm="100000">
                                          <p:val>
                                            <p:strVal val="#ppt_x"/>
                                          </p:val>
                                        </p:tav>
                                      </p:tavLst>
                                    </p:anim>
                                    <p:anim calcmode="lin" valueType="num">
                                      <p:cBhvr additive="base">
                                        <p:cTn id="8" dur="5000" fill="hold"/>
                                        <p:tgtEl>
                                          <p:spTgt spid="79"/>
                                        </p:tgtEl>
                                        <p:attrNameLst>
                                          <p:attrName>ppt_y</p:attrName>
                                        </p:attrNameLst>
                                      </p:cBhvr>
                                      <p:tavLst>
                                        <p:tav tm="0">
                                          <p:val>
                                            <p:strVal val="#ppt_y"/>
                                          </p:val>
                                        </p:tav>
                                        <p:tav tm="100000">
                                          <p:val>
                                            <p:strVal val="#ppt_y"/>
                                          </p:val>
                                        </p:tav>
                                      </p:tavLst>
                                    </p:anim>
                                  </p:childTnLst>
                                </p:cTn>
                              </p:par>
                              <p:par>
                                <p:cTn id="9" presetID="8" presetClass="emph" presetSubtype="0" repeatCount="indefinite" autoRev="1" fill="hold" nodeType="withEffect">
                                  <p:stCondLst>
                                    <p:cond delay="0"/>
                                  </p:stCondLst>
                                  <p:childTnLst>
                                    <p:animRot by="18000">
                                      <p:cBhvr>
                                        <p:cTn id="10" dur="50" fill="hold"/>
                                        <p:tgtEl>
                                          <p:spTgt spid="79"/>
                                        </p:tgtEl>
                                        <p:attrNameLst>
                                          <p:attrName>r</p:attrName>
                                        </p:attrNameLst>
                                      </p:cBhvr>
                                    </p:animRot>
                                  </p:childTnLst>
                                </p:cTn>
                              </p:par>
                              <p:par>
                                <p:cTn id="11" presetID="1" presetClass="mediacall" presetSubtype="0" fill="hold" nodeType="withEffect">
                                  <p:stCondLst>
                                    <p:cond delay="0"/>
                                  </p:stCondLst>
                                  <p:childTnLst>
                                    <p:cmd type="call" cmd="playFrom(0.0)">
                                      <p:cBhvr>
                                        <p:cTn id="12" dur="10138" fill="hold"/>
                                        <p:tgtEl>
                                          <p:spTgt spid="2"/>
                                        </p:tgtEl>
                                      </p:cBhvr>
                                    </p:cmd>
                                  </p:childTnLst>
                                </p:cTn>
                              </p:par>
                              <p:par>
                                <p:cTn id="13" presetID="1" presetClass="mediacall" presetSubtype="0" fill="hold" nodeType="withEffect">
                                  <p:stCondLst>
                                    <p:cond delay="0"/>
                                  </p:stCondLst>
                                  <p:childTnLst>
                                    <p:cmd type="call" cmd="playFrom(0.0)">
                                      <p:cBhvr>
                                        <p:cTn id="14" dur="3030" fill="hold"/>
                                        <p:tgtEl>
                                          <p:spTgt spid="3"/>
                                        </p:tgtEl>
                                      </p:cBhvr>
                                    </p:cmd>
                                  </p:childTnLst>
                                </p:cTn>
                              </p:par>
                              <p:par>
                                <p:cTn id="15" presetID="42" presetClass="entr" presetSubtype="0" fill="hold" grpId="0" nodeType="withEffect">
                                  <p:stCondLst>
                                    <p:cond delay="50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subTnLst>
                                    <p:audio>
                                      <p:cMediaNode>
                                        <p:cTn display="0" masterRel="sameClick">
                                          <p:stCondLst>
                                            <p:cond evt="begin" delay="0">
                                              <p:tn val="22"/>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2"/>
                </p:tgtEl>
              </p:cMediaNode>
            </p:audio>
            <p:audio>
              <p:cMediaNode vol="80000">
                <p:cTn id="26" fill="hold" display="0">
                  <p:stCondLst>
                    <p:cond delay="indefinite"/>
                  </p:stCondLst>
                  <p:endCondLst>
                    <p:cond evt="onStopAudio" delay="0">
                      <p:tgtEl>
                        <p:sldTgt/>
                      </p:tgtEl>
                    </p:cond>
                  </p:endCondLst>
                </p:cTn>
                <p:tgtEl>
                  <p:spTgt spid="3"/>
                </p:tgtEl>
              </p:cMediaNode>
            </p:audio>
            <p:seq concurrent="1" nextAc="seek">
              <p:cTn id="27" restart="whenNotActive" fill="hold" evtFilter="cancelBubble" nodeType="interactiveSeq">
                <p:stCondLst>
                  <p:cond evt="onClick" delay="0">
                    <p:tgtEl>
                      <p:spTgt spid="27"/>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27"/>
                                        </p:tgtEl>
                                      </p:cBhvr>
                                    </p:animEffect>
                                    <p:set>
                                      <p:cBhvr>
                                        <p:cTn id="32"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5" name="APPLAUSE.WAV"/>
                                        </p:tgtEl>
                                      </p:cMediaNode>
                                    </p:audio>
                                  </p:subTnLst>
                                </p:cTn>
                              </p:par>
                              <p:par>
                                <p:cTn id="33" presetID="1" presetClass="exit" presetSubtype="0" fill="hold" grpId="1" nodeType="withEffect">
                                  <p:stCondLst>
                                    <p:cond delay="0"/>
                                  </p:stCondLst>
                                  <p:childTnLst>
                                    <p:set>
                                      <p:cBhvr>
                                        <p:cTn id="34" dur="1" fill="hold">
                                          <p:stCondLst>
                                            <p:cond delay="0"/>
                                          </p:stCondLst>
                                        </p:cTn>
                                        <p:tgtEl>
                                          <p:spTgt spid="14"/>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26"/>
                                        </p:tgtEl>
                                      </p:cBhvr>
                                    </p:animEffect>
                                    <p:set>
                                      <p:cBhvr>
                                        <p:cTn id="40" dur="1" fill="hold">
                                          <p:stCondLst>
                                            <p:cond delay="499"/>
                                          </p:stCondLst>
                                        </p:cTn>
                                        <p:tgtEl>
                                          <p:spTgt spid="26"/>
                                        </p:tgtEl>
                                        <p:attrNameLst>
                                          <p:attrName>style.visibility</p:attrName>
                                        </p:attrNameLst>
                                      </p:cBhvr>
                                      <p:to>
                                        <p:strVal val="hidden"/>
                                      </p:to>
                                    </p:set>
                                  </p:childTnLst>
                                </p:cTn>
                              </p:par>
                            </p:childTnLst>
                          </p:cTn>
                        </p:par>
                        <p:par>
                          <p:cTn id="41" fill="hold">
                            <p:stCondLst>
                              <p:cond delay="500"/>
                            </p:stCondLst>
                            <p:childTnLst>
                              <p:par>
                                <p:cTn id="42" presetID="63" presetClass="path" presetSubtype="0" accel="50000" decel="50000" fill="hold" nodeType="afterEffect">
                                  <p:stCondLst>
                                    <p:cond delay="0"/>
                                  </p:stCondLst>
                                  <p:childTnLst>
                                    <p:animMotion origin="layout" path="M -1.25E-6 -4.07407E-6 L 0.15651 0.02639 " pathEditMode="relative" rAng="0" ptsTypes="AA">
                                      <p:cBhvr>
                                        <p:cTn id="43" dur="2500" fill="hold"/>
                                        <p:tgtEl>
                                          <p:spTgt spid="114"/>
                                        </p:tgtEl>
                                        <p:attrNameLst>
                                          <p:attrName>ppt_x</p:attrName>
                                          <p:attrName>ppt_y</p:attrName>
                                        </p:attrNameLst>
                                      </p:cBhvr>
                                      <p:rCtr x="7826" y="1319"/>
                                    </p:animMotion>
                                  </p:childTnLst>
                                </p:cTn>
                              </p:par>
                              <p:par>
                                <p:cTn id="44" presetID="6" presetClass="emph" presetSubtype="0" fill="hold" nodeType="withEffect">
                                  <p:stCondLst>
                                    <p:cond delay="0"/>
                                  </p:stCondLst>
                                  <p:childTnLst>
                                    <p:animScale>
                                      <p:cBhvr>
                                        <p:cTn id="45" dur="2500" fill="hold"/>
                                        <p:tgtEl>
                                          <p:spTgt spid="114"/>
                                        </p:tgtEl>
                                      </p:cBhvr>
                                      <p:by x="110000" y="110000"/>
                                    </p:animScale>
                                  </p:childTnLst>
                                </p:cTn>
                              </p:par>
                              <p:par>
                                <p:cTn id="46" presetID="1" presetClass="exit" presetSubtype="0" fill="hold" nodeType="withEffect">
                                  <p:stCondLst>
                                    <p:cond delay="2000"/>
                                  </p:stCondLst>
                                  <p:childTnLst>
                                    <p:set>
                                      <p:cBhvr>
                                        <p:cTn id="47" dur="1" fill="hold">
                                          <p:stCondLst>
                                            <p:cond delay="0"/>
                                          </p:stCondLst>
                                        </p:cTn>
                                        <p:tgtEl>
                                          <p:spTgt spid="114"/>
                                        </p:tgtEl>
                                        <p:attrNameLst>
                                          <p:attrName>style.visibility</p:attrName>
                                        </p:attrNameLst>
                                      </p:cBhvr>
                                      <p:to>
                                        <p:strVal val="hidden"/>
                                      </p:to>
                                    </p:set>
                                  </p:childTnLst>
                                </p:cTn>
                              </p:par>
                            </p:childTnLst>
                          </p:cTn>
                        </p:par>
                        <p:par>
                          <p:cTn id="48" fill="hold">
                            <p:stCondLst>
                              <p:cond delay="3000"/>
                            </p:stCondLst>
                            <p:childTnLst>
                              <p:par>
                                <p:cTn id="49" presetID="2" presetClass="exit" presetSubtype="8" fill="hold" nodeType="afterEffect">
                                  <p:stCondLst>
                                    <p:cond delay="0"/>
                                  </p:stCondLst>
                                  <p:childTnLst>
                                    <p:anim calcmode="lin" valueType="num">
                                      <p:cBhvr additive="base">
                                        <p:cTn id="50" dur="5000"/>
                                        <p:tgtEl>
                                          <p:spTgt spid="79"/>
                                        </p:tgtEl>
                                        <p:attrNameLst>
                                          <p:attrName>ppt_x</p:attrName>
                                        </p:attrNameLst>
                                      </p:cBhvr>
                                      <p:tavLst>
                                        <p:tav tm="0">
                                          <p:val>
                                            <p:strVal val="ppt_x"/>
                                          </p:val>
                                        </p:tav>
                                        <p:tav tm="100000">
                                          <p:val>
                                            <p:strVal val="0-ppt_w/2"/>
                                          </p:val>
                                        </p:tav>
                                      </p:tavLst>
                                    </p:anim>
                                    <p:anim calcmode="lin" valueType="num">
                                      <p:cBhvr additive="base">
                                        <p:cTn id="51" dur="5000"/>
                                        <p:tgtEl>
                                          <p:spTgt spid="79"/>
                                        </p:tgtEl>
                                        <p:attrNameLst>
                                          <p:attrName>ppt_y</p:attrName>
                                        </p:attrNameLst>
                                      </p:cBhvr>
                                      <p:tavLst>
                                        <p:tav tm="0">
                                          <p:val>
                                            <p:strVal val="ppt_y"/>
                                          </p:val>
                                        </p:tav>
                                        <p:tav tm="100000">
                                          <p:val>
                                            <p:strVal val="ppt_y"/>
                                          </p:val>
                                        </p:tav>
                                      </p:tavLst>
                                    </p:anim>
                                    <p:set>
                                      <p:cBhvr>
                                        <p:cTn id="52" dur="1" fill="hold">
                                          <p:stCondLst>
                                            <p:cond delay="4999"/>
                                          </p:stCondLst>
                                        </p:cTn>
                                        <p:tgtEl>
                                          <p:spTgt spid="79"/>
                                        </p:tgtEl>
                                        <p:attrNameLst>
                                          <p:attrName>style.visibility</p:attrName>
                                        </p:attrNameLst>
                                      </p:cBhvr>
                                      <p:to>
                                        <p:strVal val="hidden"/>
                                      </p:to>
                                    </p:set>
                                  </p:childTnLst>
                                </p:cTn>
                              </p:par>
                              <p:par>
                                <p:cTn id="53" presetID="1" presetClass="mediacall" presetSubtype="0" fill="hold" nodeType="withEffect">
                                  <p:stCondLst>
                                    <p:cond delay="0"/>
                                  </p:stCondLst>
                                  <p:childTnLst>
                                    <p:cmd type="call" cmd="playFrom(0.0)">
                                      <p:cBhvr>
                                        <p:cTn id="54" dur="10138" fill="hold"/>
                                        <p:tgtEl>
                                          <p:spTgt spid="2"/>
                                        </p:tgtEl>
                                      </p:cBhvr>
                                    </p:cmd>
                                  </p:childTnLst>
                                </p:cTn>
                              </p:par>
                            </p:childTnLst>
                          </p:cTn>
                        </p:par>
                      </p:childTnLst>
                    </p:cTn>
                  </p:par>
                </p:childTnLst>
              </p:cTn>
              <p:nextCondLst>
                <p:cond evt="onClick" delay="0">
                  <p:tgtEl>
                    <p:spTgt spid="27"/>
                  </p:tgtEl>
                </p:cond>
              </p:nextCondLst>
            </p:seq>
            <p:seq concurrent="1" nextAc="seek">
              <p:cTn id="55" restart="whenNotActive" fill="hold" evtFilter="cancelBubble" nodeType="interactiveSeq">
                <p:stCondLst>
                  <p:cond evt="onClick" delay="0">
                    <p:tgtEl>
                      <p:spTgt spid="14"/>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grpId="0" nodeType="clickEffect">
                                  <p:stCondLst>
                                    <p:cond delay="0"/>
                                  </p:stCondLst>
                                  <p:childTnLst>
                                    <p:animEffect transition="out" filter="fade">
                                      <p:cBhvr>
                                        <p:cTn id="59" dur="500"/>
                                        <p:tgtEl>
                                          <p:spTgt spid="14"/>
                                        </p:tgtEl>
                                      </p:cBhvr>
                                    </p:animEffect>
                                    <p:set>
                                      <p:cBhvr>
                                        <p:cTn id="60" dur="1" fill="hold">
                                          <p:stCondLst>
                                            <p:cond delay="499"/>
                                          </p:stCondLst>
                                        </p:cTn>
                                        <p:tgtEl>
                                          <p:spTgt spid="14"/>
                                        </p:tgtEl>
                                        <p:attrNameLst>
                                          <p:attrName>style.visibility</p:attrName>
                                        </p:attrNameLst>
                                      </p:cBhvr>
                                      <p:to>
                                        <p:strVal val="hidden"/>
                                      </p:to>
                                    </p:set>
                                  </p:childTnLst>
                                </p:cTn>
                              </p:par>
                              <p:par>
                                <p:cTn id="61" presetID="1" presetClass="mediacall" presetSubtype="0" fill="hold" nodeType="withEffect">
                                  <p:stCondLst>
                                    <p:cond delay="0"/>
                                  </p:stCondLst>
                                  <p:childTnLst>
                                    <p:cmd type="call" cmd="playFrom(0.0)">
                                      <p:cBhvr>
                                        <p:cTn id="62" dur="4649" fill="hold"/>
                                        <p:tgtEl>
                                          <p:spTgt spid="4"/>
                                        </p:tgtEl>
                                      </p:cBhvr>
                                    </p:cmd>
                                  </p:childTnLst>
                                </p:cTn>
                              </p:par>
                              <p:par>
                                <p:cTn id="63" presetID="1" presetClass="entr" presetSubtype="0" fill="hold" nodeType="withEffect">
                                  <p:stCondLst>
                                    <p:cond delay="0"/>
                                  </p:stCondLst>
                                  <p:childTnLst>
                                    <p:set>
                                      <p:cBhvr>
                                        <p:cTn id="64" dur="1" fill="hold">
                                          <p:stCondLst>
                                            <p:cond delay="0"/>
                                          </p:stCondLst>
                                        </p:cTn>
                                        <p:tgtEl>
                                          <p:spTgt spid="132"/>
                                        </p:tgtEl>
                                        <p:attrNameLst>
                                          <p:attrName>style.visibility</p:attrName>
                                        </p:attrNameLst>
                                      </p:cBhvr>
                                      <p:to>
                                        <p:strVal val="visible"/>
                                      </p:to>
                                    </p:set>
                                  </p:childTnLst>
                                </p:cTn>
                              </p:par>
                              <p:par>
                                <p:cTn id="65" presetID="1" presetClass="exit" presetSubtype="0" fill="hold" grpId="1" nodeType="withEffect">
                                  <p:stCondLst>
                                    <p:cond delay="0"/>
                                  </p:stCondLst>
                                  <p:childTnLst>
                                    <p:set>
                                      <p:cBhvr>
                                        <p:cTn id="66" dur="1" fill="hold">
                                          <p:stCondLst>
                                            <p:cond delay="0"/>
                                          </p:stCondLst>
                                        </p:cTn>
                                        <p:tgtEl>
                                          <p:spTgt spid="27"/>
                                        </p:tgtEl>
                                        <p:attrNameLst>
                                          <p:attrName>style.visibility</p:attrName>
                                        </p:attrNameLst>
                                      </p:cBhvr>
                                      <p:to>
                                        <p:strVal val="hidden"/>
                                      </p:to>
                                    </p:set>
                                  </p:childTnLst>
                                </p:cTn>
                              </p:par>
                            </p:childTnLst>
                          </p:cTn>
                        </p:par>
                        <p:par>
                          <p:cTn id="67" fill="hold">
                            <p:stCondLst>
                              <p:cond delay="500"/>
                            </p:stCondLst>
                            <p:childTnLst>
                              <p:par>
                                <p:cTn id="68" presetID="10" presetClass="exit" presetSubtype="0" fill="hold" grpId="2" nodeType="afterEffect">
                                  <p:stCondLst>
                                    <p:cond delay="0"/>
                                  </p:stCondLst>
                                  <p:childTnLst>
                                    <p:animEffect transition="out" filter="fade">
                                      <p:cBhvr>
                                        <p:cTn id="69" dur="500"/>
                                        <p:tgtEl>
                                          <p:spTgt spid="5"/>
                                        </p:tgtEl>
                                      </p:cBhvr>
                                    </p:animEffect>
                                    <p:set>
                                      <p:cBhvr>
                                        <p:cTn id="70" dur="1" fill="hold">
                                          <p:stCondLst>
                                            <p:cond delay="499"/>
                                          </p:stCondLst>
                                        </p:cTn>
                                        <p:tgtEl>
                                          <p:spTgt spid="5"/>
                                        </p:tgtEl>
                                        <p:attrNameLst>
                                          <p:attrName>style.visibility</p:attrName>
                                        </p:attrNameLst>
                                      </p:cBhvr>
                                      <p:to>
                                        <p:strVal val="hidden"/>
                                      </p:to>
                                    </p:set>
                                  </p:childTnLst>
                                </p:cTn>
                              </p:par>
                              <p:par>
                                <p:cTn id="71" presetID="10" presetClass="exit" presetSubtype="0" fill="hold" grpId="2" nodeType="withEffect">
                                  <p:stCondLst>
                                    <p:cond delay="0"/>
                                  </p:stCondLst>
                                  <p:childTnLst>
                                    <p:animEffect transition="out" filter="fade">
                                      <p:cBhvr>
                                        <p:cTn id="72" dur="500"/>
                                        <p:tgtEl>
                                          <p:spTgt spid="26"/>
                                        </p:tgtEl>
                                      </p:cBhvr>
                                    </p:animEffect>
                                    <p:set>
                                      <p:cBhvr>
                                        <p:cTn id="73" dur="1" fill="hold">
                                          <p:stCondLst>
                                            <p:cond delay="499"/>
                                          </p:stCondLst>
                                        </p:cTn>
                                        <p:tgtEl>
                                          <p:spTgt spid="26"/>
                                        </p:tgtEl>
                                        <p:attrNameLst>
                                          <p:attrName>style.visibility</p:attrName>
                                        </p:attrNameLst>
                                      </p:cBhvr>
                                      <p:to>
                                        <p:strVal val="hidden"/>
                                      </p:to>
                                    </p:set>
                                  </p:childTnLst>
                                </p:cTn>
                              </p:par>
                            </p:childTnLst>
                          </p:cTn>
                        </p:par>
                        <p:par>
                          <p:cTn id="74" fill="hold">
                            <p:stCondLst>
                              <p:cond delay="1000"/>
                            </p:stCondLst>
                            <p:childTnLst>
                              <p:par>
                                <p:cTn id="75" presetID="2" presetClass="exit" presetSubtype="8" fill="hold" nodeType="afterEffect">
                                  <p:stCondLst>
                                    <p:cond delay="0"/>
                                  </p:stCondLst>
                                  <p:childTnLst>
                                    <p:anim calcmode="lin" valueType="num">
                                      <p:cBhvr additive="base">
                                        <p:cTn id="76" dur="5000"/>
                                        <p:tgtEl>
                                          <p:spTgt spid="79"/>
                                        </p:tgtEl>
                                        <p:attrNameLst>
                                          <p:attrName>ppt_x</p:attrName>
                                        </p:attrNameLst>
                                      </p:cBhvr>
                                      <p:tavLst>
                                        <p:tav tm="0">
                                          <p:val>
                                            <p:strVal val="ppt_x"/>
                                          </p:val>
                                        </p:tav>
                                        <p:tav tm="100000">
                                          <p:val>
                                            <p:strVal val="0-ppt_w/2"/>
                                          </p:val>
                                        </p:tav>
                                      </p:tavLst>
                                    </p:anim>
                                    <p:anim calcmode="lin" valueType="num">
                                      <p:cBhvr additive="base">
                                        <p:cTn id="77" dur="5000"/>
                                        <p:tgtEl>
                                          <p:spTgt spid="79"/>
                                        </p:tgtEl>
                                        <p:attrNameLst>
                                          <p:attrName>ppt_y</p:attrName>
                                        </p:attrNameLst>
                                      </p:cBhvr>
                                      <p:tavLst>
                                        <p:tav tm="0">
                                          <p:val>
                                            <p:strVal val="ppt_y"/>
                                          </p:val>
                                        </p:tav>
                                        <p:tav tm="100000">
                                          <p:val>
                                            <p:strVal val="ppt_y"/>
                                          </p:val>
                                        </p:tav>
                                      </p:tavLst>
                                    </p:anim>
                                    <p:set>
                                      <p:cBhvr>
                                        <p:cTn id="78" dur="1" fill="hold">
                                          <p:stCondLst>
                                            <p:cond delay="4999"/>
                                          </p:stCondLst>
                                        </p:cTn>
                                        <p:tgtEl>
                                          <p:spTgt spid="79"/>
                                        </p:tgtEl>
                                        <p:attrNameLst>
                                          <p:attrName>style.visibility</p:attrName>
                                        </p:attrNameLst>
                                      </p:cBhvr>
                                      <p:to>
                                        <p:strVal val="hidden"/>
                                      </p:to>
                                    </p:set>
                                  </p:childTnLst>
                                </p:cTn>
                              </p:par>
                              <p:par>
                                <p:cTn id="79" presetID="1" presetClass="mediacall" presetSubtype="0" fill="hold" nodeType="withEffect">
                                  <p:stCondLst>
                                    <p:cond delay="0"/>
                                  </p:stCondLst>
                                  <p:childTnLst>
                                    <p:cmd type="call" cmd="playFrom(0.0)">
                                      <p:cBhvr>
                                        <p:cTn id="80" dur="10138" fill="hold"/>
                                        <p:tgtEl>
                                          <p:spTgt spid="2"/>
                                        </p:tgtEl>
                                      </p:cBhvr>
                                    </p:cmd>
                                  </p:childTnLst>
                                </p:cTn>
                              </p:par>
                            </p:childTnLst>
                          </p:cTn>
                        </p:par>
                      </p:childTnLst>
                    </p:cTn>
                  </p:par>
                </p:childTnLst>
              </p:cTn>
              <p:nextCondLst>
                <p:cond evt="onClick" delay="0">
                  <p:tgtEl>
                    <p:spTgt spid="14"/>
                  </p:tgtEl>
                </p:cond>
              </p:nextCondLst>
            </p:seq>
            <p:audio>
              <p:cMediaNode vol="80000">
                <p:cTn id="81" fill="hold" display="0">
                  <p:stCondLst>
                    <p:cond delay="indefinite"/>
                  </p:stCondLst>
                  <p:endCondLst>
                    <p:cond evt="onStopAudio" delay="0">
                      <p:tgtEl>
                        <p:sldTgt/>
                      </p:tgtEl>
                    </p:cond>
                  </p:endCondLst>
                </p:cTn>
                <p:tgtEl>
                  <p:spTgt spid="4"/>
                </p:tgtEl>
              </p:cMediaNode>
            </p:audio>
          </p:childTnLst>
        </p:cTn>
      </p:par>
    </p:tnLst>
    <p:bldLst>
      <p:bldP spid="5" grpId="0" bldLvl="0" animBg="1"/>
      <p:bldP spid="5" grpId="1" bldLvl="0" animBg="1"/>
      <p:bldP spid="5" grpId="2" bldLvl="0" animBg="1"/>
      <p:bldP spid="26" grpId="0"/>
      <p:bldP spid="26" grpId="1"/>
      <p:bldP spid="26" grpId="2"/>
      <p:bldP spid="14" grpId="0" bldLvl="0" animBg="1"/>
      <p:bldP spid="14" grpId="1" bldLvl="0" animBg="1"/>
      <p:bldP spid="27" grpId="0" bldLvl="0" animBg="1"/>
      <p:bldP spid="27" grpId="1"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113"/>
          <p:cNvPicPr>
            <a:picLocks noChangeAspect="1"/>
          </p:cNvPicPr>
          <p:nvPr/>
        </p:nvPicPr>
        <p:blipFill>
          <a:blip r:embed="rId6"/>
          <a:srcRect/>
          <a:stretch>
            <a:fillRect/>
          </a:stretch>
        </p:blipFill>
        <p:spPr bwMode="auto">
          <a:xfrm>
            <a:off x="2903538" y="2092325"/>
            <a:ext cx="1069975" cy="2490788"/>
          </a:xfrm>
          <a:prstGeom prst="rect">
            <a:avLst/>
          </a:prstGeom>
          <a:noFill/>
          <a:ln w="9525">
            <a:noFill/>
            <a:miter lim="800000"/>
            <a:headEnd/>
            <a:tailEnd/>
          </a:ln>
        </p:spPr>
      </p:pic>
      <p:pic>
        <p:nvPicPr>
          <p:cNvPr id="132" name="Picture 131"/>
          <p:cNvPicPr>
            <a:picLocks noChangeAspect="1"/>
          </p:cNvPicPr>
          <p:nvPr/>
        </p:nvPicPr>
        <p:blipFill>
          <a:blip r:embed="rId7"/>
          <a:srcRect/>
          <a:stretch>
            <a:fillRect/>
          </a:stretch>
        </p:blipFill>
        <p:spPr bwMode="auto">
          <a:xfrm>
            <a:off x="2903538" y="2092325"/>
            <a:ext cx="1063625" cy="2490788"/>
          </a:xfrm>
          <a:prstGeom prst="rect">
            <a:avLst/>
          </a:prstGeom>
          <a:noFill/>
          <a:ln w="9525">
            <a:noFill/>
            <a:miter lim="800000"/>
            <a:headEnd/>
            <a:tailEnd/>
          </a:ln>
        </p:spPr>
      </p:pic>
      <p:pic>
        <p:nvPicPr>
          <p:cNvPr id="81923" name="Picture 6" descr="A picture containing drawing&#10;&#10;Description automatically generated"/>
          <p:cNvPicPr>
            <a:picLocks noChangeAspect="1"/>
          </p:cNvPicPr>
          <p:nvPr/>
        </p:nvPicPr>
        <p:blipFill>
          <a:blip r:embed="rId8"/>
          <a:srcRect/>
          <a:stretch>
            <a:fillRect/>
          </a:stretch>
        </p:blipFill>
        <p:spPr bwMode="auto">
          <a:xfrm>
            <a:off x="10926763" y="1914525"/>
            <a:ext cx="1189037" cy="1660525"/>
          </a:xfrm>
          <a:prstGeom prst="rect">
            <a:avLst/>
          </a:prstGeom>
          <a:noFill/>
          <a:ln w="9525">
            <a:noFill/>
            <a:miter lim="800000"/>
            <a:headEnd/>
            <a:tailEnd/>
          </a:ln>
        </p:spPr>
      </p:pic>
      <p:pic>
        <p:nvPicPr>
          <p:cNvPr id="81924" name="Picture 8" descr="A insect on the ground&#10;&#10;Description automatically generated"/>
          <p:cNvPicPr>
            <a:picLocks noChangeAspect="1"/>
          </p:cNvPicPr>
          <p:nvPr/>
        </p:nvPicPr>
        <p:blipFill>
          <a:blip r:embed="rId9"/>
          <a:srcRect/>
          <a:stretch>
            <a:fillRect/>
          </a:stretch>
        </p:blipFill>
        <p:spPr bwMode="auto">
          <a:xfrm>
            <a:off x="620713" y="1914525"/>
            <a:ext cx="638175" cy="614363"/>
          </a:xfrm>
          <a:prstGeom prst="rect">
            <a:avLst/>
          </a:prstGeom>
          <a:noFill/>
          <a:ln w="9525">
            <a:noFill/>
            <a:miter lim="800000"/>
            <a:headEnd/>
            <a:tailEnd/>
          </a:ln>
        </p:spPr>
      </p:pic>
      <p:pic>
        <p:nvPicPr>
          <p:cNvPr id="79" name="Picture 78"/>
          <p:cNvPicPr>
            <a:picLocks noChangeAspect="1"/>
          </p:cNvPicPr>
          <p:nvPr/>
        </p:nvPicPr>
        <p:blipFill>
          <a:blip r:embed="rId10"/>
          <a:srcRect/>
          <a:stretch>
            <a:fillRect/>
          </a:stretch>
        </p:blipFill>
        <p:spPr bwMode="auto">
          <a:xfrm>
            <a:off x="2289175" y="1603375"/>
            <a:ext cx="7319963" cy="4624388"/>
          </a:xfrm>
          <a:prstGeom prst="rect">
            <a:avLst/>
          </a:prstGeom>
          <a:noFill/>
          <a:ln w="9525">
            <a:noFill/>
            <a:miter lim="800000"/>
            <a:headEnd/>
            <a:tailEnd/>
          </a:ln>
        </p:spPr>
      </p:pic>
      <p:pic>
        <p:nvPicPr>
          <p:cNvPr id="2" name="Shape">
            <a:hlinkClick r:id="" action="ppaction://media"/>
          </p:cNvPr>
          <p:cNvPicPr>
            <a:picLocks noRot="1" noChangeAspect="1"/>
          </p:cNvPicPr>
          <p:nvPr>
            <a:audioFile r:link="rId1"/>
          </p:nvPr>
        </p:nvPicPr>
        <p:blipFill>
          <a:blip r:embed="rId11"/>
          <a:srcRect/>
          <a:stretch>
            <a:fillRect/>
          </a:stretch>
        </p:blipFill>
        <p:spPr bwMode="auto">
          <a:xfrm>
            <a:off x="12414250" y="3865563"/>
            <a:ext cx="609600" cy="609600"/>
          </a:xfrm>
          <a:prstGeom prst="rect">
            <a:avLst/>
          </a:prstGeom>
          <a:noFill/>
          <a:ln w="9525">
            <a:noFill/>
            <a:miter lim="800000"/>
            <a:headEnd/>
            <a:tailEnd/>
          </a:ln>
        </p:spPr>
      </p:pic>
      <p:pic>
        <p:nvPicPr>
          <p:cNvPr id="3" name="Shape">
            <a:hlinkClick r:id="" action="ppaction://media"/>
          </p:cNvPr>
          <p:cNvPicPr>
            <a:picLocks noRot="1" noChangeAspect="1"/>
          </p:cNvPicPr>
          <p:nvPr>
            <a:audioFile r:link="rId1"/>
          </p:nvPr>
        </p:nvPicPr>
        <p:blipFill>
          <a:blip r:embed="rId11"/>
          <a:srcRect/>
          <a:stretch>
            <a:fillRect/>
          </a:stretch>
        </p:blipFill>
        <p:spPr bwMode="auto">
          <a:xfrm>
            <a:off x="12414250" y="4702175"/>
            <a:ext cx="609600" cy="609600"/>
          </a:xfrm>
          <a:prstGeom prst="rect">
            <a:avLst/>
          </a:prstGeom>
          <a:noFill/>
          <a:ln w="9525">
            <a:noFill/>
            <a:miter lim="800000"/>
            <a:headEnd/>
            <a:tailEnd/>
          </a:ln>
        </p:spPr>
      </p:pic>
      <p:pic>
        <p:nvPicPr>
          <p:cNvPr id="81928" name="Picture 27" descr="A picture containing food&#10;&#10;Description automatically generated"/>
          <p:cNvPicPr>
            <a:picLocks noChangeAspect="1"/>
          </p:cNvPicPr>
          <p:nvPr/>
        </p:nvPicPr>
        <p:blipFill>
          <a:blip r:embed="rId12"/>
          <a:srcRect/>
          <a:stretch>
            <a:fillRect/>
          </a:stretch>
        </p:blipFill>
        <p:spPr bwMode="auto">
          <a:xfrm>
            <a:off x="10598150" y="0"/>
            <a:ext cx="1519238" cy="1519238"/>
          </a:xfrm>
          <a:prstGeom prst="rect">
            <a:avLst/>
          </a:prstGeom>
          <a:noFill/>
          <a:ln w="9525">
            <a:noFill/>
            <a:miter lim="800000"/>
            <a:headEnd/>
            <a:tailEnd/>
          </a:ln>
        </p:spPr>
      </p:pic>
      <p:sp>
        <p:nvSpPr>
          <p:cNvPr id="5" name="Speech Bubble: Rectangle 4"/>
          <p:cNvSpPr>
            <a:spLocks noChangeArrowheads="1"/>
          </p:cNvSpPr>
          <p:nvPr/>
        </p:nvSpPr>
        <p:spPr bwMode="auto">
          <a:xfrm>
            <a:off x="2608263" y="0"/>
            <a:ext cx="7146925" cy="1173163"/>
          </a:xfrm>
          <a:prstGeom prst="wedgeRectCallout">
            <a:avLst>
              <a:gd name="adj1" fmla="val -19014"/>
              <a:gd name="adj2" fmla="val 185046"/>
            </a:avLst>
          </a:prstGeom>
          <a:solidFill>
            <a:schemeClr val="bg1">
              <a:alpha val="74901"/>
            </a:schemeClr>
          </a:solidFill>
          <a:ln w="38100" algn="ctr">
            <a:solidFill>
              <a:schemeClr val="bg1"/>
            </a:solidFill>
            <a:miter lim="800000"/>
            <a:headEnd/>
            <a:tailEnd/>
          </a:ln>
        </p:spPr>
        <p:txBody>
          <a:bodyPr anchor="ctr"/>
          <a:lstStyle/>
          <a:p>
            <a:pPr algn="ctr"/>
            <a:r>
              <a:rPr lang="en-US" sz="4000">
                <a:solidFill>
                  <a:srgbClr val="000000"/>
                </a:solidFill>
              </a:rPr>
              <a:t>Gia đình ba thế hệ gồm :</a:t>
            </a:r>
          </a:p>
        </p:txBody>
      </p:sp>
      <p:sp>
        <p:nvSpPr>
          <p:cNvPr id="26" name="Rectangle 25"/>
          <p:cNvSpPr>
            <a:spLocks noChangeArrowheads="1"/>
          </p:cNvSpPr>
          <p:nvPr/>
        </p:nvSpPr>
        <p:spPr bwMode="auto">
          <a:xfrm>
            <a:off x="1884363" y="804863"/>
            <a:ext cx="8316912" cy="701675"/>
          </a:xfrm>
          <a:prstGeom prst="rect">
            <a:avLst/>
          </a:prstGeom>
          <a:noFill/>
          <a:ln w="9525">
            <a:noFill/>
            <a:miter lim="800000"/>
            <a:headEnd/>
            <a:tailEnd/>
          </a:ln>
        </p:spPr>
        <p:txBody>
          <a:bodyPr>
            <a:spAutoFit/>
          </a:bodyPr>
          <a:lstStyle/>
          <a:p>
            <a:pPr algn="ctr"/>
            <a:r>
              <a:rPr lang="en-US" sz="4000" b="1">
                <a:solidFill>
                  <a:srgbClr val="FF0000"/>
                </a:solidFill>
                <a:ea typeface="Tahoma" pitchFamily="34" charset="0"/>
                <a:cs typeface="Times New Roman" pitchFamily="18" charset="0"/>
              </a:rPr>
              <a:t>   Ông bà, cha mẹ, các con</a:t>
            </a:r>
          </a:p>
        </p:txBody>
      </p:sp>
      <p:sp>
        <p:nvSpPr>
          <p:cNvPr id="14" name="Arrow: Pentagon 13"/>
          <p:cNvSpPr/>
          <p:nvPr/>
        </p:nvSpPr>
        <p:spPr>
          <a:xfrm>
            <a:off x="9975850" y="6016625"/>
            <a:ext cx="1733550" cy="588963"/>
          </a:xfrm>
          <a:prstGeom prst="homePlate">
            <a:avLst/>
          </a:prstGeom>
          <a:solidFill>
            <a:srgbClr val="F4B18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a:solidFill>
                  <a:srgbClr val="FF0000"/>
                </a:solidFill>
              </a:rPr>
              <a:t>WRONG</a:t>
            </a:r>
            <a:r>
              <a:rPr lang="en-US" b="1">
                <a:solidFill>
                  <a:srgbClr val="002060"/>
                </a:solidFill>
              </a:rPr>
              <a:t>/SAI</a:t>
            </a:r>
          </a:p>
        </p:txBody>
      </p:sp>
      <p:sp>
        <p:nvSpPr>
          <p:cNvPr id="27" name="Arrow: Pentagon 26"/>
          <p:cNvSpPr/>
          <p:nvPr/>
        </p:nvSpPr>
        <p:spPr>
          <a:xfrm flipH="1">
            <a:off x="8116888" y="6016625"/>
            <a:ext cx="1733550" cy="588963"/>
          </a:xfrm>
          <a:prstGeom prst="homePlate">
            <a:avLst/>
          </a:prstGeom>
          <a:solidFill>
            <a:srgbClr val="F4B18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a:solidFill>
                  <a:srgbClr val="FF0000"/>
                </a:solidFill>
              </a:rPr>
              <a:t>RIGHT</a:t>
            </a:r>
            <a:r>
              <a:rPr lang="en-US" b="1">
                <a:solidFill>
                  <a:srgbClr val="002060"/>
                </a:solidFill>
              </a:rPr>
              <a:t>/ĐÚNG</a:t>
            </a:r>
          </a:p>
        </p:txBody>
      </p:sp>
      <p:pic>
        <p:nvPicPr>
          <p:cNvPr id="4" name="Shape">
            <a:hlinkClick r:id="" action="ppaction://media"/>
          </p:cNvPr>
          <p:cNvPicPr>
            <a:picLocks noRot="1" noChangeAspect="1"/>
          </p:cNvPicPr>
          <p:nvPr>
            <a:audioFile r:link="rId1"/>
          </p:nvPr>
        </p:nvPicPr>
        <p:blipFill>
          <a:blip r:embed="rId11"/>
          <a:srcRect/>
          <a:stretch>
            <a:fillRect/>
          </a:stretch>
        </p:blipFill>
        <p:spPr bwMode="auto">
          <a:xfrm>
            <a:off x="12414250" y="5538788"/>
            <a:ext cx="609600" cy="6096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0" fill="hold"/>
                                        <p:tgtEl>
                                          <p:spTgt spid="79"/>
                                        </p:tgtEl>
                                        <p:attrNameLst>
                                          <p:attrName>ppt_x</p:attrName>
                                        </p:attrNameLst>
                                      </p:cBhvr>
                                      <p:tavLst>
                                        <p:tav tm="0">
                                          <p:val>
                                            <p:strVal val="1+#ppt_w/2"/>
                                          </p:val>
                                        </p:tav>
                                        <p:tav tm="100000">
                                          <p:val>
                                            <p:strVal val="#ppt_x"/>
                                          </p:val>
                                        </p:tav>
                                      </p:tavLst>
                                    </p:anim>
                                    <p:anim calcmode="lin" valueType="num">
                                      <p:cBhvr additive="base">
                                        <p:cTn id="8" dur="5000" fill="hold"/>
                                        <p:tgtEl>
                                          <p:spTgt spid="79"/>
                                        </p:tgtEl>
                                        <p:attrNameLst>
                                          <p:attrName>ppt_y</p:attrName>
                                        </p:attrNameLst>
                                      </p:cBhvr>
                                      <p:tavLst>
                                        <p:tav tm="0">
                                          <p:val>
                                            <p:strVal val="#ppt_y"/>
                                          </p:val>
                                        </p:tav>
                                        <p:tav tm="100000">
                                          <p:val>
                                            <p:strVal val="#ppt_y"/>
                                          </p:val>
                                        </p:tav>
                                      </p:tavLst>
                                    </p:anim>
                                  </p:childTnLst>
                                </p:cTn>
                              </p:par>
                              <p:par>
                                <p:cTn id="9" presetID="8" presetClass="emph" presetSubtype="0" repeatCount="indefinite" autoRev="1" fill="hold" nodeType="withEffect">
                                  <p:stCondLst>
                                    <p:cond delay="0"/>
                                  </p:stCondLst>
                                  <p:childTnLst>
                                    <p:animRot by="18000">
                                      <p:cBhvr>
                                        <p:cTn id="10" dur="50" fill="hold"/>
                                        <p:tgtEl>
                                          <p:spTgt spid="79"/>
                                        </p:tgtEl>
                                        <p:attrNameLst>
                                          <p:attrName>r</p:attrName>
                                        </p:attrNameLst>
                                      </p:cBhvr>
                                    </p:animRot>
                                  </p:childTnLst>
                                </p:cTn>
                              </p:par>
                              <p:par>
                                <p:cTn id="11" presetID="1" presetClass="mediacall" presetSubtype="0" fill="hold" nodeType="withEffect">
                                  <p:stCondLst>
                                    <p:cond delay="0"/>
                                  </p:stCondLst>
                                  <p:childTnLst>
                                    <p:cmd type="call" cmd="playFrom(0.0)">
                                      <p:cBhvr>
                                        <p:cTn id="12" dur="10138" fill="hold"/>
                                        <p:tgtEl>
                                          <p:spTgt spid="2"/>
                                        </p:tgtEl>
                                      </p:cBhvr>
                                    </p:cmd>
                                  </p:childTnLst>
                                </p:cTn>
                              </p:par>
                              <p:par>
                                <p:cTn id="13" presetID="1" presetClass="mediacall" presetSubtype="0" fill="hold" nodeType="withEffect">
                                  <p:stCondLst>
                                    <p:cond delay="0"/>
                                  </p:stCondLst>
                                  <p:childTnLst>
                                    <p:cmd type="call" cmd="playFrom(0.0)">
                                      <p:cBhvr>
                                        <p:cTn id="14" dur="3030" fill="hold"/>
                                        <p:tgtEl>
                                          <p:spTgt spid="3"/>
                                        </p:tgtEl>
                                      </p:cBhvr>
                                    </p:cmd>
                                  </p:childTnLst>
                                </p:cTn>
                              </p:par>
                              <p:par>
                                <p:cTn id="15" presetID="42" presetClass="entr" presetSubtype="0" fill="hold" grpId="0" nodeType="withEffect">
                                  <p:stCondLst>
                                    <p:cond delay="50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subTnLst>
                                    <p:audio>
                                      <p:cMediaNode>
                                        <p:cTn display="0" masterRel="sameClick">
                                          <p:stCondLst>
                                            <p:cond evt="begin" delay="0">
                                              <p:tn val="22"/>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2"/>
                </p:tgtEl>
              </p:cMediaNode>
            </p:audio>
            <p:audio>
              <p:cMediaNode vol="80000">
                <p:cTn id="26" fill="hold" display="0">
                  <p:stCondLst>
                    <p:cond delay="indefinite"/>
                  </p:stCondLst>
                  <p:endCondLst>
                    <p:cond evt="onStopAudio" delay="0">
                      <p:tgtEl>
                        <p:sldTgt/>
                      </p:tgtEl>
                    </p:cond>
                  </p:endCondLst>
                </p:cTn>
                <p:tgtEl>
                  <p:spTgt spid="3"/>
                </p:tgtEl>
              </p:cMediaNode>
            </p:audio>
            <p:seq concurrent="1" nextAc="seek">
              <p:cTn id="27" restart="whenNotActive" fill="hold" evtFilter="cancelBubble" nodeType="interactiveSeq">
                <p:stCondLst>
                  <p:cond evt="onClick" delay="0">
                    <p:tgtEl>
                      <p:spTgt spid="27"/>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27"/>
                                        </p:tgtEl>
                                      </p:cBhvr>
                                    </p:animEffect>
                                    <p:set>
                                      <p:cBhvr>
                                        <p:cTn id="32"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5" name="APPLAUSE.WAV"/>
                                        </p:tgtEl>
                                      </p:cMediaNode>
                                    </p:audio>
                                  </p:subTnLst>
                                </p:cTn>
                              </p:par>
                              <p:par>
                                <p:cTn id="33" presetID="1" presetClass="exit" presetSubtype="0" fill="hold" grpId="1" nodeType="withEffect">
                                  <p:stCondLst>
                                    <p:cond delay="0"/>
                                  </p:stCondLst>
                                  <p:childTnLst>
                                    <p:set>
                                      <p:cBhvr>
                                        <p:cTn id="34" dur="1" fill="hold">
                                          <p:stCondLst>
                                            <p:cond delay="0"/>
                                          </p:stCondLst>
                                        </p:cTn>
                                        <p:tgtEl>
                                          <p:spTgt spid="14"/>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26"/>
                                        </p:tgtEl>
                                      </p:cBhvr>
                                    </p:animEffect>
                                    <p:set>
                                      <p:cBhvr>
                                        <p:cTn id="40" dur="1" fill="hold">
                                          <p:stCondLst>
                                            <p:cond delay="499"/>
                                          </p:stCondLst>
                                        </p:cTn>
                                        <p:tgtEl>
                                          <p:spTgt spid="26"/>
                                        </p:tgtEl>
                                        <p:attrNameLst>
                                          <p:attrName>style.visibility</p:attrName>
                                        </p:attrNameLst>
                                      </p:cBhvr>
                                      <p:to>
                                        <p:strVal val="hidden"/>
                                      </p:to>
                                    </p:set>
                                  </p:childTnLst>
                                </p:cTn>
                              </p:par>
                            </p:childTnLst>
                          </p:cTn>
                        </p:par>
                        <p:par>
                          <p:cTn id="41" fill="hold">
                            <p:stCondLst>
                              <p:cond delay="500"/>
                            </p:stCondLst>
                            <p:childTnLst>
                              <p:par>
                                <p:cTn id="42" presetID="63" presetClass="path" presetSubtype="0" accel="50000" decel="50000" fill="hold" nodeType="afterEffect">
                                  <p:stCondLst>
                                    <p:cond delay="0"/>
                                  </p:stCondLst>
                                  <p:childTnLst>
                                    <p:animMotion origin="layout" path="M -1.25E-6 -4.07407E-6 L 0.15651 0.02639 " pathEditMode="relative" rAng="0" ptsTypes="AA">
                                      <p:cBhvr>
                                        <p:cTn id="43" dur="2500" fill="hold"/>
                                        <p:tgtEl>
                                          <p:spTgt spid="114"/>
                                        </p:tgtEl>
                                        <p:attrNameLst>
                                          <p:attrName>ppt_x</p:attrName>
                                          <p:attrName>ppt_y</p:attrName>
                                        </p:attrNameLst>
                                      </p:cBhvr>
                                      <p:rCtr x="7826" y="1319"/>
                                    </p:animMotion>
                                  </p:childTnLst>
                                </p:cTn>
                              </p:par>
                              <p:par>
                                <p:cTn id="44" presetID="6" presetClass="emph" presetSubtype="0" fill="hold" nodeType="withEffect">
                                  <p:stCondLst>
                                    <p:cond delay="0"/>
                                  </p:stCondLst>
                                  <p:childTnLst>
                                    <p:animScale>
                                      <p:cBhvr>
                                        <p:cTn id="45" dur="2500" fill="hold"/>
                                        <p:tgtEl>
                                          <p:spTgt spid="114"/>
                                        </p:tgtEl>
                                      </p:cBhvr>
                                      <p:by x="110000" y="110000"/>
                                    </p:animScale>
                                  </p:childTnLst>
                                </p:cTn>
                              </p:par>
                              <p:par>
                                <p:cTn id="46" presetID="1" presetClass="exit" presetSubtype="0" fill="hold" nodeType="withEffect">
                                  <p:stCondLst>
                                    <p:cond delay="2000"/>
                                  </p:stCondLst>
                                  <p:childTnLst>
                                    <p:set>
                                      <p:cBhvr>
                                        <p:cTn id="47" dur="1" fill="hold">
                                          <p:stCondLst>
                                            <p:cond delay="0"/>
                                          </p:stCondLst>
                                        </p:cTn>
                                        <p:tgtEl>
                                          <p:spTgt spid="114"/>
                                        </p:tgtEl>
                                        <p:attrNameLst>
                                          <p:attrName>style.visibility</p:attrName>
                                        </p:attrNameLst>
                                      </p:cBhvr>
                                      <p:to>
                                        <p:strVal val="hidden"/>
                                      </p:to>
                                    </p:set>
                                  </p:childTnLst>
                                </p:cTn>
                              </p:par>
                            </p:childTnLst>
                          </p:cTn>
                        </p:par>
                        <p:par>
                          <p:cTn id="48" fill="hold">
                            <p:stCondLst>
                              <p:cond delay="3000"/>
                            </p:stCondLst>
                            <p:childTnLst>
                              <p:par>
                                <p:cTn id="49" presetID="2" presetClass="exit" presetSubtype="8" fill="hold" nodeType="afterEffect">
                                  <p:stCondLst>
                                    <p:cond delay="0"/>
                                  </p:stCondLst>
                                  <p:childTnLst>
                                    <p:anim calcmode="lin" valueType="num">
                                      <p:cBhvr additive="base">
                                        <p:cTn id="50" dur="5000"/>
                                        <p:tgtEl>
                                          <p:spTgt spid="79"/>
                                        </p:tgtEl>
                                        <p:attrNameLst>
                                          <p:attrName>ppt_x</p:attrName>
                                        </p:attrNameLst>
                                      </p:cBhvr>
                                      <p:tavLst>
                                        <p:tav tm="0">
                                          <p:val>
                                            <p:strVal val="ppt_x"/>
                                          </p:val>
                                        </p:tav>
                                        <p:tav tm="100000">
                                          <p:val>
                                            <p:strVal val="0-ppt_w/2"/>
                                          </p:val>
                                        </p:tav>
                                      </p:tavLst>
                                    </p:anim>
                                    <p:anim calcmode="lin" valueType="num">
                                      <p:cBhvr additive="base">
                                        <p:cTn id="51" dur="5000"/>
                                        <p:tgtEl>
                                          <p:spTgt spid="79"/>
                                        </p:tgtEl>
                                        <p:attrNameLst>
                                          <p:attrName>ppt_y</p:attrName>
                                        </p:attrNameLst>
                                      </p:cBhvr>
                                      <p:tavLst>
                                        <p:tav tm="0">
                                          <p:val>
                                            <p:strVal val="ppt_y"/>
                                          </p:val>
                                        </p:tav>
                                        <p:tav tm="100000">
                                          <p:val>
                                            <p:strVal val="ppt_y"/>
                                          </p:val>
                                        </p:tav>
                                      </p:tavLst>
                                    </p:anim>
                                    <p:set>
                                      <p:cBhvr>
                                        <p:cTn id="52" dur="1" fill="hold">
                                          <p:stCondLst>
                                            <p:cond delay="4999"/>
                                          </p:stCondLst>
                                        </p:cTn>
                                        <p:tgtEl>
                                          <p:spTgt spid="79"/>
                                        </p:tgtEl>
                                        <p:attrNameLst>
                                          <p:attrName>style.visibility</p:attrName>
                                        </p:attrNameLst>
                                      </p:cBhvr>
                                      <p:to>
                                        <p:strVal val="hidden"/>
                                      </p:to>
                                    </p:set>
                                  </p:childTnLst>
                                </p:cTn>
                              </p:par>
                              <p:par>
                                <p:cTn id="53" presetID="1" presetClass="mediacall" presetSubtype="0" fill="hold" nodeType="withEffect">
                                  <p:stCondLst>
                                    <p:cond delay="0"/>
                                  </p:stCondLst>
                                  <p:childTnLst>
                                    <p:cmd type="call" cmd="playFrom(0.0)">
                                      <p:cBhvr>
                                        <p:cTn id="54" dur="10138" fill="hold"/>
                                        <p:tgtEl>
                                          <p:spTgt spid="2"/>
                                        </p:tgtEl>
                                      </p:cBhvr>
                                    </p:cmd>
                                  </p:childTnLst>
                                </p:cTn>
                              </p:par>
                            </p:childTnLst>
                          </p:cTn>
                        </p:par>
                      </p:childTnLst>
                    </p:cTn>
                  </p:par>
                </p:childTnLst>
              </p:cTn>
              <p:nextCondLst>
                <p:cond evt="onClick" delay="0">
                  <p:tgtEl>
                    <p:spTgt spid="27"/>
                  </p:tgtEl>
                </p:cond>
              </p:nextCondLst>
            </p:seq>
            <p:seq concurrent="1" nextAc="seek">
              <p:cTn id="55" restart="whenNotActive" fill="hold" evtFilter="cancelBubble" nodeType="interactiveSeq">
                <p:stCondLst>
                  <p:cond evt="onClick" delay="0">
                    <p:tgtEl>
                      <p:spTgt spid="14"/>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grpId="0" nodeType="clickEffect">
                                  <p:stCondLst>
                                    <p:cond delay="0"/>
                                  </p:stCondLst>
                                  <p:childTnLst>
                                    <p:animEffect transition="out" filter="fade">
                                      <p:cBhvr>
                                        <p:cTn id="59" dur="500"/>
                                        <p:tgtEl>
                                          <p:spTgt spid="14"/>
                                        </p:tgtEl>
                                      </p:cBhvr>
                                    </p:animEffect>
                                    <p:set>
                                      <p:cBhvr>
                                        <p:cTn id="60" dur="1" fill="hold">
                                          <p:stCondLst>
                                            <p:cond delay="499"/>
                                          </p:stCondLst>
                                        </p:cTn>
                                        <p:tgtEl>
                                          <p:spTgt spid="14"/>
                                        </p:tgtEl>
                                        <p:attrNameLst>
                                          <p:attrName>style.visibility</p:attrName>
                                        </p:attrNameLst>
                                      </p:cBhvr>
                                      <p:to>
                                        <p:strVal val="hidden"/>
                                      </p:to>
                                    </p:set>
                                  </p:childTnLst>
                                </p:cTn>
                              </p:par>
                              <p:par>
                                <p:cTn id="61" presetID="1" presetClass="mediacall" presetSubtype="0" fill="hold" nodeType="withEffect">
                                  <p:stCondLst>
                                    <p:cond delay="0"/>
                                  </p:stCondLst>
                                  <p:childTnLst>
                                    <p:cmd type="call" cmd="playFrom(0.0)">
                                      <p:cBhvr>
                                        <p:cTn id="62" dur="4649" fill="hold"/>
                                        <p:tgtEl>
                                          <p:spTgt spid="4"/>
                                        </p:tgtEl>
                                      </p:cBhvr>
                                    </p:cmd>
                                  </p:childTnLst>
                                </p:cTn>
                              </p:par>
                              <p:par>
                                <p:cTn id="63" presetID="1" presetClass="entr" presetSubtype="0" fill="hold" nodeType="withEffect">
                                  <p:stCondLst>
                                    <p:cond delay="0"/>
                                  </p:stCondLst>
                                  <p:childTnLst>
                                    <p:set>
                                      <p:cBhvr>
                                        <p:cTn id="64" dur="1" fill="hold">
                                          <p:stCondLst>
                                            <p:cond delay="0"/>
                                          </p:stCondLst>
                                        </p:cTn>
                                        <p:tgtEl>
                                          <p:spTgt spid="132"/>
                                        </p:tgtEl>
                                        <p:attrNameLst>
                                          <p:attrName>style.visibility</p:attrName>
                                        </p:attrNameLst>
                                      </p:cBhvr>
                                      <p:to>
                                        <p:strVal val="visible"/>
                                      </p:to>
                                    </p:set>
                                  </p:childTnLst>
                                </p:cTn>
                              </p:par>
                              <p:par>
                                <p:cTn id="65" presetID="1" presetClass="exit" presetSubtype="0" fill="hold" grpId="1" nodeType="withEffect">
                                  <p:stCondLst>
                                    <p:cond delay="0"/>
                                  </p:stCondLst>
                                  <p:childTnLst>
                                    <p:set>
                                      <p:cBhvr>
                                        <p:cTn id="66" dur="1" fill="hold">
                                          <p:stCondLst>
                                            <p:cond delay="0"/>
                                          </p:stCondLst>
                                        </p:cTn>
                                        <p:tgtEl>
                                          <p:spTgt spid="27"/>
                                        </p:tgtEl>
                                        <p:attrNameLst>
                                          <p:attrName>style.visibility</p:attrName>
                                        </p:attrNameLst>
                                      </p:cBhvr>
                                      <p:to>
                                        <p:strVal val="hidden"/>
                                      </p:to>
                                    </p:set>
                                  </p:childTnLst>
                                </p:cTn>
                              </p:par>
                            </p:childTnLst>
                          </p:cTn>
                        </p:par>
                        <p:par>
                          <p:cTn id="67" fill="hold">
                            <p:stCondLst>
                              <p:cond delay="500"/>
                            </p:stCondLst>
                            <p:childTnLst>
                              <p:par>
                                <p:cTn id="68" presetID="10" presetClass="exit" presetSubtype="0" fill="hold" grpId="2" nodeType="afterEffect">
                                  <p:stCondLst>
                                    <p:cond delay="0"/>
                                  </p:stCondLst>
                                  <p:childTnLst>
                                    <p:animEffect transition="out" filter="fade">
                                      <p:cBhvr>
                                        <p:cTn id="69" dur="500"/>
                                        <p:tgtEl>
                                          <p:spTgt spid="5"/>
                                        </p:tgtEl>
                                      </p:cBhvr>
                                    </p:animEffect>
                                    <p:set>
                                      <p:cBhvr>
                                        <p:cTn id="70" dur="1" fill="hold">
                                          <p:stCondLst>
                                            <p:cond delay="499"/>
                                          </p:stCondLst>
                                        </p:cTn>
                                        <p:tgtEl>
                                          <p:spTgt spid="5"/>
                                        </p:tgtEl>
                                        <p:attrNameLst>
                                          <p:attrName>style.visibility</p:attrName>
                                        </p:attrNameLst>
                                      </p:cBhvr>
                                      <p:to>
                                        <p:strVal val="hidden"/>
                                      </p:to>
                                    </p:set>
                                  </p:childTnLst>
                                </p:cTn>
                              </p:par>
                              <p:par>
                                <p:cTn id="71" presetID="10" presetClass="exit" presetSubtype="0" fill="hold" grpId="2" nodeType="withEffect">
                                  <p:stCondLst>
                                    <p:cond delay="0"/>
                                  </p:stCondLst>
                                  <p:childTnLst>
                                    <p:animEffect transition="out" filter="fade">
                                      <p:cBhvr>
                                        <p:cTn id="72" dur="500"/>
                                        <p:tgtEl>
                                          <p:spTgt spid="26"/>
                                        </p:tgtEl>
                                      </p:cBhvr>
                                    </p:animEffect>
                                    <p:set>
                                      <p:cBhvr>
                                        <p:cTn id="73" dur="1" fill="hold">
                                          <p:stCondLst>
                                            <p:cond delay="499"/>
                                          </p:stCondLst>
                                        </p:cTn>
                                        <p:tgtEl>
                                          <p:spTgt spid="26"/>
                                        </p:tgtEl>
                                        <p:attrNameLst>
                                          <p:attrName>style.visibility</p:attrName>
                                        </p:attrNameLst>
                                      </p:cBhvr>
                                      <p:to>
                                        <p:strVal val="hidden"/>
                                      </p:to>
                                    </p:set>
                                  </p:childTnLst>
                                </p:cTn>
                              </p:par>
                            </p:childTnLst>
                          </p:cTn>
                        </p:par>
                        <p:par>
                          <p:cTn id="74" fill="hold">
                            <p:stCondLst>
                              <p:cond delay="1000"/>
                            </p:stCondLst>
                            <p:childTnLst>
                              <p:par>
                                <p:cTn id="75" presetID="2" presetClass="exit" presetSubtype="8" fill="hold" nodeType="afterEffect">
                                  <p:stCondLst>
                                    <p:cond delay="0"/>
                                  </p:stCondLst>
                                  <p:childTnLst>
                                    <p:anim calcmode="lin" valueType="num">
                                      <p:cBhvr additive="base">
                                        <p:cTn id="76" dur="5000"/>
                                        <p:tgtEl>
                                          <p:spTgt spid="79"/>
                                        </p:tgtEl>
                                        <p:attrNameLst>
                                          <p:attrName>ppt_x</p:attrName>
                                        </p:attrNameLst>
                                      </p:cBhvr>
                                      <p:tavLst>
                                        <p:tav tm="0">
                                          <p:val>
                                            <p:strVal val="ppt_x"/>
                                          </p:val>
                                        </p:tav>
                                        <p:tav tm="100000">
                                          <p:val>
                                            <p:strVal val="0-ppt_w/2"/>
                                          </p:val>
                                        </p:tav>
                                      </p:tavLst>
                                    </p:anim>
                                    <p:anim calcmode="lin" valueType="num">
                                      <p:cBhvr additive="base">
                                        <p:cTn id="77" dur="5000"/>
                                        <p:tgtEl>
                                          <p:spTgt spid="79"/>
                                        </p:tgtEl>
                                        <p:attrNameLst>
                                          <p:attrName>ppt_y</p:attrName>
                                        </p:attrNameLst>
                                      </p:cBhvr>
                                      <p:tavLst>
                                        <p:tav tm="0">
                                          <p:val>
                                            <p:strVal val="ppt_y"/>
                                          </p:val>
                                        </p:tav>
                                        <p:tav tm="100000">
                                          <p:val>
                                            <p:strVal val="ppt_y"/>
                                          </p:val>
                                        </p:tav>
                                      </p:tavLst>
                                    </p:anim>
                                    <p:set>
                                      <p:cBhvr>
                                        <p:cTn id="78" dur="1" fill="hold">
                                          <p:stCondLst>
                                            <p:cond delay="4999"/>
                                          </p:stCondLst>
                                        </p:cTn>
                                        <p:tgtEl>
                                          <p:spTgt spid="79"/>
                                        </p:tgtEl>
                                        <p:attrNameLst>
                                          <p:attrName>style.visibility</p:attrName>
                                        </p:attrNameLst>
                                      </p:cBhvr>
                                      <p:to>
                                        <p:strVal val="hidden"/>
                                      </p:to>
                                    </p:set>
                                  </p:childTnLst>
                                </p:cTn>
                              </p:par>
                              <p:par>
                                <p:cTn id="79" presetID="1" presetClass="mediacall" presetSubtype="0" fill="hold" nodeType="withEffect">
                                  <p:stCondLst>
                                    <p:cond delay="0"/>
                                  </p:stCondLst>
                                  <p:childTnLst>
                                    <p:cmd type="call" cmd="playFrom(0.0)">
                                      <p:cBhvr>
                                        <p:cTn id="80" dur="10138" fill="hold"/>
                                        <p:tgtEl>
                                          <p:spTgt spid="2"/>
                                        </p:tgtEl>
                                      </p:cBhvr>
                                    </p:cmd>
                                  </p:childTnLst>
                                </p:cTn>
                              </p:par>
                            </p:childTnLst>
                          </p:cTn>
                        </p:par>
                      </p:childTnLst>
                    </p:cTn>
                  </p:par>
                </p:childTnLst>
              </p:cTn>
              <p:nextCondLst>
                <p:cond evt="onClick" delay="0">
                  <p:tgtEl>
                    <p:spTgt spid="14"/>
                  </p:tgtEl>
                </p:cond>
              </p:nextCondLst>
            </p:seq>
            <p:audio>
              <p:cMediaNode vol="80000">
                <p:cTn id="81" fill="hold" display="0">
                  <p:stCondLst>
                    <p:cond delay="indefinite"/>
                  </p:stCondLst>
                  <p:endCondLst>
                    <p:cond evt="onStopAudio" delay="0">
                      <p:tgtEl>
                        <p:sldTgt/>
                      </p:tgtEl>
                    </p:cond>
                  </p:endCondLst>
                </p:cTn>
                <p:tgtEl>
                  <p:spTgt spid="4"/>
                </p:tgtEl>
              </p:cMediaNode>
            </p:audio>
          </p:childTnLst>
        </p:cTn>
      </p:par>
    </p:tnLst>
    <p:bldLst>
      <p:bldP spid="5" grpId="0" bldLvl="0" animBg="1"/>
      <p:bldP spid="5" grpId="1" bldLvl="0" animBg="1"/>
      <p:bldP spid="5" grpId="2" bldLvl="0" animBg="1"/>
      <p:bldP spid="26" grpId="0"/>
      <p:bldP spid="26" grpId="1"/>
      <p:bldP spid="26" grpId="2"/>
      <p:bldP spid="14" grpId="0" bldLvl="0" animBg="1"/>
      <p:bldP spid="14" grpId="1" bldLvl="0" animBg="1"/>
      <p:bldP spid="27" grpId="0" bldLvl="0" animBg="1"/>
      <p:bldP spid="27" grpId="1"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ext Box 4"/>
          <p:cNvSpPr txBox="1">
            <a:spLocks noChangeArrowheads="1"/>
          </p:cNvSpPr>
          <p:nvPr/>
        </p:nvSpPr>
        <p:spPr bwMode="auto">
          <a:xfrm>
            <a:off x="509588" y="2057400"/>
            <a:ext cx="11279187" cy="1219200"/>
          </a:xfrm>
          <a:prstGeom prst="rect">
            <a:avLst/>
          </a:prstGeom>
          <a:noFill/>
          <a:ln w="9525">
            <a:noFill/>
            <a:miter lim="800000"/>
            <a:headEnd/>
            <a:tailEnd/>
          </a:ln>
        </p:spPr>
        <p:txBody>
          <a:bodyPr lIns="85367" tIns="42683" rIns="85367" bIns="42683">
            <a:spAutoFit/>
          </a:bodyPr>
          <a:lstStyle/>
          <a:p>
            <a:pPr algn="ctr" defTabSz="854075" eaLnBrk="0" hangingPunct="0">
              <a:spcBef>
                <a:spcPct val="50000"/>
              </a:spcBef>
            </a:pPr>
            <a:endParaRPr lang="en-US" altLang="en-US" sz="2900" b="1">
              <a:latin typeface="Times New Roman" pitchFamily="18" charset="0"/>
            </a:endParaRPr>
          </a:p>
          <a:p>
            <a:pPr algn="ctr" defTabSz="854075" eaLnBrk="0" hangingPunct="0">
              <a:spcBef>
                <a:spcPct val="50000"/>
              </a:spcBef>
            </a:pPr>
            <a:r>
              <a:rPr lang="en-US" altLang="en-US" sz="2900">
                <a:sym typeface="Wingdings" pitchFamily="2" charset="2"/>
              </a:rPr>
              <a:t></a:t>
            </a:r>
            <a:r>
              <a:rPr lang="en-US" altLang="en-US" sz="2900"/>
              <a:t>   - Chuẩn bị : đầy đủ đồ dùng cho tiết sau.</a:t>
            </a:r>
            <a:r>
              <a:rPr lang="vi-VN" altLang="en-US" sz="2900"/>
              <a:t> </a:t>
            </a:r>
            <a:endParaRPr lang="en-US" altLang="en-US" sz="2900">
              <a:latin typeface="Times New Roman" pitchFamily="18" charset="0"/>
            </a:endParaRPr>
          </a:p>
        </p:txBody>
      </p:sp>
      <p:pic>
        <p:nvPicPr>
          <p:cNvPr id="82946" name="Picture 5" descr="003"/>
          <p:cNvPicPr>
            <a:picLocks noChangeAspect="1" noChangeArrowheads="1" noCrop="1"/>
          </p:cNvPicPr>
          <p:nvPr/>
        </p:nvPicPr>
        <p:blipFill>
          <a:blip r:embed="rId2"/>
          <a:srcRect/>
          <a:stretch>
            <a:fillRect/>
          </a:stretch>
        </p:blipFill>
        <p:spPr bwMode="auto">
          <a:xfrm>
            <a:off x="3311525" y="4487863"/>
            <a:ext cx="5081588" cy="1535112"/>
          </a:xfrm>
          <a:prstGeom prst="rect">
            <a:avLst/>
          </a:prstGeom>
          <a:noFill/>
          <a:ln w="9525">
            <a:noFill/>
            <a:miter lim="800000"/>
            <a:headEnd/>
            <a:tailEnd/>
          </a:ln>
        </p:spPr>
      </p:pic>
      <p:sp>
        <p:nvSpPr>
          <p:cNvPr id="234500" name="Rectangle 4"/>
          <p:cNvSpPr>
            <a:spLocks noChangeArrowheads="1"/>
          </p:cNvSpPr>
          <p:nvPr/>
        </p:nvSpPr>
        <p:spPr bwMode="auto">
          <a:xfrm>
            <a:off x="0" y="157163"/>
            <a:ext cx="12192000" cy="1144587"/>
          </a:xfrm>
          <a:prstGeom prst="rect">
            <a:avLst/>
          </a:prstGeom>
          <a:noFill/>
          <a:ln w="9525">
            <a:noFill/>
            <a:miter lim="800000"/>
            <a:headEnd/>
            <a:tailEnd/>
          </a:ln>
          <a:effectLst/>
        </p:spPr>
        <p:txBody>
          <a:bodyPr lIns="85367" tIns="42683" rIns="85367" bIns="42683" anchor="ctr"/>
          <a:lstStyle/>
          <a:p>
            <a:pPr algn="ctr">
              <a:lnSpc>
                <a:spcPct val="90000"/>
              </a:lnSpc>
              <a:spcBef>
                <a:spcPct val="50000"/>
              </a:spcBef>
              <a:defRPr/>
            </a:pPr>
            <a:r>
              <a:rPr lang="en-US" sz="2400" b="1" dirty="0" err="1">
                <a:latin typeface="Times New Roman" pitchFamily="18" charset="0"/>
              </a:rPr>
              <a:t>Thứ</a:t>
            </a:r>
            <a:r>
              <a:rPr lang="en-US" sz="2400" b="1" dirty="0">
                <a:latin typeface="Times New Roman" pitchFamily="18" charset="0"/>
              </a:rPr>
              <a:t> </a:t>
            </a:r>
            <a:r>
              <a:rPr lang="en-US" sz="2400" b="1" dirty="0" err="1">
                <a:latin typeface="Times New Roman" pitchFamily="18" charset="0"/>
              </a:rPr>
              <a:t>tư</a:t>
            </a:r>
            <a:r>
              <a:rPr lang="en-US" sz="2400" b="1" dirty="0">
                <a:latin typeface="Times New Roman" pitchFamily="18" charset="0"/>
              </a:rPr>
              <a:t>, </a:t>
            </a:r>
            <a:r>
              <a:rPr lang="en-US" sz="2400" b="1" dirty="0" err="1">
                <a:latin typeface="Times New Roman" pitchFamily="18" charset="0"/>
              </a:rPr>
              <a:t>ng</a:t>
            </a:r>
            <a:r>
              <a:rPr lang="en-US" sz="2400" b="1" dirty="0" err="1">
                <a:latin typeface="Calibri Light"/>
              </a:rPr>
              <a:t>à</a:t>
            </a:r>
            <a:r>
              <a:rPr lang="en-US" sz="2400" b="1" dirty="0" err="1">
                <a:latin typeface="Times New Roman" pitchFamily="18" charset="0"/>
              </a:rPr>
              <a:t>y</a:t>
            </a:r>
            <a:r>
              <a:rPr lang="en-US" sz="2400" b="1" dirty="0">
                <a:latin typeface="Times New Roman" pitchFamily="18" charset="0"/>
              </a:rPr>
              <a:t> </a:t>
            </a:r>
            <a:r>
              <a:rPr lang="en-US" sz="2400" b="1" dirty="0" smtClean="0">
                <a:latin typeface="Times New Roman" pitchFamily="18" charset="0"/>
              </a:rPr>
              <a:t>07 </a:t>
            </a:r>
            <a:r>
              <a:rPr lang="en-US" sz="2400" b="1" dirty="0" err="1">
                <a:latin typeface="Times New Roman" pitchFamily="18" charset="0"/>
              </a:rPr>
              <a:t>th</a:t>
            </a:r>
            <a:r>
              <a:rPr lang="en-US" sz="2400" b="1" dirty="0" err="1">
                <a:latin typeface="Calibri Light"/>
              </a:rPr>
              <a:t>á</a:t>
            </a:r>
            <a:r>
              <a:rPr lang="en-US" sz="2400" b="1" dirty="0" err="1">
                <a:latin typeface="Times New Roman" pitchFamily="18" charset="0"/>
              </a:rPr>
              <a:t>ng</a:t>
            </a:r>
            <a:r>
              <a:rPr lang="en-US" sz="2400" b="1" dirty="0">
                <a:latin typeface="Times New Roman" pitchFamily="18" charset="0"/>
              </a:rPr>
              <a:t> 12 </a:t>
            </a:r>
            <a:r>
              <a:rPr lang="en-US" sz="2400" b="1" dirty="0" err="1">
                <a:latin typeface="Times New Roman" pitchFamily="18" charset="0"/>
              </a:rPr>
              <a:t>năm</a:t>
            </a:r>
            <a:r>
              <a:rPr lang="en-US" sz="2400" b="1">
                <a:latin typeface="Times New Roman" pitchFamily="18" charset="0"/>
              </a:rPr>
              <a:t> </a:t>
            </a:r>
            <a:r>
              <a:rPr lang="en-US" sz="2400" b="1" smtClean="0">
                <a:latin typeface="Times New Roman" pitchFamily="18" charset="0"/>
              </a:rPr>
              <a:t>2022</a:t>
            </a:r>
            <a:r>
              <a:rPr lang="en-US" sz="2400" b="1" dirty="0">
                <a:latin typeface="Times New Roman" pitchFamily="18" charset="0"/>
              </a:rPr>
              <a:t/>
            </a:r>
            <a:br>
              <a:rPr lang="en-US" sz="2400" b="1" dirty="0">
                <a:latin typeface="Times New Roman" pitchFamily="18" charset="0"/>
              </a:rPr>
            </a:br>
            <a:r>
              <a:rPr lang="en-US" sz="2400" b="1" dirty="0">
                <a:latin typeface="Times New Roman" pitchFamily="18" charset="0"/>
              </a:rPr>
              <a:t> </a:t>
            </a:r>
            <a:r>
              <a:rPr lang="en-US" sz="2400" b="1" dirty="0" err="1">
                <a:latin typeface="Times New Roman" pitchFamily="18" charset="0"/>
              </a:rPr>
              <a:t>tự</a:t>
            </a:r>
            <a:r>
              <a:rPr lang="en-US" sz="2400" b="1" dirty="0">
                <a:latin typeface="Times New Roman" pitchFamily="18" charset="0"/>
              </a:rPr>
              <a:t> </a:t>
            </a:r>
            <a:r>
              <a:rPr lang="en-US" sz="2400" b="1" dirty="0" err="1">
                <a:latin typeface="Times New Roman" pitchFamily="18" charset="0"/>
              </a:rPr>
              <a:t>nhiên</a:t>
            </a:r>
            <a:r>
              <a:rPr lang="en-US" sz="2400" b="1" dirty="0">
                <a:latin typeface="Times New Roman" pitchFamily="18" charset="0"/>
              </a:rPr>
              <a:t> </a:t>
            </a:r>
            <a:r>
              <a:rPr lang="en-US" sz="2400" b="1" dirty="0" err="1">
                <a:latin typeface="Times New Roman" pitchFamily="18" charset="0"/>
              </a:rPr>
              <a:t>v</a:t>
            </a:r>
            <a:r>
              <a:rPr lang="en-US" sz="2400" b="1" dirty="0" err="1">
                <a:latin typeface="Calibri Light"/>
              </a:rPr>
              <a:t>à</a:t>
            </a:r>
            <a:r>
              <a:rPr lang="en-US" sz="2400" b="1" dirty="0">
                <a:latin typeface="Times New Roman" pitchFamily="18" charset="0"/>
              </a:rPr>
              <a:t> </a:t>
            </a:r>
            <a:r>
              <a:rPr lang="en-US" sz="2400" b="1" dirty="0" err="1">
                <a:latin typeface="Times New Roman" pitchFamily="18" charset="0"/>
              </a:rPr>
              <a:t>xã</a:t>
            </a:r>
            <a:r>
              <a:rPr lang="en-US" sz="2400" b="1" dirty="0">
                <a:latin typeface="Times New Roman" pitchFamily="18" charset="0"/>
              </a:rPr>
              <a:t> </a:t>
            </a:r>
            <a:r>
              <a:rPr lang="en-US" sz="2400" b="1" dirty="0" err="1">
                <a:latin typeface="Times New Roman" pitchFamily="18" charset="0"/>
              </a:rPr>
              <a:t>hội</a:t>
            </a:r>
            <a:r>
              <a:rPr lang="en-US" sz="2400" b="1" u="sng" dirty="0">
                <a:effectLst>
                  <a:outerShdw blurRad="38100" dist="38100" dir="2700000" algn="tl">
                    <a:srgbClr val="C0C0C0"/>
                  </a:outerShdw>
                </a:effectLst>
                <a:latin typeface="Times New Roman" pitchFamily="18" charset="0"/>
              </a:rPr>
              <a:t> </a:t>
            </a:r>
            <a:br>
              <a:rPr lang="en-US" sz="2400" b="1" u="sng" dirty="0">
                <a:effectLst>
                  <a:outerShdw blurRad="38100" dist="38100" dir="2700000" algn="tl">
                    <a:srgbClr val="C0C0C0"/>
                  </a:outerShdw>
                </a:effectLst>
                <a:latin typeface="Times New Roman" pitchFamily="18" charset="0"/>
              </a:rPr>
            </a:br>
            <a:r>
              <a:rPr lang="en-US" sz="2400" b="1" dirty="0" err="1">
                <a:solidFill>
                  <a:schemeClr val="tx2"/>
                </a:solidFill>
                <a:latin typeface="Times New Roman" pitchFamily="18" charset="0"/>
              </a:rPr>
              <a:t>bài</a:t>
            </a:r>
            <a:r>
              <a:rPr lang="en-US" sz="2400" b="1" dirty="0">
                <a:solidFill>
                  <a:schemeClr val="tx2"/>
                </a:solidFill>
                <a:latin typeface="Times New Roman" pitchFamily="18" charset="0"/>
              </a:rPr>
              <a:t> 5 : ÔN TẬP CHỦ ĐỀ GIA ĐÌNH</a:t>
            </a:r>
            <a:r>
              <a:rPr lang="en-US" sz="2400" dirty="0">
                <a:latin typeface="Times New Roman" pitchFamily="18" charset="0"/>
              </a:rPr>
              <a:t> </a:t>
            </a:r>
            <a:r>
              <a:rPr lang="vi-VN" sz="2400" dirty="0">
                <a:latin typeface="Times New Roman" pitchFamily="18" charset="0"/>
              </a:rPr>
              <a:t/>
            </a:r>
            <a:br>
              <a:rPr lang="vi-VN" sz="2400" dirty="0">
                <a:latin typeface="Times New Roman" pitchFamily="18" charset="0"/>
              </a:rPr>
            </a:br>
            <a:endParaRPr lang="en-US" sz="2400" dirty="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3449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2" descr="School PNG frame | School frame, School border, Clip art borders"/>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83970" name="TextBox 1"/>
          <p:cNvSpPr txBox="1">
            <a:spLocks noChangeArrowheads="1"/>
          </p:cNvSpPr>
          <p:nvPr/>
        </p:nvSpPr>
        <p:spPr bwMode="auto">
          <a:xfrm>
            <a:off x="512763" y="1717675"/>
            <a:ext cx="10426700" cy="2530475"/>
          </a:xfrm>
          <a:prstGeom prst="rect">
            <a:avLst/>
          </a:prstGeom>
          <a:noFill/>
          <a:ln w="9525">
            <a:noFill/>
            <a:miter lim="800000"/>
            <a:headEnd/>
            <a:tailEnd/>
          </a:ln>
        </p:spPr>
        <p:txBody>
          <a:bodyPr>
            <a:spAutoFit/>
          </a:bodyPr>
          <a:lstStyle/>
          <a:p>
            <a:pPr algn="ctr"/>
            <a:r>
              <a:rPr lang="en-US" sz="8000" b="1" dirty="0">
                <a:solidFill>
                  <a:srgbClr val="FF0000"/>
                </a:solidFill>
                <a:latin typeface="Times New Roman" pitchFamily="18" charset="0"/>
                <a:cs typeface="Times New Roman" pitchFamily="18" charset="0"/>
              </a:rPr>
              <a:t>CHÀO TẠM BIỆT</a:t>
            </a:r>
          </a:p>
          <a:p>
            <a:pPr algn="ctr"/>
            <a:r>
              <a:rPr lang="en-US" sz="8000" b="1" dirty="0">
                <a:solidFill>
                  <a:srgbClr val="FF0000"/>
                </a:solidFill>
                <a:latin typeface="Times New Roman" pitchFamily="18" charset="0"/>
                <a:cs typeface="Times New Roman" pitchFamily="18" charset="0"/>
              </a:rPr>
              <a:t> CÁC </a:t>
            </a:r>
            <a:r>
              <a:rPr lang="en-US" sz="8000" b="1" dirty="0" smtClean="0">
                <a:solidFill>
                  <a:srgbClr val="FF0000"/>
                </a:solidFill>
                <a:latin typeface="Times New Roman" pitchFamily="18" charset="0"/>
                <a:cs typeface="Times New Roman" pitchFamily="18" charset="0"/>
              </a:rPr>
              <a:t>EM</a:t>
            </a:r>
            <a:endParaRPr lang="en-US" sz="6000" b="1" dirty="0">
              <a:solidFill>
                <a:srgbClr val="FF0000"/>
              </a:solidFill>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2"/>
          <p:cNvSpPr txBox="1">
            <a:spLocks noChangeArrowheads="1"/>
          </p:cNvSpPr>
          <p:nvPr/>
        </p:nvSpPr>
        <p:spPr bwMode="auto">
          <a:xfrm>
            <a:off x="2841625" y="3351213"/>
            <a:ext cx="171450" cy="542925"/>
          </a:xfrm>
          <a:prstGeom prst="rect">
            <a:avLst/>
          </a:prstGeom>
          <a:noFill/>
          <a:ln w="9525">
            <a:noFill/>
            <a:miter lim="800000"/>
            <a:headEnd/>
            <a:tailEnd/>
          </a:ln>
        </p:spPr>
        <p:txBody>
          <a:bodyPr wrap="none" lIns="85367" tIns="42683" rIns="85367" bIns="42683">
            <a:spAutoFit/>
          </a:bodyPr>
          <a:lstStyle/>
          <a:p>
            <a:pPr defTabSz="854075"/>
            <a:endParaRPr lang="vi-VN" sz="3000">
              <a:solidFill>
                <a:srgbClr val="FFFF00"/>
              </a:solidFill>
              <a:latin typeface=".VnTimeH" pitchFamily="34" charset="0"/>
            </a:endParaRPr>
          </a:p>
        </p:txBody>
      </p:sp>
      <p:sp>
        <p:nvSpPr>
          <p:cNvPr id="68610" name="Rectangle 3"/>
          <p:cNvSpPr>
            <a:spLocks noGrp="1" noChangeArrowheads="1"/>
          </p:cNvSpPr>
          <p:nvPr>
            <p:ph type="title"/>
          </p:nvPr>
        </p:nvSpPr>
        <p:spPr>
          <a:xfrm>
            <a:off x="838200" y="65088"/>
            <a:ext cx="10515600" cy="665162"/>
          </a:xfrm>
        </p:spPr>
        <p:txBody>
          <a:bodyPr lIns="85367" tIns="42683" rIns="85367" bIns="42683"/>
          <a:lstStyle/>
          <a:p>
            <a:pPr algn="ctr" eaLnBrk="1" hangingPunct="1">
              <a:spcBef>
                <a:spcPct val="50000"/>
              </a:spcBef>
            </a:pPr>
            <a:r>
              <a:rPr lang="en-US" sz="2400" b="1" dirty="0" err="1" smtClean="0">
                <a:latin typeface="Times New Roman" pitchFamily="18" charset="0"/>
              </a:rPr>
              <a:t>Thứ</a:t>
            </a:r>
            <a:r>
              <a:rPr lang="en-US" sz="2400" b="1" dirty="0" smtClean="0">
                <a:latin typeface="Times New Roman" pitchFamily="18" charset="0"/>
              </a:rPr>
              <a:t> </a:t>
            </a:r>
            <a:r>
              <a:rPr lang="en-US" sz="2400" b="1" dirty="0" err="1" smtClean="0">
                <a:latin typeface="Times New Roman" pitchFamily="18" charset="0"/>
              </a:rPr>
              <a:t>hai</a:t>
            </a:r>
            <a:r>
              <a:rPr lang="en-US" sz="2400" b="1" dirty="0" smtClean="0">
                <a:latin typeface="Times New Roman" pitchFamily="18" charset="0"/>
              </a:rPr>
              <a:t>, </a:t>
            </a:r>
            <a:r>
              <a:rPr lang="en-US" sz="2400" b="1" dirty="0" err="1" smtClean="0">
                <a:latin typeface="Times New Roman" pitchFamily="18" charset="0"/>
              </a:rPr>
              <a:t>ng</a:t>
            </a:r>
            <a:r>
              <a:rPr lang="en-US" sz="2400" b="1" dirty="0" err="1" smtClean="0"/>
              <a:t>à</a:t>
            </a:r>
            <a:r>
              <a:rPr lang="en-US" sz="2400" b="1" dirty="0" err="1" smtClean="0">
                <a:latin typeface="Times New Roman" pitchFamily="18" charset="0"/>
              </a:rPr>
              <a:t>y</a:t>
            </a:r>
            <a:r>
              <a:rPr lang="en-US" sz="2400" b="1" dirty="0" smtClean="0">
                <a:latin typeface="Times New Roman" pitchFamily="18" charset="0"/>
              </a:rPr>
              <a:t> 07 </a:t>
            </a:r>
            <a:r>
              <a:rPr lang="en-US" sz="2400" b="1" dirty="0" err="1" smtClean="0">
                <a:latin typeface="Times New Roman" pitchFamily="18" charset="0"/>
              </a:rPr>
              <a:t>th</a:t>
            </a:r>
            <a:r>
              <a:rPr lang="en-US" sz="2400" b="1" dirty="0" err="1" smtClean="0"/>
              <a:t>á</a:t>
            </a:r>
            <a:r>
              <a:rPr lang="en-US" sz="2400" b="1" dirty="0" err="1" smtClean="0">
                <a:latin typeface="Times New Roman" pitchFamily="18" charset="0"/>
              </a:rPr>
              <a:t>ng</a:t>
            </a:r>
            <a:r>
              <a:rPr lang="en-US" sz="2400" b="1" dirty="0" smtClean="0">
                <a:latin typeface="Times New Roman" pitchFamily="18" charset="0"/>
              </a:rPr>
              <a:t> </a:t>
            </a:r>
            <a:r>
              <a:rPr lang="en-US" sz="2400" b="1" dirty="0" smtClean="0">
                <a:latin typeface="Times New Roman" pitchFamily="18" charset="0"/>
              </a:rPr>
              <a:t>10 </a:t>
            </a:r>
            <a:r>
              <a:rPr lang="en-US" sz="2400" b="1" dirty="0" err="1" smtClean="0">
                <a:latin typeface="Times New Roman" pitchFamily="18" charset="0"/>
              </a:rPr>
              <a:t>năm</a:t>
            </a:r>
            <a:r>
              <a:rPr lang="en-US" sz="2400" b="1" dirty="0" smtClean="0">
                <a:latin typeface="Times New Roman" pitchFamily="18" charset="0"/>
              </a:rPr>
              <a:t> </a:t>
            </a:r>
            <a:r>
              <a:rPr lang="en-US" sz="2400" b="1" dirty="0" smtClean="0">
                <a:latin typeface="Times New Roman" pitchFamily="18" charset="0"/>
              </a:rPr>
              <a:t>2024</a:t>
            </a:r>
            <a:r>
              <a:rPr lang="en-US" sz="2400" b="1" dirty="0" smtClean="0">
                <a:latin typeface="Times New Roman" pitchFamily="18" charset="0"/>
              </a:rPr>
              <a:t/>
            </a:r>
            <a:br>
              <a:rPr lang="en-US" sz="2400" b="1" dirty="0" smtClean="0">
                <a:latin typeface="Times New Roman" pitchFamily="18" charset="0"/>
              </a:rPr>
            </a:br>
            <a:r>
              <a:rPr lang="en-US" sz="2400" b="1" dirty="0" err="1" smtClean="0">
                <a:latin typeface="Times New Roman" pitchFamily="18" charset="0"/>
              </a:rPr>
              <a:t>Tự</a:t>
            </a:r>
            <a:r>
              <a:rPr lang="en-US" sz="2400" b="1" dirty="0" smtClean="0">
                <a:latin typeface="Times New Roman" pitchFamily="18" charset="0"/>
              </a:rPr>
              <a:t> </a:t>
            </a:r>
            <a:r>
              <a:rPr lang="en-US" sz="2400" b="1" dirty="0" err="1" smtClean="0">
                <a:latin typeface="Times New Roman" pitchFamily="18" charset="0"/>
              </a:rPr>
              <a:t>nhiên</a:t>
            </a:r>
            <a:r>
              <a:rPr lang="en-US" sz="2400" b="1" dirty="0" smtClean="0">
                <a:latin typeface="Times New Roman" pitchFamily="18" charset="0"/>
              </a:rPr>
              <a:t> </a:t>
            </a:r>
            <a:r>
              <a:rPr lang="en-US" sz="2400" b="1" dirty="0" err="1" smtClean="0">
                <a:latin typeface="Times New Roman" pitchFamily="18" charset="0"/>
              </a:rPr>
              <a:t>v</a:t>
            </a:r>
            <a:r>
              <a:rPr lang="en-US" sz="2400" b="1" dirty="0" err="1" smtClean="0"/>
              <a:t>à</a:t>
            </a:r>
            <a:r>
              <a:rPr lang="en-US" sz="2400" b="1" dirty="0" smtClean="0">
                <a:latin typeface="Times New Roman" pitchFamily="18" charset="0"/>
              </a:rPr>
              <a:t> </a:t>
            </a:r>
            <a:r>
              <a:rPr lang="en-US" sz="2400" b="1" dirty="0" err="1" smtClean="0">
                <a:latin typeface="Times New Roman" pitchFamily="18" charset="0"/>
              </a:rPr>
              <a:t>xã</a:t>
            </a:r>
            <a:r>
              <a:rPr lang="en-US" sz="2400" b="1" dirty="0" smtClean="0">
                <a:latin typeface="Times New Roman" pitchFamily="18" charset="0"/>
              </a:rPr>
              <a:t> </a:t>
            </a:r>
            <a:r>
              <a:rPr lang="en-US" sz="2400" b="1" dirty="0" err="1" smtClean="0">
                <a:latin typeface="Times New Roman" pitchFamily="18" charset="0"/>
              </a:rPr>
              <a:t>hội</a:t>
            </a:r>
            <a:endParaRPr lang="en-US" sz="2400" b="1" dirty="0" smtClean="0">
              <a:latin typeface="Times New Roman" pitchFamily="18" charset="0"/>
            </a:endParaRPr>
          </a:p>
        </p:txBody>
      </p:sp>
      <p:sp>
        <p:nvSpPr>
          <p:cNvPr id="153604" name="WordArt 4"/>
          <p:cNvSpPr>
            <a:spLocks noChangeArrowheads="1" noChangeShapeType="1" noTextEdit="1"/>
          </p:cNvSpPr>
          <p:nvPr/>
        </p:nvSpPr>
        <p:spPr bwMode="auto">
          <a:xfrm rot="1302295">
            <a:off x="2474913" y="990600"/>
            <a:ext cx="6440487" cy="5353050"/>
          </a:xfrm>
          <a:prstGeom prst="rect">
            <a:avLst/>
          </a:prstGeom>
        </p:spPr>
        <p:txBody>
          <a:bodyPr wrap="none" fromWordArt="1">
            <a:prstTxWarp prst="textCascadeUp">
              <a:avLst>
                <a:gd name="adj" fmla="val 44444"/>
              </a:avLst>
            </a:prstTxWarp>
            <a:scene3d>
              <a:camera prst="legacyPerspectiveFront">
                <a:rot lat="20519989" lon="1080000" rev="0"/>
              </a:camera>
              <a:lightRig rig="legacyHarsh2" dir="b"/>
            </a:scene3d>
            <a:sp3d extrusionH="430200" prstMaterial="legacyMatte">
              <a:extrusionClr>
                <a:srgbClr val="FF6600"/>
              </a:extrusionClr>
            </a:sp3d>
          </a:bodyPr>
          <a:lstStyle/>
          <a:p>
            <a:pPr algn="ctr"/>
            <a:r>
              <a:rPr lang="vi-VN" sz="4400" b="1" kern="10" dirty="0">
                <a:ln w="9525">
                  <a:round/>
                  <a:headEnd/>
                  <a:tailEnd/>
                </a:ln>
                <a:gradFill rotWithShape="1">
                  <a:gsLst>
                    <a:gs pos="0">
                      <a:srgbClr val="FFE701"/>
                    </a:gs>
                    <a:gs pos="100000">
                      <a:srgbClr val="FE3E02"/>
                    </a:gs>
                  </a:gsLst>
                  <a:lin ang="4080000" scaled="1"/>
                </a:gradFill>
                <a:latin typeface="Times New Roman"/>
                <a:cs typeface="Times New Roman"/>
              </a:rPr>
              <a:t>KHỞI ĐỘNG</a:t>
            </a:r>
          </a:p>
        </p:txBody>
      </p:sp>
      <p:sp>
        <p:nvSpPr>
          <p:cNvPr id="155653" name="Text Box 5"/>
          <p:cNvSpPr txBox="1">
            <a:spLocks noGrp="1" noChangeArrowheads="1"/>
          </p:cNvSpPr>
          <p:nvPr>
            <p:ph idx="4294967295"/>
          </p:nvPr>
        </p:nvSpPr>
        <p:spPr>
          <a:xfrm>
            <a:off x="3019425" y="4598988"/>
            <a:ext cx="4916488" cy="527050"/>
          </a:xfrm>
          <a:effectLst>
            <a:outerShdw dist="35921" dir="2700000" algn="ctr" rotWithShape="0">
              <a:schemeClr val="bg2"/>
            </a:outerShdw>
          </a:effectLst>
        </p:spPr>
        <p:txBody>
          <a:bodyPr/>
          <a:lstStyle/>
          <a:p>
            <a:pPr defTabSz="854075">
              <a:buFont typeface="Arial" charset="0"/>
              <a:buNone/>
              <a:defRPr/>
            </a:pPr>
            <a:r>
              <a:rPr lang="en-US" i="1" smtClean="0"/>
              <a:t>Cùng bài cả nhà thương nhau</a:t>
            </a:r>
          </a:p>
        </p:txBody>
      </p:sp>
      <p:pic>
        <p:nvPicPr>
          <p:cNvPr id="68615" name="CaNhaThuongNhauRemix-BeBangChau-4183975.mp3">
            <a:hlinkClick r:id="" action="ppaction://media"/>
          </p:cNvPr>
          <p:cNvPicPr>
            <a:picLocks noRot="1" noChangeAspect="1" noChangeArrowheads="1"/>
          </p:cNvPicPr>
          <p:nvPr>
            <a:audioFile r:link="rId1"/>
          </p:nvPr>
        </p:nvPicPr>
        <p:blipFill>
          <a:blip r:embed="rId3"/>
          <a:srcRect/>
          <a:stretch>
            <a:fillRect/>
          </a:stretch>
        </p:blipFill>
        <p:spPr bwMode="auto">
          <a:xfrm>
            <a:off x="10360025" y="5008563"/>
            <a:ext cx="1303338" cy="116363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53604"/>
                                        </p:tgtEl>
                                        <p:attrNameLst>
                                          <p:attrName>style.visibility</p:attrName>
                                        </p:attrNameLst>
                                      </p:cBhvr>
                                      <p:to>
                                        <p:strVal val="visible"/>
                                      </p:to>
                                    </p:set>
                                    <p:anim calcmode="lin" valueType="num">
                                      <p:cBhvr>
                                        <p:cTn id="7" dur="1000" fill="hold"/>
                                        <p:tgtEl>
                                          <p:spTgt spid="153604"/>
                                        </p:tgtEl>
                                        <p:attrNameLst>
                                          <p:attrName>ppt_w</p:attrName>
                                        </p:attrNameLst>
                                      </p:cBhvr>
                                      <p:tavLst>
                                        <p:tav tm="0">
                                          <p:val>
                                            <p:strVal val="#ppt_w+.3"/>
                                          </p:val>
                                        </p:tav>
                                        <p:tav tm="100000">
                                          <p:val>
                                            <p:strVal val="#ppt_w"/>
                                          </p:val>
                                        </p:tav>
                                      </p:tavLst>
                                    </p:anim>
                                    <p:anim calcmode="lin" valueType="num">
                                      <p:cBhvr>
                                        <p:cTn id="8" dur="1000" fill="hold"/>
                                        <p:tgtEl>
                                          <p:spTgt spid="153604"/>
                                        </p:tgtEl>
                                        <p:attrNameLst>
                                          <p:attrName>ppt_h</p:attrName>
                                        </p:attrNameLst>
                                      </p:cBhvr>
                                      <p:tavLst>
                                        <p:tav tm="0">
                                          <p:val>
                                            <p:strVal val="#ppt_h"/>
                                          </p:val>
                                        </p:tav>
                                        <p:tav tm="100000">
                                          <p:val>
                                            <p:strVal val="#ppt_h"/>
                                          </p:val>
                                        </p:tav>
                                      </p:tavLst>
                                    </p:anim>
                                    <p:animEffect transition="in" filter="fade">
                                      <p:cBhvr>
                                        <p:cTn id="9" dur="1000"/>
                                        <p:tgtEl>
                                          <p:spTgt spid="153604"/>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55653"/>
                                        </p:tgtEl>
                                        <p:attrNameLst>
                                          <p:attrName>style.visibility</p:attrName>
                                        </p:attrNameLst>
                                      </p:cBhvr>
                                      <p:to>
                                        <p:strVal val="visible"/>
                                      </p:to>
                                    </p:set>
                                    <p:anim calcmode="lin" valueType="num">
                                      <p:cBhvr>
                                        <p:cTn id="12" dur="1000" fill="hold"/>
                                        <p:tgtEl>
                                          <p:spTgt spid="155653"/>
                                        </p:tgtEl>
                                        <p:attrNameLst>
                                          <p:attrName>ppt_w</p:attrName>
                                        </p:attrNameLst>
                                      </p:cBhvr>
                                      <p:tavLst>
                                        <p:tav tm="0">
                                          <p:val>
                                            <p:strVal val="#ppt_w+.3"/>
                                          </p:val>
                                        </p:tav>
                                        <p:tav tm="100000">
                                          <p:val>
                                            <p:strVal val="#ppt_w"/>
                                          </p:val>
                                        </p:tav>
                                      </p:tavLst>
                                    </p:anim>
                                    <p:anim calcmode="lin" valueType="num">
                                      <p:cBhvr>
                                        <p:cTn id="13" dur="1000" fill="hold"/>
                                        <p:tgtEl>
                                          <p:spTgt spid="155653"/>
                                        </p:tgtEl>
                                        <p:attrNameLst>
                                          <p:attrName>ppt_h</p:attrName>
                                        </p:attrNameLst>
                                      </p:cBhvr>
                                      <p:tavLst>
                                        <p:tav tm="0">
                                          <p:val>
                                            <p:strVal val="#ppt_h"/>
                                          </p:val>
                                        </p:tav>
                                        <p:tav tm="100000">
                                          <p:val>
                                            <p:strVal val="#ppt_h"/>
                                          </p:val>
                                        </p:tav>
                                      </p:tavLst>
                                    </p:anim>
                                    <p:animEffect transition="in" filter="fade">
                                      <p:cBhvr>
                                        <p:cTn id="14" dur="1000"/>
                                        <p:tgtEl>
                                          <p:spTgt spid="15565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68615"/>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199233" fill="hold"/>
                                        <p:tgtEl>
                                          <p:spTgt spid="68615"/>
                                        </p:tgtEl>
                                      </p:cBhvr>
                                    </p:cmd>
                                  </p:childTnLst>
                                </p:cTn>
                              </p:par>
                            </p:childTnLst>
                          </p:cTn>
                        </p:par>
                      </p:childTnLst>
                    </p:cTn>
                  </p:par>
                </p:childTnLst>
              </p:cTn>
              <p:nextCondLst>
                <p:cond evt="onClick" delay="0">
                  <p:tgtEl>
                    <p:spTgt spid="68615"/>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68615"/>
                </p:tgtEl>
              </p:cMediaNode>
            </p:audio>
          </p:childTnLst>
        </p:cTn>
      </p:par>
    </p:tnLst>
    <p:bldLst>
      <p:bldP spid="153604" grpId="0" animBg="1"/>
      <p:bldP spid="15565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2"/>
          <p:cNvSpPr txBox="1">
            <a:spLocks noChangeArrowheads="1"/>
          </p:cNvSpPr>
          <p:nvPr/>
        </p:nvSpPr>
        <p:spPr bwMode="auto">
          <a:xfrm>
            <a:off x="2841625" y="3351213"/>
            <a:ext cx="171450" cy="542925"/>
          </a:xfrm>
          <a:prstGeom prst="rect">
            <a:avLst/>
          </a:prstGeom>
          <a:noFill/>
          <a:ln w="9525">
            <a:noFill/>
            <a:miter lim="800000"/>
            <a:headEnd/>
            <a:tailEnd/>
          </a:ln>
        </p:spPr>
        <p:txBody>
          <a:bodyPr wrap="none" lIns="85367" tIns="42683" rIns="85367" bIns="42683">
            <a:spAutoFit/>
          </a:bodyPr>
          <a:lstStyle/>
          <a:p>
            <a:pPr defTabSz="854075"/>
            <a:endParaRPr lang="vi-VN" sz="3000">
              <a:solidFill>
                <a:srgbClr val="FFFF00"/>
              </a:solidFill>
              <a:latin typeface=".VnTimeH" pitchFamily="34" charset="0"/>
            </a:endParaRPr>
          </a:p>
        </p:txBody>
      </p:sp>
      <p:pic>
        <p:nvPicPr>
          <p:cNvPr id="121863" name="Picture 7"/>
          <p:cNvPicPr>
            <a:picLocks noChangeAspect="1" noChangeArrowheads="1"/>
          </p:cNvPicPr>
          <p:nvPr/>
        </p:nvPicPr>
        <p:blipFill>
          <a:blip r:embed="rId2"/>
          <a:srcRect/>
          <a:stretch>
            <a:fillRect/>
          </a:stretch>
        </p:blipFill>
        <p:spPr bwMode="auto">
          <a:xfrm>
            <a:off x="835025" y="863600"/>
            <a:ext cx="10156825" cy="5113338"/>
          </a:xfrm>
          <a:prstGeom prst="rect">
            <a:avLst/>
          </a:prstGeom>
          <a:noFill/>
          <a:ln w="9525">
            <a:noFill/>
            <a:miter lim="800000"/>
            <a:headEnd/>
            <a:tailEnd/>
          </a:ln>
        </p:spPr>
      </p:pic>
      <p:sp>
        <p:nvSpPr>
          <p:cNvPr id="154630" name="Text Box 6"/>
          <p:cNvSpPr txBox="1">
            <a:spLocks noChangeArrowheads="1"/>
          </p:cNvSpPr>
          <p:nvPr/>
        </p:nvSpPr>
        <p:spPr bwMode="auto">
          <a:xfrm>
            <a:off x="903288" y="6232525"/>
            <a:ext cx="10044112" cy="450850"/>
          </a:xfrm>
          <a:prstGeom prst="rect">
            <a:avLst/>
          </a:prstGeom>
          <a:solidFill>
            <a:srgbClr val="00FF00"/>
          </a:solidFill>
          <a:ln w="9525">
            <a:noFill/>
            <a:miter lim="800000"/>
            <a:headEnd/>
            <a:tailEnd/>
          </a:ln>
          <a:effectLst>
            <a:outerShdw dist="35921" dir="2700000" algn="ctr" rotWithShape="0">
              <a:schemeClr val="bg2"/>
            </a:outerShdw>
          </a:effectLst>
        </p:spPr>
        <p:txBody>
          <a:bodyPr lIns="85367" tIns="42683" rIns="85367" bIns="42683">
            <a:spAutoFit/>
          </a:bodyPr>
          <a:lstStyle/>
          <a:p>
            <a:pPr algn="ctr" defTabSz="854075">
              <a:spcBef>
                <a:spcPct val="50000"/>
              </a:spcBef>
              <a:defRPr/>
            </a:pPr>
            <a:r>
              <a:rPr lang="vi-VN" sz="2400" i="1"/>
              <a:t>Gia đình bạn Hoa có mấy thế hệ? Mỗi thế hệ có những ai?</a:t>
            </a:r>
            <a:r>
              <a:rPr lang="vi-VN" sz="2400"/>
              <a:t> </a:t>
            </a:r>
            <a:endParaRPr lang="en-US" sz="2400"/>
          </a:p>
        </p:txBody>
      </p:sp>
      <p:sp>
        <p:nvSpPr>
          <p:cNvPr id="2" name="Text Box 6"/>
          <p:cNvSpPr txBox="1">
            <a:spLocks noChangeArrowheads="1"/>
          </p:cNvSpPr>
          <p:nvPr/>
        </p:nvSpPr>
        <p:spPr bwMode="auto">
          <a:xfrm>
            <a:off x="908050" y="6167438"/>
            <a:ext cx="10044113" cy="450850"/>
          </a:xfrm>
          <a:prstGeom prst="rect">
            <a:avLst/>
          </a:prstGeom>
          <a:solidFill>
            <a:srgbClr val="00FF00"/>
          </a:solidFill>
          <a:ln w="9525">
            <a:noFill/>
            <a:miter lim="800000"/>
            <a:headEnd/>
            <a:tailEnd/>
          </a:ln>
          <a:effectLst>
            <a:outerShdw dist="35921" dir="2700000" algn="ctr" rotWithShape="0">
              <a:schemeClr val="bg2"/>
            </a:outerShdw>
          </a:effectLst>
        </p:spPr>
        <p:txBody>
          <a:bodyPr lIns="85367" tIns="42683" rIns="85367" bIns="42683">
            <a:spAutoFit/>
          </a:bodyPr>
          <a:lstStyle/>
          <a:p>
            <a:pPr algn="ctr" defTabSz="854075">
              <a:spcBef>
                <a:spcPct val="50000"/>
              </a:spcBef>
              <a:defRPr/>
            </a:pPr>
            <a:r>
              <a:rPr lang="vi-VN" sz="2400" i="1"/>
              <a:t>Gia đình bạn Hoa có hai thế hệ, Mỗi thế hệ có cha mẹ và các con</a:t>
            </a:r>
            <a:endParaRPr lang="en-US" sz="2400"/>
          </a:p>
        </p:txBody>
      </p:sp>
      <p:sp>
        <p:nvSpPr>
          <p:cNvPr id="3" name="Text Box 6"/>
          <p:cNvSpPr txBox="1">
            <a:spLocks noChangeArrowheads="1"/>
          </p:cNvSpPr>
          <p:nvPr/>
        </p:nvSpPr>
        <p:spPr bwMode="auto">
          <a:xfrm>
            <a:off x="906463" y="6180138"/>
            <a:ext cx="10044112" cy="450850"/>
          </a:xfrm>
          <a:prstGeom prst="rect">
            <a:avLst/>
          </a:prstGeom>
          <a:solidFill>
            <a:srgbClr val="00FF00"/>
          </a:solidFill>
          <a:ln w="9525">
            <a:noFill/>
            <a:miter lim="800000"/>
            <a:headEnd/>
            <a:tailEnd/>
          </a:ln>
          <a:effectLst>
            <a:outerShdw dist="35921" dir="2700000" algn="ctr" rotWithShape="0">
              <a:schemeClr val="bg2"/>
            </a:outerShdw>
          </a:effectLst>
        </p:spPr>
        <p:txBody>
          <a:bodyPr lIns="85367" tIns="42683" rIns="85367" bIns="42683">
            <a:spAutoFit/>
          </a:bodyPr>
          <a:lstStyle/>
          <a:p>
            <a:pPr algn="ctr" defTabSz="854075">
              <a:spcBef>
                <a:spcPct val="50000"/>
              </a:spcBef>
              <a:defRPr/>
            </a:pPr>
            <a:r>
              <a:rPr lang="vi-VN" sz="2400" i="1"/>
              <a:t>Em hiểu thế nào là gia đình hai thế hệ ?</a:t>
            </a:r>
            <a:endParaRPr lang="en-US" sz="2400"/>
          </a:p>
        </p:txBody>
      </p:sp>
      <p:sp>
        <p:nvSpPr>
          <p:cNvPr id="4" name="Text Box 6"/>
          <p:cNvSpPr txBox="1">
            <a:spLocks noChangeArrowheads="1"/>
          </p:cNvSpPr>
          <p:nvPr/>
        </p:nvSpPr>
        <p:spPr bwMode="auto">
          <a:xfrm>
            <a:off x="901700" y="6003925"/>
            <a:ext cx="10044113" cy="815975"/>
          </a:xfrm>
          <a:prstGeom prst="rect">
            <a:avLst/>
          </a:prstGeom>
          <a:solidFill>
            <a:srgbClr val="00FF00"/>
          </a:solidFill>
          <a:ln w="9525">
            <a:noFill/>
            <a:miter lim="800000"/>
            <a:headEnd/>
            <a:tailEnd/>
          </a:ln>
          <a:effectLst>
            <a:outerShdw dist="35921" dir="2700000" algn="ctr" rotWithShape="0">
              <a:schemeClr val="bg2"/>
            </a:outerShdw>
          </a:effectLst>
        </p:spPr>
        <p:txBody>
          <a:bodyPr lIns="85367" tIns="42683" rIns="85367" bIns="42683">
            <a:spAutoFit/>
          </a:bodyPr>
          <a:lstStyle/>
          <a:p>
            <a:pPr algn="ctr" defTabSz="854075">
              <a:spcBef>
                <a:spcPct val="50000"/>
              </a:spcBef>
              <a:defRPr/>
            </a:pPr>
            <a:r>
              <a:rPr lang="vi-VN" sz="2400" i="1"/>
              <a:t>Gia đình hai thế hệ là gia đình gồm bố mẹ và các con. Trong đó: thế hệ thứ nhất là bố mẹ, thế hệ thứ hai là các con trong gia đình.</a:t>
            </a:r>
            <a:endParaRPr lang="en-US" sz="2400" i="1"/>
          </a:p>
        </p:txBody>
      </p:sp>
      <p:sp>
        <p:nvSpPr>
          <p:cNvPr id="9" name="Rectangle 3"/>
          <p:cNvSpPr txBox="1">
            <a:spLocks noChangeArrowheads="1"/>
          </p:cNvSpPr>
          <p:nvPr/>
        </p:nvSpPr>
        <p:spPr>
          <a:xfrm>
            <a:off x="990600" y="101577"/>
            <a:ext cx="10515600" cy="665162"/>
          </a:xfrm>
          <a:prstGeom prst="rect">
            <a:avLst/>
          </a:prstGeom>
        </p:spPr>
        <p:txBody>
          <a:bodyPr lIns="85367" tIns="42683" rIns="85367" bIns="42683"/>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gn="ctr" eaLnBrk="1" hangingPunct="1">
              <a:spcBef>
                <a:spcPct val="50000"/>
              </a:spcBef>
            </a:pPr>
            <a:r>
              <a:rPr lang="en-US" sz="2400" b="1" dirty="0" err="1" smtClean="0">
                <a:latin typeface="Times New Roman" pitchFamily="18" charset="0"/>
              </a:rPr>
              <a:t>Thứ</a:t>
            </a:r>
            <a:r>
              <a:rPr lang="en-US" sz="2400" b="1" dirty="0" smtClean="0">
                <a:latin typeface="Times New Roman" pitchFamily="18" charset="0"/>
              </a:rPr>
              <a:t> </a:t>
            </a:r>
            <a:r>
              <a:rPr lang="en-US" sz="2400" b="1" dirty="0" err="1" smtClean="0">
                <a:latin typeface="Times New Roman" pitchFamily="18" charset="0"/>
              </a:rPr>
              <a:t>hai</a:t>
            </a:r>
            <a:r>
              <a:rPr lang="en-US" sz="2400" b="1" dirty="0" smtClean="0">
                <a:latin typeface="Times New Roman" pitchFamily="18" charset="0"/>
              </a:rPr>
              <a:t>, </a:t>
            </a:r>
            <a:r>
              <a:rPr lang="en-US" sz="2400" b="1" dirty="0" err="1" smtClean="0">
                <a:latin typeface="Times New Roman" pitchFamily="18" charset="0"/>
              </a:rPr>
              <a:t>ng</a:t>
            </a:r>
            <a:r>
              <a:rPr lang="en-US" sz="2400" b="1" dirty="0" err="1" smtClean="0"/>
              <a:t>à</a:t>
            </a:r>
            <a:r>
              <a:rPr lang="en-US" sz="2400" b="1" dirty="0" err="1" smtClean="0">
                <a:latin typeface="Times New Roman" pitchFamily="18" charset="0"/>
              </a:rPr>
              <a:t>y</a:t>
            </a:r>
            <a:r>
              <a:rPr lang="en-US" sz="2400" b="1" dirty="0" smtClean="0">
                <a:latin typeface="Times New Roman" pitchFamily="18" charset="0"/>
              </a:rPr>
              <a:t> 07 </a:t>
            </a:r>
            <a:r>
              <a:rPr lang="en-US" sz="2400" b="1" dirty="0" err="1" smtClean="0">
                <a:latin typeface="Times New Roman" pitchFamily="18" charset="0"/>
              </a:rPr>
              <a:t>th</a:t>
            </a:r>
            <a:r>
              <a:rPr lang="en-US" sz="2400" b="1" dirty="0" err="1" smtClean="0"/>
              <a:t>á</a:t>
            </a:r>
            <a:r>
              <a:rPr lang="en-US" sz="2400" b="1" dirty="0" err="1" smtClean="0">
                <a:latin typeface="Times New Roman" pitchFamily="18" charset="0"/>
              </a:rPr>
              <a:t>ng</a:t>
            </a:r>
            <a:r>
              <a:rPr lang="en-US" sz="2400" b="1" dirty="0" smtClean="0">
                <a:latin typeface="Times New Roman" pitchFamily="18" charset="0"/>
              </a:rPr>
              <a:t> </a:t>
            </a:r>
            <a:r>
              <a:rPr lang="en-US" sz="2400" b="1" dirty="0" smtClean="0">
                <a:latin typeface="Times New Roman" pitchFamily="18" charset="0"/>
              </a:rPr>
              <a:t>10 </a:t>
            </a:r>
            <a:r>
              <a:rPr lang="en-US" sz="2400" b="1" dirty="0" err="1" smtClean="0">
                <a:latin typeface="Times New Roman" pitchFamily="18" charset="0"/>
              </a:rPr>
              <a:t>năm</a:t>
            </a:r>
            <a:r>
              <a:rPr lang="en-US" sz="2400" b="1" dirty="0" smtClean="0">
                <a:latin typeface="Times New Roman" pitchFamily="18" charset="0"/>
              </a:rPr>
              <a:t> </a:t>
            </a:r>
            <a:r>
              <a:rPr lang="en-US" sz="2400" b="1" dirty="0" smtClean="0">
                <a:latin typeface="Times New Roman" pitchFamily="18" charset="0"/>
              </a:rPr>
              <a:t>2024</a:t>
            </a:r>
            <a:r>
              <a:rPr lang="en-US" sz="2400" b="1" dirty="0" smtClean="0">
                <a:latin typeface="Times New Roman" pitchFamily="18" charset="0"/>
              </a:rPr>
              <a:t/>
            </a:r>
            <a:br>
              <a:rPr lang="en-US" sz="2400" b="1" dirty="0" smtClean="0">
                <a:latin typeface="Times New Roman" pitchFamily="18" charset="0"/>
              </a:rPr>
            </a:br>
            <a:r>
              <a:rPr lang="en-US" sz="2400" b="1" dirty="0" err="1" smtClean="0">
                <a:latin typeface="Times New Roman" pitchFamily="18" charset="0"/>
              </a:rPr>
              <a:t>Tự</a:t>
            </a:r>
            <a:r>
              <a:rPr lang="en-US" sz="2400" b="1" dirty="0" smtClean="0">
                <a:latin typeface="Times New Roman" pitchFamily="18" charset="0"/>
              </a:rPr>
              <a:t> </a:t>
            </a:r>
            <a:r>
              <a:rPr lang="en-US" sz="2400" b="1" dirty="0" err="1" smtClean="0">
                <a:latin typeface="Times New Roman" pitchFamily="18" charset="0"/>
              </a:rPr>
              <a:t>nhiên</a:t>
            </a:r>
            <a:r>
              <a:rPr lang="en-US" sz="2400" b="1" dirty="0" smtClean="0">
                <a:latin typeface="Times New Roman" pitchFamily="18" charset="0"/>
              </a:rPr>
              <a:t> </a:t>
            </a:r>
            <a:r>
              <a:rPr lang="en-US" sz="2400" b="1" dirty="0" err="1" smtClean="0">
                <a:latin typeface="Times New Roman" pitchFamily="18" charset="0"/>
              </a:rPr>
              <a:t>v</a:t>
            </a:r>
            <a:r>
              <a:rPr lang="en-US" sz="2400" b="1" dirty="0" err="1" smtClean="0"/>
              <a:t>à</a:t>
            </a:r>
            <a:r>
              <a:rPr lang="en-US" sz="2400" b="1" dirty="0" smtClean="0">
                <a:latin typeface="Times New Roman" pitchFamily="18" charset="0"/>
              </a:rPr>
              <a:t> </a:t>
            </a:r>
            <a:r>
              <a:rPr lang="en-US" sz="2400" b="1" dirty="0" err="1" smtClean="0">
                <a:latin typeface="Times New Roman" pitchFamily="18" charset="0"/>
              </a:rPr>
              <a:t>xã</a:t>
            </a:r>
            <a:r>
              <a:rPr lang="en-US" sz="2400" b="1" dirty="0" smtClean="0">
                <a:latin typeface="Times New Roman" pitchFamily="18" charset="0"/>
              </a:rPr>
              <a:t> </a:t>
            </a:r>
            <a:r>
              <a:rPr lang="en-US" sz="2400" b="1" dirty="0" err="1" smtClean="0">
                <a:latin typeface="Times New Roman" pitchFamily="18" charset="0"/>
              </a:rPr>
              <a:t>hội</a:t>
            </a:r>
            <a:endParaRPr lang="en-US" sz="2400" b="1" dirty="0" smtClean="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1863"/>
                                        </p:tgtEl>
                                        <p:attrNameLst>
                                          <p:attrName>style.visibility</p:attrName>
                                        </p:attrNameLst>
                                      </p:cBhvr>
                                      <p:to>
                                        <p:strVal val="visible"/>
                                      </p:to>
                                    </p:set>
                                    <p:animEffect transition="in" filter="fade">
                                      <p:cBhvr>
                                        <p:cTn id="7" dur="1000"/>
                                        <p:tgtEl>
                                          <p:spTgt spid="121863"/>
                                        </p:tgtEl>
                                      </p:cBhvr>
                                    </p:animEffect>
                                    <p:anim calcmode="lin" valueType="num">
                                      <p:cBhvr>
                                        <p:cTn id="8" dur="1000" fill="hold"/>
                                        <p:tgtEl>
                                          <p:spTgt spid="121863"/>
                                        </p:tgtEl>
                                        <p:attrNameLst>
                                          <p:attrName>ppt_x</p:attrName>
                                        </p:attrNameLst>
                                      </p:cBhvr>
                                      <p:tavLst>
                                        <p:tav tm="0">
                                          <p:val>
                                            <p:strVal val="#ppt_x"/>
                                          </p:val>
                                        </p:tav>
                                        <p:tav tm="100000">
                                          <p:val>
                                            <p:strVal val="#ppt_x"/>
                                          </p:val>
                                        </p:tav>
                                      </p:tavLst>
                                    </p:anim>
                                    <p:anim calcmode="lin" valueType="num">
                                      <p:cBhvr>
                                        <p:cTn id="9" dur="1000" fill="hold"/>
                                        <p:tgtEl>
                                          <p:spTgt spid="12186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54630"/>
                                        </p:tgtEl>
                                        <p:attrNameLst>
                                          <p:attrName>style.visibility</p:attrName>
                                        </p:attrNameLst>
                                      </p:cBhvr>
                                      <p:to>
                                        <p:strVal val="visible"/>
                                      </p:to>
                                    </p:set>
                                    <p:anim calcmode="lin" valueType="num">
                                      <p:cBhvr>
                                        <p:cTn id="14" dur="1000" fill="hold"/>
                                        <p:tgtEl>
                                          <p:spTgt spid="154630"/>
                                        </p:tgtEl>
                                        <p:attrNameLst>
                                          <p:attrName>ppt_w</p:attrName>
                                        </p:attrNameLst>
                                      </p:cBhvr>
                                      <p:tavLst>
                                        <p:tav tm="0">
                                          <p:val>
                                            <p:strVal val="#ppt_w+.3"/>
                                          </p:val>
                                        </p:tav>
                                        <p:tav tm="100000">
                                          <p:val>
                                            <p:strVal val="#ppt_w"/>
                                          </p:val>
                                        </p:tav>
                                      </p:tavLst>
                                    </p:anim>
                                    <p:anim calcmode="lin" valueType="num">
                                      <p:cBhvr>
                                        <p:cTn id="15" dur="1000" fill="hold"/>
                                        <p:tgtEl>
                                          <p:spTgt spid="154630"/>
                                        </p:tgtEl>
                                        <p:attrNameLst>
                                          <p:attrName>ppt_h</p:attrName>
                                        </p:attrNameLst>
                                      </p:cBhvr>
                                      <p:tavLst>
                                        <p:tav tm="0">
                                          <p:val>
                                            <p:strVal val="#ppt_h"/>
                                          </p:val>
                                        </p:tav>
                                        <p:tav tm="100000">
                                          <p:val>
                                            <p:strVal val="#ppt_h"/>
                                          </p:val>
                                        </p:tav>
                                      </p:tavLst>
                                    </p:anim>
                                    <p:animEffect transition="in" filter="fade">
                                      <p:cBhvr>
                                        <p:cTn id="16" dur="1000"/>
                                        <p:tgtEl>
                                          <p:spTgt spid="154630"/>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strVal val="#ppt_w+.3"/>
                                          </p:val>
                                        </p:tav>
                                        <p:tav tm="100000">
                                          <p:val>
                                            <p:strVal val="#ppt_w"/>
                                          </p:val>
                                        </p:tav>
                                      </p:tavLst>
                                    </p:anim>
                                    <p:anim calcmode="lin" valueType="num">
                                      <p:cBhvr>
                                        <p:cTn id="22" dur="1000" fill="hold"/>
                                        <p:tgtEl>
                                          <p:spTgt spid="2"/>
                                        </p:tgtEl>
                                        <p:attrNameLst>
                                          <p:attrName>ppt_h</p:attrName>
                                        </p:attrNameLst>
                                      </p:cBhvr>
                                      <p:tavLst>
                                        <p:tav tm="0">
                                          <p:val>
                                            <p:strVal val="#ppt_h"/>
                                          </p:val>
                                        </p:tav>
                                        <p:tav tm="100000">
                                          <p:val>
                                            <p:strVal val="#ppt_h"/>
                                          </p:val>
                                        </p:tav>
                                      </p:tavLst>
                                    </p:anim>
                                    <p:animEffect transition="in" filter="fade">
                                      <p:cBhvr>
                                        <p:cTn id="23" dur="1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1000" fill="hold"/>
                                        <p:tgtEl>
                                          <p:spTgt spid="3"/>
                                        </p:tgtEl>
                                        <p:attrNameLst>
                                          <p:attrName>ppt_w</p:attrName>
                                        </p:attrNameLst>
                                      </p:cBhvr>
                                      <p:tavLst>
                                        <p:tav tm="0">
                                          <p:val>
                                            <p:strVal val="#ppt_w+.3"/>
                                          </p:val>
                                        </p:tav>
                                        <p:tav tm="100000">
                                          <p:val>
                                            <p:strVal val="#ppt_w"/>
                                          </p:val>
                                        </p:tav>
                                      </p:tavLst>
                                    </p:anim>
                                    <p:anim calcmode="lin" valueType="num">
                                      <p:cBhvr>
                                        <p:cTn id="29" dur="1000" fill="hold"/>
                                        <p:tgtEl>
                                          <p:spTgt spid="3"/>
                                        </p:tgtEl>
                                        <p:attrNameLst>
                                          <p:attrName>ppt_h</p:attrName>
                                        </p:attrNameLst>
                                      </p:cBhvr>
                                      <p:tavLst>
                                        <p:tav tm="0">
                                          <p:val>
                                            <p:strVal val="#ppt_h"/>
                                          </p:val>
                                        </p:tav>
                                        <p:tav tm="100000">
                                          <p:val>
                                            <p:strVal val="#ppt_h"/>
                                          </p:val>
                                        </p:tav>
                                      </p:tavLst>
                                    </p:anim>
                                    <p:animEffect transition="in" filter="fade">
                                      <p:cBhvr>
                                        <p:cTn id="30" dur="10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strVal val="#ppt_w+.3"/>
                                          </p:val>
                                        </p:tav>
                                        <p:tav tm="100000">
                                          <p:val>
                                            <p:strVal val="#ppt_w"/>
                                          </p:val>
                                        </p:tav>
                                      </p:tavLst>
                                    </p:anim>
                                    <p:anim calcmode="lin" valueType="num">
                                      <p:cBhvr>
                                        <p:cTn id="36" dur="1000" fill="hold"/>
                                        <p:tgtEl>
                                          <p:spTgt spid="4"/>
                                        </p:tgtEl>
                                        <p:attrNameLst>
                                          <p:attrName>ppt_h</p:attrName>
                                        </p:attrNameLst>
                                      </p:cBhvr>
                                      <p:tavLst>
                                        <p:tav tm="0">
                                          <p:val>
                                            <p:strVal val="#ppt_h"/>
                                          </p:val>
                                        </p:tav>
                                        <p:tav tm="100000">
                                          <p:val>
                                            <p:strVal val="#ppt_h"/>
                                          </p:val>
                                        </p:tav>
                                      </p:tavLst>
                                    </p:anim>
                                    <p:animEffect transition="in" filter="fade">
                                      <p:cBhvr>
                                        <p:cTn id="3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0" grpId="0" animBg="1"/>
      <p:bldP spid="2" grpId="0" animBg="1"/>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 Box 2"/>
          <p:cNvSpPr txBox="1">
            <a:spLocks noChangeArrowheads="1"/>
          </p:cNvSpPr>
          <p:nvPr/>
        </p:nvSpPr>
        <p:spPr bwMode="auto">
          <a:xfrm>
            <a:off x="2841625" y="3351213"/>
            <a:ext cx="171450" cy="542925"/>
          </a:xfrm>
          <a:prstGeom prst="rect">
            <a:avLst/>
          </a:prstGeom>
          <a:noFill/>
          <a:ln w="9525">
            <a:noFill/>
            <a:miter lim="800000"/>
            <a:headEnd/>
            <a:tailEnd/>
          </a:ln>
        </p:spPr>
        <p:txBody>
          <a:bodyPr wrap="none" lIns="85367" tIns="42683" rIns="85367" bIns="42683">
            <a:spAutoFit/>
          </a:bodyPr>
          <a:lstStyle/>
          <a:p>
            <a:pPr defTabSz="854075"/>
            <a:endParaRPr lang="vi-VN" sz="3000">
              <a:solidFill>
                <a:srgbClr val="FFFF00"/>
              </a:solidFill>
              <a:latin typeface=".VnTimeH" pitchFamily="34" charset="0"/>
            </a:endParaRPr>
          </a:p>
        </p:txBody>
      </p:sp>
      <p:sp>
        <p:nvSpPr>
          <p:cNvPr id="154630" name="Text Box 6"/>
          <p:cNvSpPr txBox="1">
            <a:spLocks noChangeArrowheads="1"/>
          </p:cNvSpPr>
          <p:nvPr/>
        </p:nvSpPr>
        <p:spPr bwMode="auto">
          <a:xfrm>
            <a:off x="903288" y="6232525"/>
            <a:ext cx="10044112" cy="450850"/>
          </a:xfrm>
          <a:prstGeom prst="rect">
            <a:avLst/>
          </a:prstGeom>
          <a:solidFill>
            <a:srgbClr val="00FF00"/>
          </a:solidFill>
          <a:ln w="9525">
            <a:noFill/>
            <a:miter lim="800000"/>
            <a:headEnd/>
            <a:tailEnd/>
          </a:ln>
          <a:effectLst>
            <a:outerShdw dist="35921" dir="2700000" algn="ctr" rotWithShape="0">
              <a:schemeClr val="bg2"/>
            </a:outerShdw>
          </a:effectLst>
        </p:spPr>
        <p:txBody>
          <a:bodyPr lIns="85367" tIns="42683" rIns="85367" bIns="42683">
            <a:spAutoFit/>
          </a:bodyPr>
          <a:lstStyle/>
          <a:p>
            <a:pPr algn="ctr" defTabSz="854075">
              <a:spcBef>
                <a:spcPct val="50000"/>
              </a:spcBef>
              <a:defRPr/>
            </a:pPr>
            <a:r>
              <a:rPr lang="vi-VN" sz="2400" i="1"/>
              <a:t>Gia đình bạn An có mấy thế hệ? Mỗi thế hệ có những ai?</a:t>
            </a:r>
            <a:r>
              <a:rPr lang="vi-VN" sz="2400"/>
              <a:t> </a:t>
            </a:r>
            <a:endParaRPr lang="en-US" sz="2400"/>
          </a:p>
        </p:txBody>
      </p:sp>
      <p:sp>
        <p:nvSpPr>
          <p:cNvPr id="2" name="Text Box 6"/>
          <p:cNvSpPr txBox="1">
            <a:spLocks noChangeArrowheads="1"/>
          </p:cNvSpPr>
          <p:nvPr/>
        </p:nvSpPr>
        <p:spPr bwMode="auto">
          <a:xfrm>
            <a:off x="811213" y="6235700"/>
            <a:ext cx="10410825" cy="450850"/>
          </a:xfrm>
          <a:prstGeom prst="rect">
            <a:avLst/>
          </a:prstGeom>
          <a:solidFill>
            <a:srgbClr val="00FF00"/>
          </a:solidFill>
          <a:ln w="9525">
            <a:noFill/>
            <a:miter lim="800000"/>
            <a:headEnd/>
            <a:tailEnd/>
          </a:ln>
          <a:effectLst>
            <a:outerShdw dist="35921" dir="2700000" algn="ctr" rotWithShape="0">
              <a:schemeClr val="bg2"/>
            </a:outerShdw>
          </a:effectLst>
        </p:spPr>
        <p:txBody>
          <a:bodyPr lIns="85367" tIns="42683" rIns="85367" bIns="42683">
            <a:spAutoFit/>
          </a:bodyPr>
          <a:lstStyle/>
          <a:p>
            <a:pPr algn="ctr" defTabSz="854075">
              <a:spcBef>
                <a:spcPct val="50000"/>
              </a:spcBef>
              <a:defRPr/>
            </a:pPr>
            <a:r>
              <a:rPr lang="vi-VN" sz="2400" i="1"/>
              <a:t>Gia đình bạn An có ba thế hệ, mỗi thế hệ có ông bà, cha mẹ và các con</a:t>
            </a:r>
            <a:endParaRPr lang="en-US" sz="2400"/>
          </a:p>
        </p:txBody>
      </p:sp>
      <p:sp>
        <p:nvSpPr>
          <p:cNvPr id="3" name="Text Box 6"/>
          <p:cNvSpPr txBox="1">
            <a:spLocks noChangeArrowheads="1"/>
          </p:cNvSpPr>
          <p:nvPr/>
        </p:nvSpPr>
        <p:spPr bwMode="auto">
          <a:xfrm>
            <a:off x="1004888" y="6238875"/>
            <a:ext cx="10044112" cy="450850"/>
          </a:xfrm>
          <a:prstGeom prst="rect">
            <a:avLst/>
          </a:prstGeom>
          <a:solidFill>
            <a:srgbClr val="00FF00"/>
          </a:solidFill>
          <a:ln w="9525">
            <a:noFill/>
            <a:miter lim="800000"/>
            <a:headEnd/>
            <a:tailEnd/>
          </a:ln>
          <a:effectLst>
            <a:outerShdw dist="35921" dir="2700000" algn="ctr" rotWithShape="0">
              <a:schemeClr val="bg2"/>
            </a:outerShdw>
          </a:effectLst>
        </p:spPr>
        <p:txBody>
          <a:bodyPr lIns="85367" tIns="42683" rIns="85367" bIns="42683">
            <a:spAutoFit/>
          </a:bodyPr>
          <a:lstStyle/>
          <a:p>
            <a:pPr algn="ctr" defTabSz="854075">
              <a:spcBef>
                <a:spcPct val="50000"/>
              </a:spcBef>
              <a:defRPr/>
            </a:pPr>
            <a:r>
              <a:rPr lang="vi-VN" sz="2400" i="1"/>
              <a:t>Em hiểu thế nào là gia đình ba thế hệ ?</a:t>
            </a:r>
            <a:endParaRPr lang="en-US" sz="2400"/>
          </a:p>
        </p:txBody>
      </p:sp>
      <p:pic>
        <p:nvPicPr>
          <p:cNvPr id="122889" name="Picture 9"/>
          <p:cNvPicPr>
            <a:picLocks noChangeAspect="1" noChangeArrowheads="1"/>
          </p:cNvPicPr>
          <p:nvPr/>
        </p:nvPicPr>
        <p:blipFill>
          <a:blip r:embed="rId2"/>
          <a:srcRect/>
          <a:stretch>
            <a:fillRect/>
          </a:stretch>
        </p:blipFill>
        <p:spPr bwMode="auto">
          <a:xfrm>
            <a:off x="1366838" y="742950"/>
            <a:ext cx="9906000" cy="5224463"/>
          </a:xfrm>
          <a:prstGeom prst="rect">
            <a:avLst/>
          </a:prstGeom>
          <a:noFill/>
          <a:ln w="9525">
            <a:noFill/>
            <a:miter lim="800000"/>
            <a:headEnd/>
            <a:tailEnd/>
          </a:ln>
        </p:spPr>
      </p:pic>
      <p:sp>
        <p:nvSpPr>
          <p:cNvPr id="4" name="Text Box 6"/>
          <p:cNvSpPr txBox="1">
            <a:spLocks noChangeArrowheads="1"/>
          </p:cNvSpPr>
          <p:nvPr/>
        </p:nvSpPr>
        <p:spPr bwMode="auto">
          <a:xfrm>
            <a:off x="1000125" y="6005513"/>
            <a:ext cx="10044113" cy="815975"/>
          </a:xfrm>
          <a:prstGeom prst="rect">
            <a:avLst/>
          </a:prstGeom>
          <a:solidFill>
            <a:srgbClr val="00FF00"/>
          </a:solidFill>
          <a:ln w="9525">
            <a:noFill/>
            <a:miter lim="800000"/>
            <a:headEnd/>
            <a:tailEnd/>
          </a:ln>
          <a:effectLst>
            <a:outerShdw dist="35921" dir="2700000" algn="ctr" rotWithShape="0">
              <a:schemeClr val="bg2"/>
            </a:outerShdw>
          </a:effectLst>
        </p:spPr>
        <p:txBody>
          <a:bodyPr lIns="85367" tIns="42683" rIns="85367" bIns="42683">
            <a:spAutoFit/>
          </a:bodyPr>
          <a:lstStyle/>
          <a:p>
            <a:pPr algn="ctr" defTabSz="854075">
              <a:spcBef>
                <a:spcPct val="50000"/>
              </a:spcBef>
              <a:defRPr/>
            </a:pPr>
            <a:r>
              <a:rPr lang="vi-VN" sz="2400" i="1"/>
              <a:t>Gia đình 3 thế hệ gồm ông bà, bố mẹ, các con. Thế hệ thứ nhất là ông bà, thế hệ thứ hai là bố mẹ, thế hệ thứ ba là chị em Hoà.</a:t>
            </a:r>
            <a:endParaRPr lang="en-US" sz="2400" i="1"/>
          </a:p>
        </p:txBody>
      </p:sp>
      <p:sp>
        <p:nvSpPr>
          <p:cNvPr id="9" name="Rectangle 3"/>
          <p:cNvSpPr txBox="1">
            <a:spLocks noChangeArrowheads="1"/>
          </p:cNvSpPr>
          <p:nvPr/>
        </p:nvSpPr>
        <p:spPr>
          <a:xfrm>
            <a:off x="990600" y="101577"/>
            <a:ext cx="10515600" cy="665162"/>
          </a:xfrm>
          <a:prstGeom prst="rect">
            <a:avLst/>
          </a:prstGeom>
        </p:spPr>
        <p:txBody>
          <a:bodyPr lIns="85367" tIns="42683" rIns="85367" bIns="42683"/>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gn="ctr" eaLnBrk="1" hangingPunct="1">
              <a:spcBef>
                <a:spcPct val="50000"/>
              </a:spcBef>
            </a:pPr>
            <a:r>
              <a:rPr lang="en-US" sz="2400" b="1" dirty="0" err="1" smtClean="0">
                <a:latin typeface="Times New Roman" pitchFamily="18" charset="0"/>
              </a:rPr>
              <a:t>Thứ</a:t>
            </a:r>
            <a:r>
              <a:rPr lang="en-US" sz="2400" b="1" dirty="0" smtClean="0">
                <a:latin typeface="Times New Roman" pitchFamily="18" charset="0"/>
              </a:rPr>
              <a:t> </a:t>
            </a:r>
            <a:r>
              <a:rPr lang="en-US" sz="2400" b="1" dirty="0" err="1" smtClean="0">
                <a:latin typeface="Times New Roman" pitchFamily="18" charset="0"/>
              </a:rPr>
              <a:t>hai</a:t>
            </a:r>
            <a:r>
              <a:rPr lang="en-US" sz="2400" b="1" dirty="0" smtClean="0">
                <a:latin typeface="Times New Roman" pitchFamily="18" charset="0"/>
              </a:rPr>
              <a:t>, </a:t>
            </a:r>
            <a:r>
              <a:rPr lang="en-US" sz="2400" b="1" dirty="0" err="1" smtClean="0">
                <a:latin typeface="Times New Roman" pitchFamily="18" charset="0"/>
              </a:rPr>
              <a:t>ng</a:t>
            </a:r>
            <a:r>
              <a:rPr lang="en-US" sz="2400" b="1" dirty="0" err="1" smtClean="0"/>
              <a:t>à</a:t>
            </a:r>
            <a:r>
              <a:rPr lang="en-US" sz="2400" b="1" dirty="0" err="1" smtClean="0">
                <a:latin typeface="Times New Roman" pitchFamily="18" charset="0"/>
              </a:rPr>
              <a:t>y</a:t>
            </a:r>
            <a:r>
              <a:rPr lang="en-US" sz="2400" b="1" dirty="0" smtClean="0">
                <a:latin typeface="Times New Roman" pitchFamily="18" charset="0"/>
              </a:rPr>
              <a:t> 07 </a:t>
            </a:r>
            <a:r>
              <a:rPr lang="en-US" sz="2400" b="1" dirty="0" err="1" smtClean="0">
                <a:latin typeface="Times New Roman" pitchFamily="18" charset="0"/>
              </a:rPr>
              <a:t>th</a:t>
            </a:r>
            <a:r>
              <a:rPr lang="en-US" sz="2400" b="1" dirty="0" err="1" smtClean="0"/>
              <a:t>á</a:t>
            </a:r>
            <a:r>
              <a:rPr lang="en-US" sz="2400" b="1" dirty="0" err="1" smtClean="0">
                <a:latin typeface="Times New Roman" pitchFamily="18" charset="0"/>
              </a:rPr>
              <a:t>ng</a:t>
            </a:r>
            <a:r>
              <a:rPr lang="en-US" sz="2400" b="1" dirty="0" smtClean="0">
                <a:latin typeface="Times New Roman" pitchFamily="18" charset="0"/>
              </a:rPr>
              <a:t> </a:t>
            </a:r>
            <a:r>
              <a:rPr lang="en-US" sz="2400" b="1" dirty="0" smtClean="0">
                <a:latin typeface="Times New Roman" pitchFamily="18" charset="0"/>
              </a:rPr>
              <a:t>10 </a:t>
            </a:r>
            <a:r>
              <a:rPr lang="en-US" sz="2400" b="1" dirty="0" err="1" smtClean="0">
                <a:latin typeface="Times New Roman" pitchFamily="18" charset="0"/>
              </a:rPr>
              <a:t>năm</a:t>
            </a:r>
            <a:r>
              <a:rPr lang="en-US" sz="2400" b="1" dirty="0" smtClean="0">
                <a:latin typeface="Times New Roman" pitchFamily="18" charset="0"/>
              </a:rPr>
              <a:t> </a:t>
            </a:r>
            <a:r>
              <a:rPr lang="en-US" sz="2400" b="1" dirty="0" smtClean="0">
                <a:latin typeface="Times New Roman" pitchFamily="18" charset="0"/>
              </a:rPr>
              <a:t>2024</a:t>
            </a:r>
            <a:r>
              <a:rPr lang="en-US" sz="2400" b="1" dirty="0" smtClean="0">
                <a:latin typeface="Times New Roman" pitchFamily="18" charset="0"/>
              </a:rPr>
              <a:t/>
            </a:r>
            <a:br>
              <a:rPr lang="en-US" sz="2400" b="1" dirty="0" smtClean="0">
                <a:latin typeface="Times New Roman" pitchFamily="18" charset="0"/>
              </a:rPr>
            </a:br>
            <a:r>
              <a:rPr lang="en-US" sz="2400" b="1" dirty="0" err="1" smtClean="0">
                <a:latin typeface="Times New Roman" pitchFamily="18" charset="0"/>
              </a:rPr>
              <a:t>Tự</a:t>
            </a:r>
            <a:r>
              <a:rPr lang="en-US" sz="2400" b="1" dirty="0" smtClean="0">
                <a:latin typeface="Times New Roman" pitchFamily="18" charset="0"/>
              </a:rPr>
              <a:t> </a:t>
            </a:r>
            <a:r>
              <a:rPr lang="en-US" sz="2400" b="1" dirty="0" err="1" smtClean="0">
                <a:latin typeface="Times New Roman" pitchFamily="18" charset="0"/>
              </a:rPr>
              <a:t>nhiên</a:t>
            </a:r>
            <a:r>
              <a:rPr lang="en-US" sz="2400" b="1" dirty="0" smtClean="0">
                <a:latin typeface="Times New Roman" pitchFamily="18" charset="0"/>
              </a:rPr>
              <a:t> </a:t>
            </a:r>
            <a:r>
              <a:rPr lang="en-US" sz="2400" b="1" dirty="0" err="1" smtClean="0">
                <a:latin typeface="Times New Roman" pitchFamily="18" charset="0"/>
              </a:rPr>
              <a:t>v</a:t>
            </a:r>
            <a:r>
              <a:rPr lang="en-US" sz="2400" b="1" dirty="0" err="1" smtClean="0"/>
              <a:t>à</a:t>
            </a:r>
            <a:r>
              <a:rPr lang="en-US" sz="2400" b="1" dirty="0" smtClean="0">
                <a:latin typeface="Times New Roman" pitchFamily="18" charset="0"/>
              </a:rPr>
              <a:t> </a:t>
            </a:r>
            <a:r>
              <a:rPr lang="en-US" sz="2400" b="1" dirty="0" err="1" smtClean="0">
                <a:latin typeface="Times New Roman" pitchFamily="18" charset="0"/>
              </a:rPr>
              <a:t>xã</a:t>
            </a:r>
            <a:r>
              <a:rPr lang="en-US" sz="2400" b="1" dirty="0" smtClean="0">
                <a:latin typeface="Times New Roman" pitchFamily="18" charset="0"/>
              </a:rPr>
              <a:t> </a:t>
            </a:r>
            <a:r>
              <a:rPr lang="en-US" sz="2400" b="1" dirty="0" err="1" smtClean="0">
                <a:latin typeface="Times New Roman" pitchFamily="18" charset="0"/>
              </a:rPr>
              <a:t>hội</a:t>
            </a:r>
            <a:endParaRPr lang="en-US" sz="2400" b="1" dirty="0" smtClean="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2889"/>
                                        </p:tgtEl>
                                        <p:attrNameLst>
                                          <p:attrName>style.visibility</p:attrName>
                                        </p:attrNameLst>
                                      </p:cBhvr>
                                      <p:to>
                                        <p:strVal val="visible"/>
                                      </p:to>
                                    </p:set>
                                    <p:animEffect transition="in" filter="fade">
                                      <p:cBhvr>
                                        <p:cTn id="7" dur="1000"/>
                                        <p:tgtEl>
                                          <p:spTgt spid="122889"/>
                                        </p:tgtEl>
                                      </p:cBhvr>
                                    </p:animEffect>
                                    <p:anim calcmode="lin" valueType="num">
                                      <p:cBhvr>
                                        <p:cTn id="8" dur="1000" fill="hold"/>
                                        <p:tgtEl>
                                          <p:spTgt spid="122889"/>
                                        </p:tgtEl>
                                        <p:attrNameLst>
                                          <p:attrName>ppt_x</p:attrName>
                                        </p:attrNameLst>
                                      </p:cBhvr>
                                      <p:tavLst>
                                        <p:tav tm="0">
                                          <p:val>
                                            <p:strVal val="#ppt_x"/>
                                          </p:val>
                                        </p:tav>
                                        <p:tav tm="100000">
                                          <p:val>
                                            <p:strVal val="#ppt_x"/>
                                          </p:val>
                                        </p:tav>
                                      </p:tavLst>
                                    </p:anim>
                                    <p:anim calcmode="lin" valueType="num">
                                      <p:cBhvr>
                                        <p:cTn id="9" dur="1000" fill="hold"/>
                                        <p:tgtEl>
                                          <p:spTgt spid="12288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54630"/>
                                        </p:tgtEl>
                                        <p:attrNameLst>
                                          <p:attrName>style.visibility</p:attrName>
                                        </p:attrNameLst>
                                      </p:cBhvr>
                                      <p:to>
                                        <p:strVal val="visible"/>
                                      </p:to>
                                    </p:set>
                                    <p:anim calcmode="lin" valueType="num">
                                      <p:cBhvr>
                                        <p:cTn id="14" dur="1000" fill="hold"/>
                                        <p:tgtEl>
                                          <p:spTgt spid="154630"/>
                                        </p:tgtEl>
                                        <p:attrNameLst>
                                          <p:attrName>ppt_w</p:attrName>
                                        </p:attrNameLst>
                                      </p:cBhvr>
                                      <p:tavLst>
                                        <p:tav tm="0">
                                          <p:val>
                                            <p:strVal val="#ppt_w+.3"/>
                                          </p:val>
                                        </p:tav>
                                        <p:tav tm="100000">
                                          <p:val>
                                            <p:strVal val="#ppt_w"/>
                                          </p:val>
                                        </p:tav>
                                      </p:tavLst>
                                    </p:anim>
                                    <p:anim calcmode="lin" valueType="num">
                                      <p:cBhvr>
                                        <p:cTn id="15" dur="1000" fill="hold"/>
                                        <p:tgtEl>
                                          <p:spTgt spid="154630"/>
                                        </p:tgtEl>
                                        <p:attrNameLst>
                                          <p:attrName>ppt_h</p:attrName>
                                        </p:attrNameLst>
                                      </p:cBhvr>
                                      <p:tavLst>
                                        <p:tav tm="0">
                                          <p:val>
                                            <p:strVal val="#ppt_h"/>
                                          </p:val>
                                        </p:tav>
                                        <p:tav tm="100000">
                                          <p:val>
                                            <p:strVal val="#ppt_h"/>
                                          </p:val>
                                        </p:tav>
                                      </p:tavLst>
                                    </p:anim>
                                    <p:animEffect transition="in" filter="fade">
                                      <p:cBhvr>
                                        <p:cTn id="16" dur="1000"/>
                                        <p:tgtEl>
                                          <p:spTgt spid="154630"/>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strVal val="#ppt_w+.3"/>
                                          </p:val>
                                        </p:tav>
                                        <p:tav tm="100000">
                                          <p:val>
                                            <p:strVal val="#ppt_w"/>
                                          </p:val>
                                        </p:tav>
                                      </p:tavLst>
                                    </p:anim>
                                    <p:anim calcmode="lin" valueType="num">
                                      <p:cBhvr>
                                        <p:cTn id="22" dur="1000" fill="hold"/>
                                        <p:tgtEl>
                                          <p:spTgt spid="2"/>
                                        </p:tgtEl>
                                        <p:attrNameLst>
                                          <p:attrName>ppt_h</p:attrName>
                                        </p:attrNameLst>
                                      </p:cBhvr>
                                      <p:tavLst>
                                        <p:tav tm="0">
                                          <p:val>
                                            <p:strVal val="#ppt_h"/>
                                          </p:val>
                                        </p:tav>
                                        <p:tav tm="100000">
                                          <p:val>
                                            <p:strVal val="#ppt_h"/>
                                          </p:val>
                                        </p:tav>
                                      </p:tavLst>
                                    </p:anim>
                                    <p:animEffect transition="in" filter="fade">
                                      <p:cBhvr>
                                        <p:cTn id="23" dur="1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1000" fill="hold"/>
                                        <p:tgtEl>
                                          <p:spTgt spid="3"/>
                                        </p:tgtEl>
                                        <p:attrNameLst>
                                          <p:attrName>ppt_w</p:attrName>
                                        </p:attrNameLst>
                                      </p:cBhvr>
                                      <p:tavLst>
                                        <p:tav tm="0">
                                          <p:val>
                                            <p:strVal val="#ppt_w+.3"/>
                                          </p:val>
                                        </p:tav>
                                        <p:tav tm="100000">
                                          <p:val>
                                            <p:strVal val="#ppt_w"/>
                                          </p:val>
                                        </p:tav>
                                      </p:tavLst>
                                    </p:anim>
                                    <p:anim calcmode="lin" valueType="num">
                                      <p:cBhvr>
                                        <p:cTn id="29" dur="1000" fill="hold"/>
                                        <p:tgtEl>
                                          <p:spTgt spid="3"/>
                                        </p:tgtEl>
                                        <p:attrNameLst>
                                          <p:attrName>ppt_h</p:attrName>
                                        </p:attrNameLst>
                                      </p:cBhvr>
                                      <p:tavLst>
                                        <p:tav tm="0">
                                          <p:val>
                                            <p:strVal val="#ppt_h"/>
                                          </p:val>
                                        </p:tav>
                                        <p:tav tm="100000">
                                          <p:val>
                                            <p:strVal val="#ppt_h"/>
                                          </p:val>
                                        </p:tav>
                                      </p:tavLst>
                                    </p:anim>
                                    <p:animEffect transition="in" filter="fade">
                                      <p:cBhvr>
                                        <p:cTn id="30" dur="10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strVal val="#ppt_w+.3"/>
                                          </p:val>
                                        </p:tav>
                                        <p:tav tm="100000">
                                          <p:val>
                                            <p:strVal val="#ppt_w"/>
                                          </p:val>
                                        </p:tav>
                                      </p:tavLst>
                                    </p:anim>
                                    <p:anim calcmode="lin" valueType="num">
                                      <p:cBhvr>
                                        <p:cTn id="36" dur="1000" fill="hold"/>
                                        <p:tgtEl>
                                          <p:spTgt spid="4"/>
                                        </p:tgtEl>
                                        <p:attrNameLst>
                                          <p:attrName>ppt_h</p:attrName>
                                        </p:attrNameLst>
                                      </p:cBhvr>
                                      <p:tavLst>
                                        <p:tav tm="0">
                                          <p:val>
                                            <p:strVal val="#ppt_h"/>
                                          </p:val>
                                        </p:tav>
                                        <p:tav tm="100000">
                                          <p:val>
                                            <p:strVal val="#ppt_h"/>
                                          </p:val>
                                        </p:tav>
                                      </p:tavLst>
                                    </p:anim>
                                    <p:animEffect transition="in" filter="fade">
                                      <p:cBhvr>
                                        <p:cTn id="3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0" grpId="0" animBg="1"/>
      <p:bldP spid="2" grpId="0" animBg="1"/>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2"/>
          <p:cNvSpPr txBox="1">
            <a:spLocks noChangeArrowheads="1"/>
          </p:cNvSpPr>
          <p:nvPr/>
        </p:nvSpPr>
        <p:spPr bwMode="auto">
          <a:xfrm>
            <a:off x="112713" y="1062038"/>
            <a:ext cx="11614150" cy="573087"/>
          </a:xfrm>
          <a:prstGeom prst="rect">
            <a:avLst/>
          </a:prstGeom>
          <a:noFill/>
          <a:ln w="9525">
            <a:noFill/>
            <a:miter lim="800000"/>
            <a:headEnd/>
            <a:tailEnd/>
          </a:ln>
        </p:spPr>
        <p:txBody>
          <a:bodyPr lIns="85367" tIns="42683" rIns="85367" bIns="42683">
            <a:spAutoFit/>
          </a:bodyPr>
          <a:lstStyle/>
          <a:p>
            <a:pPr algn="just" defTabSz="854075">
              <a:spcBef>
                <a:spcPct val="50000"/>
              </a:spcBef>
            </a:pPr>
            <a:r>
              <a:rPr lang="vi-VN" sz="3200" b="1" i="1"/>
              <a:t>Hoạt động 1: Giới thiệu về gia đình của em</a:t>
            </a:r>
            <a:endParaRPr lang="en-US" sz="3200" b="1" i="1"/>
          </a:p>
        </p:txBody>
      </p:sp>
      <p:sp>
        <p:nvSpPr>
          <p:cNvPr id="154628" name="Text Box 4"/>
          <p:cNvSpPr txBox="1">
            <a:spLocks noChangeArrowheads="1"/>
          </p:cNvSpPr>
          <p:nvPr/>
        </p:nvSpPr>
        <p:spPr bwMode="auto">
          <a:xfrm>
            <a:off x="0" y="304800"/>
            <a:ext cx="10874375" cy="877888"/>
          </a:xfrm>
          <a:prstGeom prst="rect">
            <a:avLst/>
          </a:prstGeom>
          <a:noFill/>
          <a:ln w="9525">
            <a:noFill/>
            <a:miter lim="800000"/>
            <a:headEnd/>
            <a:tailEnd/>
          </a:ln>
          <a:effectLst/>
        </p:spPr>
        <p:txBody>
          <a:bodyPr lIns="85367" tIns="42683" rIns="85367" bIns="42683">
            <a:spAutoFit/>
          </a:bodyPr>
          <a:lstStyle/>
          <a:p>
            <a:pPr algn="ctr" defTabSz="854075">
              <a:defRPr/>
            </a:pPr>
            <a:r>
              <a:rPr lang="en-US" sz="2400" b="1" u="sng">
                <a:solidFill>
                  <a:schemeClr val="tx2"/>
                </a:solidFill>
                <a:effectLst>
                  <a:outerShdw blurRad="38100" dist="38100" dir="2700000" algn="tl">
                    <a:srgbClr val="C0C0C0"/>
                  </a:outerShdw>
                </a:effectLst>
                <a:latin typeface="Times New Roman" pitchFamily="18" charset="0"/>
              </a:rPr>
              <a:t/>
            </a:r>
            <a:br>
              <a:rPr lang="en-US" sz="2400" b="1" u="sng">
                <a:solidFill>
                  <a:schemeClr val="tx2"/>
                </a:solidFill>
                <a:effectLst>
                  <a:outerShdw blurRad="38100" dist="38100" dir="2700000" algn="tl">
                    <a:srgbClr val="C0C0C0"/>
                  </a:outerShdw>
                </a:effectLst>
                <a:latin typeface="Times New Roman" pitchFamily="18" charset="0"/>
              </a:rPr>
            </a:br>
            <a:r>
              <a:rPr lang="en-US" sz="2400">
                <a:solidFill>
                  <a:schemeClr val="tx2"/>
                </a:solidFill>
                <a:latin typeface="Times New Roman" pitchFamily="18" charset="0"/>
              </a:rPr>
              <a:t> </a:t>
            </a:r>
            <a:r>
              <a:rPr lang="en-US" sz="2800" b="1">
                <a:solidFill>
                  <a:schemeClr val="tx2"/>
                </a:solidFill>
              </a:rPr>
              <a:t>bài 5 : ÔN TẬP CHỦ ĐỀ GIA ĐÌNH</a:t>
            </a:r>
            <a:r>
              <a:rPr lang="en-US" sz="2800"/>
              <a:t> </a:t>
            </a:r>
            <a:endParaRPr lang="vi-VN" sz="2800"/>
          </a:p>
        </p:txBody>
      </p:sp>
      <p:sp>
        <p:nvSpPr>
          <p:cNvPr id="154629" name="Text Box 5"/>
          <p:cNvSpPr txBox="1">
            <a:spLocks noChangeArrowheads="1"/>
          </p:cNvSpPr>
          <p:nvPr/>
        </p:nvSpPr>
        <p:spPr bwMode="auto">
          <a:xfrm>
            <a:off x="550863" y="2801938"/>
            <a:ext cx="11028362" cy="1184275"/>
          </a:xfrm>
          <a:prstGeom prst="rect">
            <a:avLst/>
          </a:prstGeom>
          <a:noFill/>
          <a:ln w="9525">
            <a:noFill/>
            <a:miter lim="800000"/>
            <a:headEnd/>
            <a:tailEnd/>
          </a:ln>
          <a:effectLst>
            <a:outerShdw dist="35921" dir="2700000" algn="ctr" rotWithShape="0">
              <a:schemeClr val="bg2"/>
            </a:outerShdw>
          </a:effectLst>
        </p:spPr>
        <p:txBody>
          <a:bodyPr lIns="85367" tIns="42683" rIns="85367" bIns="42683">
            <a:spAutoFit/>
          </a:bodyPr>
          <a:lstStyle/>
          <a:p>
            <a:pPr defTabSz="854075">
              <a:defRPr/>
            </a:pPr>
            <a:r>
              <a:rPr lang="vi-VN" sz="3600" i="1"/>
              <a:t>+ Em sẽ làm gì để thể hiện sự quan tâm, yêu thương giữa các thế hệ trong gia đình của mình?</a:t>
            </a:r>
            <a:endParaRPr lang="en-US" sz="3600" i="1"/>
          </a:p>
        </p:txBody>
      </p:sp>
      <p:sp>
        <p:nvSpPr>
          <p:cNvPr id="154630" name="Text Box 6"/>
          <p:cNvSpPr txBox="1">
            <a:spLocks noChangeArrowheads="1"/>
          </p:cNvSpPr>
          <p:nvPr/>
        </p:nvSpPr>
        <p:spPr bwMode="auto">
          <a:xfrm>
            <a:off x="381000" y="4097338"/>
            <a:ext cx="11183938" cy="2095500"/>
          </a:xfrm>
          <a:prstGeom prst="rect">
            <a:avLst/>
          </a:prstGeom>
          <a:solidFill>
            <a:srgbClr val="00FF00"/>
          </a:solidFill>
          <a:ln w="9525">
            <a:noFill/>
            <a:miter lim="800000"/>
            <a:headEnd/>
            <a:tailEnd/>
          </a:ln>
          <a:effectLst>
            <a:outerShdw dist="35921" dir="2700000" algn="ctr" rotWithShape="0">
              <a:schemeClr val="bg2"/>
            </a:outerShdw>
          </a:effectLst>
        </p:spPr>
        <p:txBody>
          <a:bodyPr lIns="85367" tIns="42683" rIns="85367" bIns="42683">
            <a:spAutoFit/>
          </a:bodyPr>
          <a:lstStyle/>
          <a:p>
            <a:pPr defTabSz="854075">
              <a:spcBef>
                <a:spcPct val="50000"/>
              </a:spcBef>
              <a:defRPr/>
            </a:pPr>
            <a:r>
              <a:rPr lang="vi-VN" sz="4400" i="1"/>
              <a:t>Con cháu cần phải yêu quý và quan tâm đến ông bà, cha mẹ vì đó là những thế hệ đã sinh ra và nuôi dưỡng chúng ta.</a:t>
            </a:r>
            <a:endParaRPr lang="en-US" sz="4400" i="1"/>
          </a:p>
        </p:txBody>
      </p:sp>
      <p:sp>
        <p:nvSpPr>
          <p:cNvPr id="154631" name="Text Box 7"/>
          <p:cNvSpPr txBox="1">
            <a:spLocks noChangeArrowheads="1"/>
          </p:cNvSpPr>
          <p:nvPr/>
        </p:nvSpPr>
        <p:spPr bwMode="auto">
          <a:xfrm>
            <a:off x="528638" y="1685925"/>
            <a:ext cx="10240962" cy="1184275"/>
          </a:xfrm>
          <a:prstGeom prst="rect">
            <a:avLst/>
          </a:prstGeom>
          <a:noFill/>
          <a:ln w="9525">
            <a:noFill/>
            <a:miter lim="800000"/>
            <a:headEnd/>
            <a:tailEnd/>
          </a:ln>
          <a:effectLst>
            <a:outerShdw dist="35921" dir="2700000" algn="ctr" rotWithShape="0">
              <a:schemeClr val="bg2"/>
            </a:outerShdw>
          </a:effectLst>
        </p:spPr>
        <p:txBody>
          <a:bodyPr lIns="85367" tIns="42683" rIns="85367" bIns="42683">
            <a:spAutoFit/>
          </a:bodyPr>
          <a:lstStyle/>
          <a:p>
            <a:pPr defTabSz="854075">
              <a:defRPr/>
            </a:pPr>
            <a:r>
              <a:rPr lang="vi-VN" sz="3600" i="1" dirty="0"/>
              <a:t> + Gia đình em có mấy thế hệ? hãy giới thiệu các thành viên trong gia đình</a:t>
            </a:r>
            <a:r>
              <a:rPr lang="vi-VN" sz="3600" dirty="0"/>
              <a:t> em?</a:t>
            </a:r>
          </a:p>
        </p:txBody>
      </p:sp>
      <p:sp>
        <p:nvSpPr>
          <p:cNvPr id="9" name="Rectangle 3"/>
          <p:cNvSpPr txBox="1">
            <a:spLocks noChangeArrowheads="1"/>
          </p:cNvSpPr>
          <p:nvPr/>
        </p:nvSpPr>
        <p:spPr>
          <a:xfrm>
            <a:off x="990600" y="24303"/>
            <a:ext cx="10515600" cy="665162"/>
          </a:xfrm>
          <a:prstGeom prst="rect">
            <a:avLst/>
          </a:prstGeom>
        </p:spPr>
        <p:txBody>
          <a:bodyPr lIns="85367" tIns="42683" rIns="85367" bIns="42683"/>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gn="ctr" eaLnBrk="1" hangingPunct="1">
              <a:spcBef>
                <a:spcPct val="50000"/>
              </a:spcBef>
            </a:pPr>
            <a:r>
              <a:rPr lang="en-US" sz="2400" b="1" dirty="0" err="1" smtClean="0">
                <a:latin typeface="Times New Roman" pitchFamily="18" charset="0"/>
              </a:rPr>
              <a:t>Thứ</a:t>
            </a:r>
            <a:r>
              <a:rPr lang="en-US" sz="2400" b="1" dirty="0" smtClean="0">
                <a:latin typeface="Times New Roman" pitchFamily="18" charset="0"/>
              </a:rPr>
              <a:t> </a:t>
            </a:r>
            <a:r>
              <a:rPr lang="en-US" sz="2400" b="1" dirty="0" err="1" smtClean="0">
                <a:latin typeface="Times New Roman" pitchFamily="18" charset="0"/>
              </a:rPr>
              <a:t>hai</a:t>
            </a:r>
            <a:r>
              <a:rPr lang="en-US" sz="2400" b="1" dirty="0" smtClean="0">
                <a:latin typeface="Times New Roman" pitchFamily="18" charset="0"/>
              </a:rPr>
              <a:t>, </a:t>
            </a:r>
            <a:r>
              <a:rPr lang="en-US" sz="2400" b="1" dirty="0" err="1" smtClean="0">
                <a:latin typeface="Times New Roman" pitchFamily="18" charset="0"/>
              </a:rPr>
              <a:t>ng</a:t>
            </a:r>
            <a:r>
              <a:rPr lang="en-US" sz="2400" b="1" dirty="0" err="1" smtClean="0"/>
              <a:t>à</a:t>
            </a:r>
            <a:r>
              <a:rPr lang="en-US" sz="2400" b="1" dirty="0" err="1" smtClean="0">
                <a:latin typeface="Times New Roman" pitchFamily="18" charset="0"/>
              </a:rPr>
              <a:t>y</a:t>
            </a:r>
            <a:r>
              <a:rPr lang="en-US" sz="2400" b="1" dirty="0" smtClean="0">
                <a:latin typeface="Times New Roman" pitchFamily="18" charset="0"/>
              </a:rPr>
              <a:t> 07 </a:t>
            </a:r>
            <a:r>
              <a:rPr lang="en-US" sz="2400" b="1" dirty="0" err="1" smtClean="0">
                <a:latin typeface="Times New Roman" pitchFamily="18" charset="0"/>
              </a:rPr>
              <a:t>th</a:t>
            </a:r>
            <a:r>
              <a:rPr lang="en-US" sz="2400" b="1" dirty="0" err="1" smtClean="0"/>
              <a:t>á</a:t>
            </a:r>
            <a:r>
              <a:rPr lang="en-US" sz="2400" b="1" dirty="0" err="1" smtClean="0">
                <a:latin typeface="Times New Roman" pitchFamily="18" charset="0"/>
              </a:rPr>
              <a:t>ng</a:t>
            </a:r>
            <a:r>
              <a:rPr lang="en-US" sz="2400" b="1" dirty="0" smtClean="0">
                <a:latin typeface="Times New Roman" pitchFamily="18" charset="0"/>
              </a:rPr>
              <a:t> </a:t>
            </a:r>
            <a:r>
              <a:rPr lang="en-US" sz="2400" b="1" dirty="0" smtClean="0">
                <a:latin typeface="Times New Roman" pitchFamily="18" charset="0"/>
              </a:rPr>
              <a:t>10 </a:t>
            </a:r>
            <a:r>
              <a:rPr lang="en-US" sz="2400" b="1" dirty="0" err="1" smtClean="0">
                <a:latin typeface="Times New Roman" pitchFamily="18" charset="0"/>
              </a:rPr>
              <a:t>năm</a:t>
            </a:r>
            <a:r>
              <a:rPr lang="en-US" sz="2400" b="1" dirty="0" smtClean="0">
                <a:latin typeface="Times New Roman" pitchFamily="18" charset="0"/>
              </a:rPr>
              <a:t> </a:t>
            </a:r>
            <a:r>
              <a:rPr lang="en-US" sz="2400" b="1" dirty="0" smtClean="0">
                <a:latin typeface="Times New Roman" pitchFamily="18" charset="0"/>
              </a:rPr>
              <a:t>2024</a:t>
            </a:r>
            <a:r>
              <a:rPr lang="en-US" sz="2400" b="1" dirty="0" smtClean="0">
                <a:latin typeface="Times New Roman" pitchFamily="18" charset="0"/>
              </a:rPr>
              <a:t/>
            </a:r>
            <a:br>
              <a:rPr lang="en-US" sz="2400" b="1" dirty="0" smtClean="0">
                <a:latin typeface="Times New Roman" pitchFamily="18" charset="0"/>
              </a:rPr>
            </a:br>
            <a:r>
              <a:rPr lang="en-US" sz="2400" b="1" dirty="0" err="1" smtClean="0">
                <a:latin typeface="Times New Roman" pitchFamily="18" charset="0"/>
              </a:rPr>
              <a:t>Tự</a:t>
            </a:r>
            <a:r>
              <a:rPr lang="en-US" sz="2400" b="1" dirty="0" smtClean="0">
                <a:latin typeface="Times New Roman" pitchFamily="18" charset="0"/>
              </a:rPr>
              <a:t> </a:t>
            </a:r>
            <a:r>
              <a:rPr lang="en-US" sz="2400" b="1" dirty="0" err="1" smtClean="0">
                <a:latin typeface="Times New Roman" pitchFamily="18" charset="0"/>
              </a:rPr>
              <a:t>nhiên</a:t>
            </a:r>
            <a:r>
              <a:rPr lang="en-US" sz="2400" b="1" dirty="0" smtClean="0">
                <a:latin typeface="Times New Roman" pitchFamily="18" charset="0"/>
              </a:rPr>
              <a:t> </a:t>
            </a:r>
            <a:r>
              <a:rPr lang="en-US" sz="2400" b="1" dirty="0" err="1" smtClean="0">
                <a:latin typeface="Times New Roman" pitchFamily="18" charset="0"/>
              </a:rPr>
              <a:t>v</a:t>
            </a:r>
            <a:r>
              <a:rPr lang="en-US" sz="2400" b="1" dirty="0" err="1" smtClean="0"/>
              <a:t>à</a:t>
            </a:r>
            <a:r>
              <a:rPr lang="en-US" sz="2400" b="1" dirty="0" smtClean="0">
                <a:latin typeface="Times New Roman" pitchFamily="18" charset="0"/>
              </a:rPr>
              <a:t> </a:t>
            </a:r>
            <a:r>
              <a:rPr lang="en-US" sz="2400" b="1" dirty="0" err="1" smtClean="0">
                <a:latin typeface="Times New Roman" pitchFamily="18" charset="0"/>
              </a:rPr>
              <a:t>xã</a:t>
            </a:r>
            <a:r>
              <a:rPr lang="en-US" sz="2400" b="1" dirty="0" smtClean="0">
                <a:latin typeface="Times New Roman" pitchFamily="18" charset="0"/>
              </a:rPr>
              <a:t> </a:t>
            </a:r>
            <a:r>
              <a:rPr lang="en-US" sz="2400" b="1" dirty="0" err="1" smtClean="0">
                <a:latin typeface="Times New Roman" pitchFamily="18" charset="0"/>
              </a:rPr>
              <a:t>hội</a:t>
            </a:r>
            <a:endParaRPr lang="en-US" sz="2400" b="1" dirty="0" smtClean="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54628"/>
                                        </p:tgtEl>
                                        <p:attrNameLst>
                                          <p:attrName>style.visibility</p:attrName>
                                        </p:attrNameLst>
                                      </p:cBhvr>
                                      <p:to>
                                        <p:strVal val="visible"/>
                                      </p:to>
                                    </p:set>
                                    <p:anim calcmode="lin" valueType="num">
                                      <p:cBhvr>
                                        <p:cTn id="7" dur="1000" fill="hold"/>
                                        <p:tgtEl>
                                          <p:spTgt spid="154628"/>
                                        </p:tgtEl>
                                        <p:attrNameLst>
                                          <p:attrName>ppt_w</p:attrName>
                                        </p:attrNameLst>
                                      </p:cBhvr>
                                      <p:tavLst>
                                        <p:tav tm="0">
                                          <p:val>
                                            <p:strVal val="#ppt_w+.3"/>
                                          </p:val>
                                        </p:tav>
                                        <p:tav tm="100000">
                                          <p:val>
                                            <p:strVal val="#ppt_w"/>
                                          </p:val>
                                        </p:tav>
                                      </p:tavLst>
                                    </p:anim>
                                    <p:anim calcmode="lin" valueType="num">
                                      <p:cBhvr>
                                        <p:cTn id="8" dur="1000" fill="hold"/>
                                        <p:tgtEl>
                                          <p:spTgt spid="154628"/>
                                        </p:tgtEl>
                                        <p:attrNameLst>
                                          <p:attrName>ppt_h</p:attrName>
                                        </p:attrNameLst>
                                      </p:cBhvr>
                                      <p:tavLst>
                                        <p:tav tm="0">
                                          <p:val>
                                            <p:strVal val="#ppt_h"/>
                                          </p:val>
                                        </p:tav>
                                        <p:tav tm="100000">
                                          <p:val>
                                            <p:strVal val="#ppt_h"/>
                                          </p:val>
                                        </p:tav>
                                      </p:tavLst>
                                    </p:anim>
                                    <p:animEffect transition="in" filter="fade">
                                      <p:cBhvr>
                                        <p:cTn id="9" dur="1000"/>
                                        <p:tgtEl>
                                          <p:spTgt spid="15462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54626"/>
                                        </p:tgtEl>
                                        <p:attrNameLst>
                                          <p:attrName>style.visibility</p:attrName>
                                        </p:attrNameLst>
                                      </p:cBhvr>
                                      <p:to>
                                        <p:strVal val="visible"/>
                                      </p:to>
                                    </p:set>
                                    <p:animEffect transition="in" filter="fade">
                                      <p:cBhvr>
                                        <p:cTn id="14" dur="2000"/>
                                        <p:tgtEl>
                                          <p:spTgt spid="154626"/>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154631"/>
                                        </p:tgtEl>
                                        <p:attrNameLst>
                                          <p:attrName>style.visibility</p:attrName>
                                        </p:attrNameLst>
                                      </p:cBhvr>
                                      <p:to>
                                        <p:strVal val="visible"/>
                                      </p:to>
                                    </p:set>
                                    <p:anim calcmode="lin" valueType="num">
                                      <p:cBhvr>
                                        <p:cTn id="19" dur="1000" fill="hold"/>
                                        <p:tgtEl>
                                          <p:spTgt spid="154631"/>
                                        </p:tgtEl>
                                        <p:attrNameLst>
                                          <p:attrName>ppt_w</p:attrName>
                                        </p:attrNameLst>
                                      </p:cBhvr>
                                      <p:tavLst>
                                        <p:tav tm="0">
                                          <p:val>
                                            <p:strVal val="#ppt_w+.3"/>
                                          </p:val>
                                        </p:tav>
                                        <p:tav tm="100000">
                                          <p:val>
                                            <p:strVal val="#ppt_w"/>
                                          </p:val>
                                        </p:tav>
                                      </p:tavLst>
                                    </p:anim>
                                    <p:anim calcmode="lin" valueType="num">
                                      <p:cBhvr>
                                        <p:cTn id="20" dur="1000" fill="hold"/>
                                        <p:tgtEl>
                                          <p:spTgt spid="154631"/>
                                        </p:tgtEl>
                                        <p:attrNameLst>
                                          <p:attrName>ppt_h</p:attrName>
                                        </p:attrNameLst>
                                      </p:cBhvr>
                                      <p:tavLst>
                                        <p:tav tm="0">
                                          <p:val>
                                            <p:strVal val="#ppt_h"/>
                                          </p:val>
                                        </p:tav>
                                        <p:tav tm="100000">
                                          <p:val>
                                            <p:strVal val="#ppt_h"/>
                                          </p:val>
                                        </p:tav>
                                      </p:tavLst>
                                    </p:anim>
                                    <p:animEffect transition="in" filter="fade">
                                      <p:cBhvr>
                                        <p:cTn id="21" dur="1000"/>
                                        <p:tgtEl>
                                          <p:spTgt spid="154631"/>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54629"/>
                                        </p:tgtEl>
                                        <p:attrNameLst>
                                          <p:attrName>style.visibility</p:attrName>
                                        </p:attrNameLst>
                                      </p:cBhvr>
                                      <p:to>
                                        <p:strVal val="visible"/>
                                      </p:to>
                                    </p:set>
                                    <p:anim calcmode="lin" valueType="num">
                                      <p:cBhvr>
                                        <p:cTn id="26" dur="1000" fill="hold"/>
                                        <p:tgtEl>
                                          <p:spTgt spid="154629"/>
                                        </p:tgtEl>
                                        <p:attrNameLst>
                                          <p:attrName>ppt_x</p:attrName>
                                        </p:attrNameLst>
                                      </p:cBhvr>
                                      <p:tavLst>
                                        <p:tav tm="0">
                                          <p:val>
                                            <p:strVal val="#ppt_x-.2"/>
                                          </p:val>
                                        </p:tav>
                                        <p:tav tm="100000">
                                          <p:val>
                                            <p:strVal val="#ppt_x"/>
                                          </p:val>
                                        </p:tav>
                                      </p:tavLst>
                                    </p:anim>
                                    <p:anim calcmode="lin" valueType="num">
                                      <p:cBhvr>
                                        <p:cTn id="27" dur="1000" fill="hold"/>
                                        <p:tgtEl>
                                          <p:spTgt spid="154629"/>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54629"/>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154630"/>
                                        </p:tgtEl>
                                        <p:attrNameLst>
                                          <p:attrName>style.visibility</p:attrName>
                                        </p:attrNameLst>
                                      </p:cBhvr>
                                      <p:to>
                                        <p:strVal val="visible"/>
                                      </p:to>
                                    </p:set>
                                    <p:anim calcmode="lin" valueType="num">
                                      <p:cBhvr>
                                        <p:cTn id="33" dur="1000" fill="hold"/>
                                        <p:tgtEl>
                                          <p:spTgt spid="154630"/>
                                        </p:tgtEl>
                                        <p:attrNameLst>
                                          <p:attrName>ppt_w</p:attrName>
                                        </p:attrNameLst>
                                      </p:cBhvr>
                                      <p:tavLst>
                                        <p:tav tm="0">
                                          <p:val>
                                            <p:strVal val="#ppt_w+.3"/>
                                          </p:val>
                                        </p:tav>
                                        <p:tav tm="100000">
                                          <p:val>
                                            <p:strVal val="#ppt_w"/>
                                          </p:val>
                                        </p:tav>
                                      </p:tavLst>
                                    </p:anim>
                                    <p:anim calcmode="lin" valueType="num">
                                      <p:cBhvr>
                                        <p:cTn id="34" dur="1000" fill="hold"/>
                                        <p:tgtEl>
                                          <p:spTgt spid="154630"/>
                                        </p:tgtEl>
                                        <p:attrNameLst>
                                          <p:attrName>ppt_h</p:attrName>
                                        </p:attrNameLst>
                                      </p:cBhvr>
                                      <p:tavLst>
                                        <p:tav tm="0">
                                          <p:val>
                                            <p:strVal val="#ppt_h"/>
                                          </p:val>
                                        </p:tav>
                                        <p:tav tm="100000">
                                          <p:val>
                                            <p:strVal val="#ppt_h"/>
                                          </p:val>
                                        </p:tav>
                                      </p:tavLst>
                                    </p:anim>
                                    <p:animEffect transition="in" filter="fade">
                                      <p:cBhvr>
                                        <p:cTn id="35" dur="1000"/>
                                        <p:tgtEl>
                                          <p:spTgt spid="154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p:bldP spid="154628" grpId="0"/>
      <p:bldP spid="154629" grpId="0"/>
      <p:bldP spid="154630" grpId="0" animBg="1"/>
      <p:bldP spid="1546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 Box 2"/>
          <p:cNvSpPr txBox="1">
            <a:spLocks noChangeArrowheads="1"/>
          </p:cNvSpPr>
          <p:nvPr/>
        </p:nvSpPr>
        <p:spPr bwMode="auto">
          <a:xfrm>
            <a:off x="112713" y="1062038"/>
            <a:ext cx="11614150" cy="573087"/>
          </a:xfrm>
          <a:prstGeom prst="rect">
            <a:avLst/>
          </a:prstGeom>
          <a:noFill/>
          <a:ln w="9525">
            <a:noFill/>
            <a:miter lim="800000"/>
            <a:headEnd/>
            <a:tailEnd/>
          </a:ln>
        </p:spPr>
        <p:txBody>
          <a:bodyPr lIns="85367" tIns="42683" rIns="85367" bIns="42683">
            <a:spAutoFit/>
          </a:bodyPr>
          <a:lstStyle/>
          <a:p>
            <a:pPr algn="just" defTabSz="854075">
              <a:spcBef>
                <a:spcPct val="50000"/>
              </a:spcBef>
            </a:pPr>
            <a:r>
              <a:rPr lang="vi-VN" sz="3200" b="1" i="1"/>
              <a:t>Hoạt động 1: Giới thiệu về gia đình của em</a:t>
            </a:r>
            <a:endParaRPr lang="en-US" sz="3200" b="1" i="1"/>
          </a:p>
        </p:txBody>
      </p:sp>
      <p:sp>
        <p:nvSpPr>
          <p:cNvPr id="154628" name="Text Box 4"/>
          <p:cNvSpPr txBox="1">
            <a:spLocks noChangeArrowheads="1"/>
          </p:cNvSpPr>
          <p:nvPr/>
        </p:nvSpPr>
        <p:spPr bwMode="auto">
          <a:xfrm>
            <a:off x="0" y="304800"/>
            <a:ext cx="10874375" cy="877888"/>
          </a:xfrm>
          <a:prstGeom prst="rect">
            <a:avLst/>
          </a:prstGeom>
          <a:noFill/>
          <a:ln w="9525">
            <a:noFill/>
            <a:miter lim="800000"/>
            <a:headEnd/>
            <a:tailEnd/>
          </a:ln>
          <a:effectLst/>
        </p:spPr>
        <p:txBody>
          <a:bodyPr lIns="85367" tIns="42683" rIns="85367" bIns="42683">
            <a:spAutoFit/>
          </a:bodyPr>
          <a:lstStyle/>
          <a:p>
            <a:pPr algn="ctr" defTabSz="854075">
              <a:defRPr/>
            </a:pPr>
            <a:r>
              <a:rPr lang="en-US" sz="2400" b="1" u="sng" dirty="0">
                <a:solidFill>
                  <a:schemeClr val="tx2"/>
                </a:solidFill>
                <a:effectLst>
                  <a:outerShdw blurRad="38100" dist="38100" dir="2700000" algn="tl">
                    <a:srgbClr val="C0C0C0"/>
                  </a:outerShdw>
                </a:effectLst>
                <a:latin typeface="Times New Roman" pitchFamily="18" charset="0"/>
              </a:rPr>
              <a:t/>
            </a:r>
            <a:br>
              <a:rPr lang="en-US" sz="2400" b="1" u="sng" dirty="0">
                <a:solidFill>
                  <a:schemeClr val="tx2"/>
                </a:solidFill>
                <a:effectLst>
                  <a:outerShdw blurRad="38100" dist="38100" dir="2700000" algn="tl">
                    <a:srgbClr val="C0C0C0"/>
                  </a:outerShdw>
                </a:effectLst>
                <a:latin typeface="Times New Roman" pitchFamily="18" charset="0"/>
              </a:rPr>
            </a:br>
            <a:r>
              <a:rPr lang="en-US" sz="2400" dirty="0">
                <a:solidFill>
                  <a:schemeClr val="tx2"/>
                </a:solidFill>
                <a:latin typeface="Times New Roman" pitchFamily="18" charset="0"/>
              </a:rPr>
              <a:t> </a:t>
            </a:r>
            <a:r>
              <a:rPr lang="en-US" sz="2800" b="1" dirty="0" err="1">
                <a:solidFill>
                  <a:schemeClr val="tx2"/>
                </a:solidFill>
              </a:rPr>
              <a:t>bài</a:t>
            </a:r>
            <a:r>
              <a:rPr lang="en-US" sz="2800" b="1" dirty="0">
                <a:solidFill>
                  <a:schemeClr val="tx2"/>
                </a:solidFill>
              </a:rPr>
              <a:t> 5 : ÔN TẬP CHỦ ĐỀ GIA ĐÌNH</a:t>
            </a:r>
            <a:r>
              <a:rPr lang="en-US" sz="2800" dirty="0"/>
              <a:t> </a:t>
            </a:r>
            <a:endParaRPr lang="vi-VN" sz="2800" dirty="0"/>
          </a:p>
        </p:txBody>
      </p:sp>
      <p:sp>
        <p:nvSpPr>
          <p:cNvPr id="154630" name="Text Box 6"/>
          <p:cNvSpPr txBox="1">
            <a:spLocks noChangeArrowheads="1"/>
          </p:cNvSpPr>
          <p:nvPr/>
        </p:nvSpPr>
        <p:spPr bwMode="auto">
          <a:xfrm>
            <a:off x="7807325" y="1711325"/>
            <a:ext cx="4270375" cy="4959350"/>
          </a:xfrm>
          <a:prstGeom prst="rect">
            <a:avLst/>
          </a:prstGeom>
          <a:solidFill>
            <a:srgbClr val="00FF00"/>
          </a:solidFill>
          <a:ln w="9525">
            <a:noFill/>
            <a:miter lim="800000"/>
            <a:headEnd/>
            <a:tailEnd/>
          </a:ln>
          <a:effectLst>
            <a:outerShdw dist="35921" dir="2700000" algn="ctr" rotWithShape="0">
              <a:schemeClr val="bg2"/>
            </a:outerShdw>
          </a:effectLst>
        </p:spPr>
        <p:txBody>
          <a:bodyPr lIns="85367" tIns="42683" rIns="85367" bIns="42683">
            <a:spAutoFit/>
          </a:bodyPr>
          <a:lstStyle/>
          <a:p>
            <a:pPr defTabSz="854075">
              <a:spcBef>
                <a:spcPct val="50000"/>
              </a:spcBef>
            </a:pPr>
            <a:r>
              <a:rPr lang="vi-VN" sz="3200" i="1"/>
              <a:t>Trong mỗi gia đình có thể có hai thế hệ, ba thế hệ hoặc bốn thế hệ thuộc nhiều lứa tuổi khác nhau cùng chung sống. Mọi người trong gia đình cùng quan tâm, yêu thương nhau bằng những việc làm cụ thể.</a:t>
            </a:r>
            <a:r>
              <a:rPr lang="vi-VN" sz="3200"/>
              <a:t> </a:t>
            </a:r>
            <a:endParaRPr lang="en-US" sz="3200"/>
          </a:p>
        </p:txBody>
      </p:sp>
      <p:pic>
        <p:nvPicPr>
          <p:cNvPr id="72712" name="Picture 8"/>
          <p:cNvPicPr>
            <a:picLocks noChangeAspect="1" noChangeArrowheads="1"/>
          </p:cNvPicPr>
          <p:nvPr/>
        </p:nvPicPr>
        <p:blipFill>
          <a:blip r:embed="rId2"/>
          <a:srcRect/>
          <a:stretch>
            <a:fillRect/>
          </a:stretch>
        </p:blipFill>
        <p:spPr bwMode="auto">
          <a:xfrm>
            <a:off x="0" y="1747838"/>
            <a:ext cx="7589838" cy="5110162"/>
          </a:xfrm>
          <a:prstGeom prst="rect">
            <a:avLst/>
          </a:prstGeom>
          <a:noFill/>
          <a:ln w="9525">
            <a:noFill/>
            <a:miter lim="800000"/>
            <a:headEnd/>
            <a:tailEnd/>
          </a:ln>
          <a:effectLst/>
        </p:spPr>
      </p:pic>
      <p:sp>
        <p:nvSpPr>
          <p:cNvPr id="7" name="Rectangle 3"/>
          <p:cNvSpPr txBox="1">
            <a:spLocks noChangeArrowheads="1"/>
          </p:cNvSpPr>
          <p:nvPr/>
        </p:nvSpPr>
        <p:spPr>
          <a:xfrm>
            <a:off x="990600" y="11424"/>
            <a:ext cx="10515600" cy="665162"/>
          </a:xfrm>
          <a:prstGeom prst="rect">
            <a:avLst/>
          </a:prstGeom>
        </p:spPr>
        <p:txBody>
          <a:bodyPr lIns="85367" tIns="42683" rIns="85367" bIns="42683"/>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gn="ctr" eaLnBrk="1" hangingPunct="1">
              <a:spcBef>
                <a:spcPct val="50000"/>
              </a:spcBef>
            </a:pPr>
            <a:r>
              <a:rPr lang="en-US" sz="2400" b="1" dirty="0" err="1" smtClean="0">
                <a:latin typeface="Times New Roman" pitchFamily="18" charset="0"/>
              </a:rPr>
              <a:t>Thứ</a:t>
            </a:r>
            <a:r>
              <a:rPr lang="en-US" sz="2400" b="1" dirty="0" smtClean="0">
                <a:latin typeface="Times New Roman" pitchFamily="18" charset="0"/>
              </a:rPr>
              <a:t> </a:t>
            </a:r>
            <a:r>
              <a:rPr lang="en-US" sz="2400" b="1" dirty="0" err="1" smtClean="0">
                <a:latin typeface="Times New Roman" pitchFamily="18" charset="0"/>
              </a:rPr>
              <a:t>hai</a:t>
            </a:r>
            <a:r>
              <a:rPr lang="en-US" sz="2400" b="1" dirty="0" smtClean="0">
                <a:latin typeface="Times New Roman" pitchFamily="18" charset="0"/>
              </a:rPr>
              <a:t>, </a:t>
            </a:r>
            <a:r>
              <a:rPr lang="en-US" sz="2400" b="1" dirty="0" err="1" smtClean="0">
                <a:latin typeface="Times New Roman" pitchFamily="18" charset="0"/>
              </a:rPr>
              <a:t>ng</a:t>
            </a:r>
            <a:r>
              <a:rPr lang="en-US" sz="2400" b="1" dirty="0" err="1" smtClean="0"/>
              <a:t>à</a:t>
            </a:r>
            <a:r>
              <a:rPr lang="en-US" sz="2400" b="1" dirty="0" err="1" smtClean="0">
                <a:latin typeface="Times New Roman" pitchFamily="18" charset="0"/>
              </a:rPr>
              <a:t>y</a:t>
            </a:r>
            <a:r>
              <a:rPr lang="en-US" sz="2400" b="1" dirty="0" smtClean="0">
                <a:latin typeface="Times New Roman" pitchFamily="18" charset="0"/>
              </a:rPr>
              <a:t> 07 </a:t>
            </a:r>
            <a:r>
              <a:rPr lang="en-US" sz="2400" b="1" dirty="0" err="1" smtClean="0">
                <a:latin typeface="Times New Roman" pitchFamily="18" charset="0"/>
              </a:rPr>
              <a:t>th</a:t>
            </a:r>
            <a:r>
              <a:rPr lang="en-US" sz="2400" b="1" dirty="0" err="1" smtClean="0"/>
              <a:t>á</a:t>
            </a:r>
            <a:r>
              <a:rPr lang="en-US" sz="2400" b="1" dirty="0" err="1" smtClean="0">
                <a:latin typeface="Times New Roman" pitchFamily="18" charset="0"/>
              </a:rPr>
              <a:t>ng</a:t>
            </a:r>
            <a:r>
              <a:rPr lang="en-US" sz="2400" b="1" dirty="0" smtClean="0">
                <a:latin typeface="Times New Roman" pitchFamily="18" charset="0"/>
              </a:rPr>
              <a:t> </a:t>
            </a:r>
            <a:r>
              <a:rPr lang="en-US" sz="2400" b="1" dirty="0" smtClean="0">
                <a:latin typeface="Times New Roman" pitchFamily="18" charset="0"/>
              </a:rPr>
              <a:t>10 </a:t>
            </a:r>
            <a:r>
              <a:rPr lang="en-US" sz="2400" b="1" dirty="0" err="1" smtClean="0">
                <a:latin typeface="Times New Roman" pitchFamily="18" charset="0"/>
              </a:rPr>
              <a:t>năm</a:t>
            </a:r>
            <a:r>
              <a:rPr lang="en-US" sz="2400" b="1" dirty="0" smtClean="0">
                <a:latin typeface="Times New Roman" pitchFamily="18" charset="0"/>
              </a:rPr>
              <a:t> </a:t>
            </a:r>
            <a:r>
              <a:rPr lang="en-US" sz="2400" b="1" dirty="0" smtClean="0">
                <a:latin typeface="Times New Roman" pitchFamily="18" charset="0"/>
              </a:rPr>
              <a:t>2024</a:t>
            </a:r>
            <a:r>
              <a:rPr lang="en-US" sz="2400" b="1" dirty="0" smtClean="0">
                <a:latin typeface="Times New Roman" pitchFamily="18" charset="0"/>
              </a:rPr>
              <a:t/>
            </a:r>
            <a:br>
              <a:rPr lang="en-US" sz="2400" b="1" dirty="0" smtClean="0">
                <a:latin typeface="Times New Roman" pitchFamily="18" charset="0"/>
              </a:rPr>
            </a:br>
            <a:r>
              <a:rPr lang="en-US" sz="2400" b="1" dirty="0" err="1" smtClean="0">
                <a:latin typeface="Times New Roman" pitchFamily="18" charset="0"/>
              </a:rPr>
              <a:t>Tự</a:t>
            </a:r>
            <a:r>
              <a:rPr lang="en-US" sz="2400" b="1" dirty="0" smtClean="0">
                <a:latin typeface="Times New Roman" pitchFamily="18" charset="0"/>
              </a:rPr>
              <a:t> </a:t>
            </a:r>
            <a:r>
              <a:rPr lang="en-US" sz="2400" b="1" dirty="0" err="1" smtClean="0">
                <a:latin typeface="Times New Roman" pitchFamily="18" charset="0"/>
              </a:rPr>
              <a:t>nhiên</a:t>
            </a:r>
            <a:r>
              <a:rPr lang="en-US" sz="2400" b="1" dirty="0" smtClean="0">
                <a:latin typeface="Times New Roman" pitchFamily="18" charset="0"/>
              </a:rPr>
              <a:t> </a:t>
            </a:r>
            <a:r>
              <a:rPr lang="en-US" sz="2400" b="1" dirty="0" err="1" smtClean="0">
                <a:latin typeface="Times New Roman" pitchFamily="18" charset="0"/>
              </a:rPr>
              <a:t>v</a:t>
            </a:r>
            <a:r>
              <a:rPr lang="en-US" sz="2400" b="1" dirty="0" err="1" smtClean="0"/>
              <a:t>à</a:t>
            </a:r>
            <a:r>
              <a:rPr lang="en-US" sz="2400" b="1" dirty="0" smtClean="0">
                <a:latin typeface="Times New Roman" pitchFamily="18" charset="0"/>
              </a:rPr>
              <a:t> </a:t>
            </a:r>
            <a:r>
              <a:rPr lang="en-US" sz="2400" b="1" dirty="0" err="1" smtClean="0">
                <a:latin typeface="Times New Roman" pitchFamily="18" charset="0"/>
              </a:rPr>
              <a:t>xã</a:t>
            </a:r>
            <a:r>
              <a:rPr lang="en-US" sz="2400" b="1" dirty="0" smtClean="0">
                <a:latin typeface="Times New Roman" pitchFamily="18" charset="0"/>
              </a:rPr>
              <a:t> </a:t>
            </a:r>
            <a:r>
              <a:rPr lang="en-US" sz="2400" b="1" dirty="0" err="1" smtClean="0">
                <a:latin typeface="Times New Roman" pitchFamily="18" charset="0"/>
              </a:rPr>
              <a:t>hội</a:t>
            </a:r>
            <a:endParaRPr lang="en-US" sz="2400" b="1" dirty="0" smtClean="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54630"/>
                                        </p:tgtEl>
                                        <p:attrNameLst>
                                          <p:attrName>style.visibility</p:attrName>
                                        </p:attrNameLst>
                                      </p:cBhvr>
                                      <p:to>
                                        <p:strVal val="visible"/>
                                      </p:to>
                                    </p:set>
                                    <p:anim calcmode="lin" valueType="num">
                                      <p:cBhvr>
                                        <p:cTn id="7" dur="1000" fill="hold"/>
                                        <p:tgtEl>
                                          <p:spTgt spid="154630"/>
                                        </p:tgtEl>
                                        <p:attrNameLst>
                                          <p:attrName>ppt_w</p:attrName>
                                        </p:attrNameLst>
                                      </p:cBhvr>
                                      <p:tavLst>
                                        <p:tav tm="0">
                                          <p:val>
                                            <p:strVal val="#ppt_w+.3"/>
                                          </p:val>
                                        </p:tav>
                                        <p:tav tm="100000">
                                          <p:val>
                                            <p:strVal val="#ppt_w"/>
                                          </p:val>
                                        </p:tav>
                                      </p:tavLst>
                                    </p:anim>
                                    <p:anim calcmode="lin" valueType="num">
                                      <p:cBhvr>
                                        <p:cTn id="8" dur="1000" fill="hold"/>
                                        <p:tgtEl>
                                          <p:spTgt spid="154630"/>
                                        </p:tgtEl>
                                        <p:attrNameLst>
                                          <p:attrName>ppt_h</p:attrName>
                                        </p:attrNameLst>
                                      </p:cBhvr>
                                      <p:tavLst>
                                        <p:tav tm="0">
                                          <p:val>
                                            <p:strVal val="#ppt_h"/>
                                          </p:val>
                                        </p:tav>
                                        <p:tav tm="100000">
                                          <p:val>
                                            <p:strVal val="#ppt_h"/>
                                          </p:val>
                                        </p:tav>
                                      </p:tavLst>
                                    </p:anim>
                                    <p:animEffect transition="in" filter="fade">
                                      <p:cBhvr>
                                        <p:cTn id="9" dur="1000"/>
                                        <p:tgtEl>
                                          <p:spTgt spid="154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 Box 2"/>
          <p:cNvSpPr txBox="1">
            <a:spLocks noChangeArrowheads="1"/>
          </p:cNvSpPr>
          <p:nvPr/>
        </p:nvSpPr>
        <p:spPr bwMode="auto">
          <a:xfrm>
            <a:off x="112713" y="990600"/>
            <a:ext cx="11614150" cy="512763"/>
          </a:xfrm>
          <a:prstGeom prst="rect">
            <a:avLst/>
          </a:prstGeom>
          <a:noFill/>
          <a:ln w="9525">
            <a:noFill/>
            <a:miter lim="800000"/>
            <a:headEnd/>
            <a:tailEnd/>
          </a:ln>
        </p:spPr>
        <p:txBody>
          <a:bodyPr lIns="85367" tIns="42683" rIns="85367" bIns="42683">
            <a:spAutoFit/>
          </a:bodyPr>
          <a:lstStyle/>
          <a:p>
            <a:pPr algn="just" defTabSz="854075">
              <a:spcBef>
                <a:spcPct val="50000"/>
              </a:spcBef>
            </a:pPr>
            <a:r>
              <a:rPr lang="vi-VN" sz="2800" b="1"/>
              <a:t>Hoạt động 2: Quan sát và thảo luận</a:t>
            </a:r>
            <a:endParaRPr lang="en-US" sz="2800" b="1"/>
          </a:p>
        </p:txBody>
      </p:sp>
      <p:sp>
        <p:nvSpPr>
          <p:cNvPr id="155652" name="Text Box 4"/>
          <p:cNvSpPr txBox="1">
            <a:spLocks noChangeArrowheads="1"/>
          </p:cNvSpPr>
          <p:nvPr/>
        </p:nvSpPr>
        <p:spPr bwMode="auto">
          <a:xfrm>
            <a:off x="0" y="304800"/>
            <a:ext cx="11395075" cy="815975"/>
          </a:xfrm>
          <a:prstGeom prst="rect">
            <a:avLst/>
          </a:prstGeom>
          <a:noFill/>
          <a:ln w="9525">
            <a:noFill/>
            <a:miter lim="800000"/>
            <a:headEnd/>
            <a:tailEnd/>
          </a:ln>
          <a:effectLst/>
        </p:spPr>
        <p:txBody>
          <a:bodyPr lIns="85367" tIns="42683" rIns="85367" bIns="42683">
            <a:spAutoFit/>
          </a:bodyPr>
          <a:lstStyle/>
          <a:p>
            <a:pPr algn="ctr" defTabSz="854075">
              <a:defRPr/>
            </a:pPr>
            <a:r>
              <a:rPr lang="en-US" sz="2400" b="1" u="sng" dirty="0">
                <a:solidFill>
                  <a:schemeClr val="tx2"/>
                </a:solidFill>
                <a:effectLst>
                  <a:outerShdw blurRad="38100" dist="38100" dir="2700000" algn="tl">
                    <a:srgbClr val="C0C0C0"/>
                  </a:outerShdw>
                </a:effectLst>
                <a:latin typeface="Times New Roman" pitchFamily="18" charset="0"/>
              </a:rPr>
              <a:t/>
            </a:r>
            <a:br>
              <a:rPr lang="en-US" sz="2400" b="1" u="sng" dirty="0">
                <a:solidFill>
                  <a:schemeClr val="tx2"/>
                </a:solidFill>
                <a:effectLst>
                  <a:outerShdw blurRad="38100" dist="38100" dir="2700000" algn="tl">
                    <a:srgbClr val="C0C0C0"/>
                  </a:outerShdw>
                </a:effectLst>
                <a:latin typeface="Times New Roman" pitchFamily="18" charset="0"/>
              </a:rPr>
            </a:br>
            <a:r>
              <a:rPr lang="en-US" sz="2400" dirty="0">
                <a:solidFill>
                  <a:schemeClr val="tx2"/>
                </a:solidFill>
                <a:latin typeface="Times New Roman" pitchFamily="18" charset="0"/>
              </a:rPr>
              <a:t> </a:t>
            </a:r>
            <a:r>
              <a:rPr lang="en-US" sz="2400" b="1" dirty="0" err="1">
                <a:solidFill>
                  <a:schemeClr val="tx2"/>
                </a:solidFill>
              </a:rPr>
              <a:t>bài</a:t>
            </a:r>
            <a:r>
              <a:rPr lang="en-US" sz="2400" b="1" dirty="0">
                <a:solidFill>
                  <a:schemeClr val="tx2"/>
                </a:solidFill>
              </a:rPr>
              <a:t> 5 : ÔN TẬP CHỦ ĐỀ GIA ĐÌNH</a:t>
            </a:r>
            <a:r>
              <a:rPr lang="en-US" sz="2400" dirty="0"/>
              <a:t> </a:t>
            </a:r>
            <a:endParaRPr lang="vi-VN" sz="2400" dirty="0"/>
          </a:p>
        </p:txBody>
      </p:sp>
      <p:sp>
        <p:nvSpPr>
          <p:cNvPr id="155653" name="Text Box 5"/>
          <p:cNvSpPr txBox="1">
            <a:spLocks noChangeArrowheads="1"/>
          </p:cNvSpPr>
          <p:nvPr/>
        </p:nvSpPr>
        <p:spPr bwMode="auto">
          <a:xfrm>
            <a:off x="157163" y="2366963"/>
            <a:ext cx="4652962" cy="2828925"/>
          </a:xfrm>
          <a:prstGeom prst="rect">
            <a:avLst/>
          </a:prstGeom>
          <a:noFill/>
          <a:ln w="9525">
            <a:noFill/>
            <a:miter lim="800000"/>
            <a:headEnd/>
            <a:tailEnd/>
          </a:ln>
          <a:effectLst>
            <a:outerShdw dist="35921" dir="2700000" algn="ctr" rotWithShape="0">
              <a:schemeClr val="bg2"/>
            </a:outerShdw>
          </a:effectLst>
        </p:spPr>
        <p:txBody>
          <a:bodyPr lIns="85367" tIns="42683" rIns="85367" bIns="42683">
            <a:spAutoFit/>
          </a:bodyPr>
          <a:lstStyle/>
          <a:p>
            <a:pPr defTabSz="854075"/>
            <a:r>
              <a:rPr lang="vi-VN" sz="3000" i="1"/>
              <a:t>+ Các bạn nhỏ trong hình đang làm gì?</a:t>
            </a:r>
          </a:p>
          <a:p>
            <a:pPr defTabSz="854075"/>
            <a:r>
              <a:rPr lang="vi-VN" sz="3000" i="1"/>
              <a:t>+ Các việc làm đó có ích lợi gì?</a:t>
            </a:r>
          </a:p>
          <a:p>
            <a:pPr defTabSz="854075"/>
            <a:r>
              <a:rPr lang="vi-VN" sz="3000" i="1"/>
              <a:t>+ Em đã thực hiện việc làm đó như thế nào?</a:t>
            </a:r>
            <a:endParaRPr lang="en-US" sz="3000" i="1"/>
          </a:p>
        </p:txBody>
      </p:sp>
      <p:sp>
        <p:nvSpPr>
          <p:cNvPr id="155655" name="Text Box 7"/>
          <p:cNvSpPr txBox="1">
            <a:spLocks noChangeArrowheads="1"/>
          </p:cNvSpPr>
          <p:nvPr/>
        </p:nvSpPr>
        <p:spPr bwMode="auto">
          <a:xfrm>
            <a:off x="500063" y="1665288"/>
            <a:ext cx="4387850" cy="649287"/>
          </a:xfrm>
          <a:prstGeom prst="rect">
            <a:avLst/>
          </a:prstGeom>
          <a:noFill/>
          <a:ln w="9525">
            <a:noFill/>
            <a:miter lim="800000"/>
            <a:headEnd/>
            <a:tailEnd/>
          </a:ln>
          <a:effectLst>
            <a:outerShdw dist="35921" dir="2700000" algn="ctr" rotWithShape="0">
              <a:schemeClr val="bg2"/>
            </a:outerShdw>
          </a:effectLst>
        </p:spPr>
        <p:txBody>
          <a:bodyPr lIns="85367" tIns="42683" rIns="85367" bIns="42683">
            <a:spAutoFit/>
          </a:bodyPr>
          <a:lstStyle/>
          <a:p>
            <a:pPr defTabSz="854075">
              <a:spcBef>
                <a:spcPct val="50000"/>
              </a:spcBef>
              <a:defRPr/>
            </a:pPr>
            <a:r>
              <a:rPr lang="en-US" sz="3700" b="1">
                <a:solidFill>
                  <a:srgbClr val="FFFF00"/>
                </a:solidFill>
                <a:latin typeface="Times New Roman" pitchFamily="18" charset="0"/>
              </a:rPr>
              <a:t> </a:t>
            </a:r>
            <a:r>
              <a:rPr lang="en-US" sz="3700" b="1">
                <a:solidFill>
                  <a:srgbClr val="FF0000"/>
                </a:solidFill>
                <a:latin typeface="Times New Roman" pitchFamily="18" charset="0"/>
              </a:rPr>
              <a:t>Thảo luận nhóm 4</a:t>
            </a:r>
          </a:p>
        </p:txBody>
      </p:sp>
      <p:pic>
        <p:nvPicPr>
          <p:cNvPr id="71690" name="Picture 10"/>
          <p:cNvPicPr>
            <a:picLocks noChangeAspect="1" noChangeArrowheads="1"/>
          </p:cNvPicPr>
          <p:nvPr/>
        </p:nvPicPr>
        <p:blipFill>
          <a:blip r:embed="rId2"/>
          <a:srcRect/>
          <a:stretch>
            <a:fillRect/>
          </a:stretch>
        </p:blipFill>
        <p:spPr bwMode="auto">
          <a:xfrm>
            <a:off x="4872038" y="1436688"/>
            <a:ext cx="7319962" cy="5421312"/>
          </a:xfrm>
          <a:prstGeom prst="rect">
            <a:avLst/>
          </a:prstGeom>
          <a:noFill/>
          <a:ln w="9525">
            <a:noFill/>
            <a:miter lim="800000"/>
            <a:headEnd/>
            <a:tailEnd/>
          </a:ln>
        </p:spPr>
      </p:pic>
      <p:pic>
        <p:nvPicPr>
          <p:cNvPr id="22538" name="Picture 10" descr="Digit 180"/>
          <p:cNvPicPr>
            <a:picLocks noChangeAspect="1" noChangeArrowheads="1" noCrop="1"/>
          </p:cNvPicPr>
          <p:nvPr/>
        </p:nvPicPr>
        <p:blipFill>
          <a:blip r:embed="rId3"/>
          <a:srcRect/>
          <a:stretch>
            <a:fillRect/>
          </a:stretch>
        </p:blipFill>
        <p:spPr bwMode="auto">
          <a:xfrm>
            <a:off x="9893300" y="171450"/>
            <a:ext cx="2057400" cy="1130300"/>
          </a:xfrm>
          <a:prstGeom prst="rect">
            <a:avLst/>
          </a:prstGeom>
          <a:noFill/>
          <a:ln w="9525">
            <a:noFill/>
            <a:miter lim="800000"/>
            <a:headEnd/>
            <a:tailEnd/>
          </a:ln>
        </p:spPr>
      </p:pic>
      <p:sp>
        <p:nvSpPr>
          <p:cNvPr id="10" name="Rectangle 3"/>
          <p:cNvSpPr txBox="1">
            <a:spLocks noChangeArrowheads="1"/>
          </p:cNvSpPr>
          <p:nvPr/>
        </p:nvSpPr>
        <p:spPr>
          <a:xfrm>
            <a:off x="990600" y="-1455"/>
            <a:ext cx="10515600" cy="665162"/>
          </a:xfrm>
          <a:prstGeom prst="rect">
            <a:avLst/>
          </a:prstGeom>
        </p:spPr>
        <p:txBody>
          <a:bodyPr lIns="85367" tIns="42683" rIns="85367" bIns="42683"/>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gn="ctr" eaLnBrk="1" hangingPunct="1">
              <a:spcBef>
                <a:spcPct val="50000"/>
              </a:spcBef>
            </a:pPr>
            <a:r>
              <a:rPr lang="en-US" sz="2400" b="1" dirty="0" err="1" smtClean="0">
                <a:latin typeface="Times New Roman" pitchFamily="18" charset="0"/>
              </a:rPr>
              <a:t>Thứ</a:t>
            </a:r>
            <a:r>
              <a:rPr lang="en-US" sz="2400" b="1" dirty="0" smtClean="0">
                <a:latin typeface="Times New Roman" pitchFamily="18" charset="0"/>
              </a:rPr>
              <a:t> </a:t>
            </a:r>
            <a:r>
              <a:rPr lang="en-US" sz="2400" b="1" dirty="0" err="1" smtClean="0">
                <a:latin typeface="Times New Roman" pitchFamily="18" charset="0"/>
              </a:rPr>
              <a:t>hai</a:t>
            </a:r>
            <a:r>
              <a:rPr lang="en-US" sz="2400" b="1" dirty="0" smtClean="0">
                <a:latin typeface="Times New Roman" pitchFamily="18" charset="0"/>
              </a:rPr>
              <a:t>, </a:t>
            </a:r>
            <a:r>
              <a:rPr lang="en-US" sz="2400" b="1" dirty="0" err="1" smtClean="0">
                <a:latin typeface="Times New Roman" pitchFamily="18" charset="0"/>
              </a:rPr>
              <a:t>ng</a:t>
            </a:r>
            <a:r>
              <a:rPr lang="en-US" sz="2400" b="1" dirty="0" err="1" smtClean="0"/>
              <a:t>à</a:t>
            </a:r>
            <a:r>
              <a:rPr lang="en-US" sz="2400" b="1" dirty="0" err="1" smtClean="0">
                <a:latin typeface="Times New Roman" pitchFamily="18" charset="0"/>
              </a:rPr>
              <a:t>y</a:t>
            </a:r>
            <a:r>
              <a:rPr lang="en-US" sz="2400" b="1" dirty="0" smtClean="0">
                <a:latin typeface="Times New Roman" pitchFamily="18" charset="0"/>
              </a:rPr>
              <a:t> 07 </a:t>
            </a:r>
            <a:r>
              <a:rPr lang="en-US" sz="2400" b="1" dirty="0" err="1" smtClean="0">
                <a:latin typeface="Times New Roman" pitchFamily="18" charset="0"/>
              </a:rPr>
              <a:t>th</a:t>
            </a:r>
            <a:r>
              <a:rPr lang="en-US" sz="2400" b="1" dirty="0" err="1" smtClean="0"/>
              <a:t>á</a:t>
            </a:r>
            <a:r>
              <a:rPr lang="en-US" sz="2400" b="1" dirty="0" err="1" smtClean="0">
                <a:latin typeface="Times New Roman" pitchFamily="18" charset="0"/>
              </a:rPr>
              <a:t>ng</a:t>
            </a:r>
            <a:r>
              <a:rPr lang="en-US" sz="2400" b="1" dirty="0" smtClean="0">
                <a:latin typeface="Times New Roman" pitchFamily="18" charset="0"/>
              </a:rPr>
              <a:t> </a:t>
            </a:r>
            <a:r>
              <a:rPr lang="en-US" sz="2400" b="1" dirty="0" smtClean="0">
                <a:latin typeface="Times New Roman" pitchFamily="18" charset="0"/>
              </a:rPr>
              <a:t>10 </a:t>
            </a:r>
            <a:r>
              <a:rPr lang="en-US" sz="2400" b="1" dirty="0" err="1" smtClean="0">
                <a:latin typeface="Times New Roman" pitchFamily="18" charset="0"/>
              </a:rPr>
              <a:t>năm</a:t>
            </a:r>
            <a:r>
              <a:rPr lang="en-US" sz="2400" b="1" dirty="0" smtClean="0">
                <a:latin typeface="Times New Roman" pitchFamily="18" charset="0"/>
              </a:rPr>
              <a:t> </a:t>
            </a:r>
            <a:r>
              <a:rPr lang="en-US" sz="2400" b="1" dirty="0" smtClean="0">
                <a:latin typeface="Times New Roman" pitchFamily="18" charset="0"/>
              </a:rPr>
              <a:t>2024</a:t>
            </a:r>
            <a:r>
              <a:rPr lang="en-US" sz="2400" b="1" dirty="0" smtClean="0">
                <a:latin typeface="Times New Roman" pitchFamily="18" charset="0"/>
              </a:rPr>
              <a:t/>
            </a:r>
            <a:br>
              <a:rPr lang="en-US" sz="2400" b="1" dirty="0" smtClean="0">
                <a:latin typeface="Times New Roman" pitchFamily="18" charset="0"/>
              </a:rPr>
            </a:br>
            <a:r>
              <a:rPr lang="en-US" sz="2400" b="1" dirty="0" err="1" smtClean="0">
                <a:latin typeface="Times New Roman" pitchFamily="18" charset="0"/>
              </a:rPr>
              <a:t>Tự</a:t>
            </a:r>
            <a:r>
              <a:rPr lang="en-US" sz="2400" b="1" dirty="0" smtClean="0">
                <a:latin typeface="Times New Roman" pitchFamily="18" charset="0"/>
              </a:rPr>
              <a:t> </a:t>
            </a:r>
            <a:r>
              <a:rPr lang="en-US" sz="2400" b="1" dirty="0" err="1" smtClean="0">
                <a:latin typeface="Times New Roman" pitchFamily="18" charset="0"/>
              </a:rPr>
              <a:t>nhiên</a:t>
            </a:r>
            <a:r>
              <a:rPr lang="en-US" sz="2400" b="1" dirty="0" smtClean="0">
                <a:latin typeface="Times New Roman" pitchFamily="18" charset="0"/>
              </a:rPr>
              <a:t> </a:t>
            </a:r>
            <a:r>
              <a:rPr lang="en-US" sz="2400" b="1" dirty="0" err="1" smtClean="0">
                <a:latin typeface="Times New Roman" pitchFamily="18" charset="0"/>
              </a:rPr>
              <a:t>v</a:t>
            </a:r>
            <a:r>
              <a:rPr lang="en-US" sz="2400" b="1" dirty="0" err="1" smtClean="0"/>
              <a:t>à</a:t>
            </a:r>
            <a:r>
              <a:rPr lang="en-US" sz="2400" b="1" dirty="0" smtClean="0">
                <a:latin typeface="Times New Roman" pitchFamily="18" charset="0"/>
              </a:rPr>
              <a:t> </a:t>
            </a:r>
            <a:r>
              <a:rPr lang="en-US" sz="2400" b="1" dirty="0" err="1" smtClean="0">
                <a:latin typeface="Times New Roman" pitchFamily="18" charset="0"/>
              </a:rPr>
              <a:t>xã</a:t>
            </a:r>
            <a:r>
              <a:rPr lang="en-US" sz="2400" b="1" dirty="0" smtClean="0">
                <a:latin typeface="Times New Roman" pitchFamily="18" charset="0"/>
              </a:rPr>
              <a:t> </a:t>
            </a:r>
            <a:r>
              <a:rPr lang="en-US" sz="2400" b="1" dirty="0" err="1" smtClean="0">
                <a:latin typeface="Times New Roman" pitchFamily="18" charset="0"/>
              </a:rPr>
              <a:t>hội</a:t>
            </a:r>
            <a:endParaRPr lang="en-US" sz="2400" b="1" dirty="0" smtClean="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5650"/>
                                        </p:tgtEl>
                                        <p:attrNameLst>
                                          <p:attrName>style.visibility</p:attrName>
                                        </p:attrNameLst>
                                      </p:cBhvr>
                                      <p:to>
                                        <p:strVal val="visible"/>
                                      </p:to>
                                    </p:set>
                                    <p:animEffect transition="in" filter="fade">
                                      <p:cBhvr>
                                        <p:cTn id="7" dur="2000"/>
                                        <p:tgtEl>
                                          <p:spTgt spid="155650"/>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155655"/>
                                        </p:tgtEl>
                                        <p:attrNameLst>
                                          <p:attrName>style.visibility</p:attrName>
                                        </p:attrNameLst>
                                      </p:cBhvr>
                                      <p:to>
                                        <p:strVal val="visible"/>
                                      </p:to>
                                    </p:set>
                                    <p:anim calcmode="lin" valueType="num">
                                      <p:cBhvr>
                                        <p:cTn id="12" dur="1000" fill="hold"/>
                                        <p:tgtEl>
                                          <p:spTgt spid="155655"/>
                                        </p:tgtEl>
                                        <p:attrNameLst>
                                          <p:attrName>ppt_w</p:attrName>
                                        </p:attrNameLst>
                                      </p:cBhvr>
                                      <p:tavLst>
                                        <p:tav tm="0">
                                          <p:val>
                                            <p:strVal val="#ppt_w+.3"/>
                                          </p:val>
                                        </p:tav>
                                        <p:tav tm="100000">
                                          <p:val>
                                            <p:strVal val="#ppt_w"/>
                                          </p:val>
                                        </p:tav>
                                      </p:tavLst>
                                    </p:anim>
                                    <p:anim calcmode="lin" valueType="num">
                                      <p:cBhvr>
                                        <p:cTn id="13" dur="1000" fill="hold"/>
                                        <p:tgtEl>
                                          <p:spTgt spid="155655"/>
                                        </p:tgtEl>
                                        <p:attrNameLst>
                                          <p:attrName>ppt_h</p:attrName>
                                        </p:attrNameLst>
                                      </p:cBhvr>
                                      <p:tavLst>
                                        <p:tav tm="0">
                                          <p:val>
                                            <p:strVal val="#ppt_h"/>
                                          </p:val>
                                        </p:tav>
                                        <p:tav tm="100000">
                                          <p:val>
                                            <p:strVal val="#ppt_h"/>
                                          </p:val>
                                        </p:tav>
                                      </p:tavLst>
                                    </p:anim>
                                    <p:animEffect transition="in" filter="fade">
                                      <p:cBhvr>
                                        <p:cTn id="14" dur="1000"/>
                                        <p:tgtEl>
                                          <p:spTgt spid="155655"/>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71690"/>
                                        </p:tgtEl>
                                        <p:attrNameLst>
                                          <p:attrName>style.visibility</p:attrName>
                                        </p:attrNameLst>
                                      </p:cBhvr>
                                      <p:to>
                                        <p:strVal val="visible"/>
                                      </p:to>
                                    </p:set>
                                    <p:anim calcmode="lin" valueType="num">
                                      <p:cBhvr>
                                        <p:cTn id="17" dur="1000" fill="hold"/>
                                        <p:tgtEl>
                                          <p:spTgt spid="71690"/>
                                        </p:tgtEl>
                                        <p:attrNameLst>
                                          <p:attrName>ppt_w</p:attrName>
                                        </p:attrNameLst>
                                      </p:cBhvr>
                                      <p:tavLst>
                                        <p:tav tm="0">
                                          <p:val>
                                            <p:strVal val="#ppt_w+.3"/>
                                          </p:val>
                                        </p:tav>
                                        <p:tav tm="100000">
                                          <p:val>
                                            <p:strVal val="#ppt_w"/>
                                          </p:val>
                                        </p:tav>
                                      </p:tavLst>
                                    </p:anim>
                                    <p:anim calcmode="lin" valueType="num">
                                      <p:cBhvr>
                                        <p:cTn id="18" dur="1000" fill="hold"/>
                                        <p:tgtEl>
                                          <p:spTgt spid="71690"/>
                                        </p:tgtEl>
                                        <p:attrNameLst>
                                          <p:attrName>ppt_h</p:attrName>
                                        </p:attrNameLst>
                                      </p:cBhvr>
                                      <p:tavLst>
                                        <p:tav tm="0">
                                          <p:val>
                                            <p:strVal val="#ppt_h"/>
                                          </p:val>
                                        </p:tav>
                                        <p:tav tm="100000">
                                          <p:val>
                                            <p:strVal val="#ppt_h"/>
                                          </p:val>
                                        </p:tav>
                                      </p:tavLst>
                                    </p:anim>
                                    <p:animEffect transition="in" filter="fade">
                                      <p:cBhvr>
                                        <p:cTn id="19" dur="1000"/>
                                        <p:tgtEl>
                                          <p:spTgt spid="71690"/>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155653"/>
                                        </p:tgtEl>
                                        <p:attrNameLst>
                                          <p:attrName>style.visibility</p:attrName>
                                        </p:attrNameLst>
                                      </p:cBhvr>
                                      <p:to>
                                        <p:strVal val="visible"/>
                                      </p:to>
                                    </p:set>
                                    <p:anim calcmode="lin" valueType="num">
                                      <p:cBhvr>
                                        <p:cTn id="24" dur="1000" fill="hold"/>
                                        <p:tgtEl>
                                          <p:spTgt spid="155653"/>
                                        </p:tgtEl>
                                        <p:attrNameLst>
                                          <p:attrName>ppt_x</p:attrName>
                                        </p:attrNameLst>
                                      </p:cBhvr>
                                      <p:tavLst>
                                        <p:tav tm="0">
                                          <p:val>
                                            <p:strVal val="#ppt_x-.2"/>
                                          </p:val>
                                        </p:tav>
                                        <p:tav tm="100000">
                                          <p:val>
                                            <p:strVal val="#ppt_x"/>
                                          </p:val>
                                        </p:tav>
                                      </p:tavLst>
                                    </p:anim>
                                    <p:anim calcmode="lin" valueType="num">
                                      <p:cBhvr>
                                        <p:cTn id="25" dur="1000" fill="hold"/>
                                        <p:tgtEl>
                                          <p:spTgt spid="155653"/>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55653"/>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22538"/>
                                        </p:tgtEl>
                                        <p:attrNameLst>
                                          <p:attrName>style.visibility</p:attrName>
                                        </p:attrNameLst>
                                      </p:cBhvr>
                                      <p:to>
                                        <p:strVal val="visible"/>
                                      </p:to>
                                    </p:set>
                                    <p:anim calcmode="lin" valueType="num">
                                      <p:cBhvr>
                                        <p:cTn id="31" dur="1000" fill="hold"/>
                                        <p:tgtEl>
                                          <p:spTgt spid="22538"/>
                                        </p:tgtEl>
                                        <p:attrNameLst>
                                          <p:attrName>ppt_w</p:attrName>
                                        </p:attrNameLst>
                                      </p:cBhvr>
                                      <p:tavLst>
                                        <p:tav tm="0">
                                          <p:val>
                                            <p:strVal val="#ppt_w+.3"/>
                                          </p:val>
                                        </p:tav>
                                        <p:tav tm="100000">
                                          <p:val>
                                            <p:strVal val="#ppt_w"/>
                                          </p:val>
                                        </p:tav>
                                      </p:tavLst>
                                    </p:anim>
                                    <p:anim calcmode="lin" valueType="num">
                                      <p:cBhvr>
                                        <p:cTn id="32" dur="1000" fill="hold"/>
                                        <p:tgtEl>
                                          <p:spTgt spid="22538"/>
                                        </p:tgtEl>
                                        <p:attrNameLst>
                                          <p:attrName>ppt_h</p:attrName>
                                        </p:attrNameLst>
                                      </p:cBhvr>
                                      <p:tavLst>
                                        <p:tav tm="0">
                                          <p:val>
                                            <p:strVal val="#ppt_h"/>
                                          </p:val>
                                        </p:tav>
                                        <p:tav tm="100000">
                                          <p:val>
                                            <p:strVal val="#ppt_h"/>
                                          </p:val>
                                        </p:tav>
                                      </p:tavLst>
                                    </p:anim>
                                    <p:animEffect transition="in" filter="fade">
                                      <p:cBhvr>
                                        <p:cTn id="33" dur="1000"/>
                                        <p:tgtEl>
                                          <p:spTgt spid="22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0" grpId="0"/>
      <p:bldP spid="155653" grpId="0"/>
      <p:bldP spid="1556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 Box 2"/>
          <p:cNvSpPr txBox="1">
            <a:spLocks noChangeArrowheads="1"/>
          </p:cNvSpPr>
          <p:nvPr/>
        </p:nvSpPr>
        <p:spPr bwMode="auto">
          <a:xfrm>
            <a:off x="112713" y="990600"/>
            <a:ext cx="11614150" cy="512763"/>
          </a:xfrm>
          <a:prstGeom prst="rect">
            <a:avLst/>
          </a:prstGeom>
          <a:noFill/>
          <a:ln w="9525">
            <a:noFill/>
            <a:miter lim="800000"/>
            <a:headEnd/>
            <a:tailEnd/>
          </a:ln>
        </p:spPr>
        <p:txBody>
          <a:bodyPr lIns="85367" tIns="42683" rIns="85367" bIns="42683">
            <a:spAutoFit/>
          </a:bodyPr>
          <a:lstStyle/>
          <a:p>
            <a:pPr algn="just" defTabSz="854075">
              <a:spcBef>
                <a:spcPct val="50000"/>
              </a:spcBef>
            </a:pPr>
            <a:r>
              <a:rPr lang="vi-VN" sz="2800" b="1"/>
              <a:t>Hoạt động 2: Quan sát và thảo luận</a:t>
            </a:r>
            <a:endParaRPr lang="en-US" sz="2800" b="1"/>
          </a:p>
        </p:txBody>
      </p:sp>
      <p:sp>
        <p:nvSpPr>
          <p:cNvPr id="155652" name="Text Box 4"/>
          <p:cNvSpPr txBox="1">
            <a:spLocks noChangeArrowheads="1"/>
          </p:cNvSpPr>
          <p:nvPr/>
        </p:nvSpPr>
        <p:spPr bwMode="auto">
          <a:xfrm>
            <a:off x="0" y="304800"/>
            <a:ext cx="11395075" cy="815975"/>
          </a:xfrm>
          <a:prstGeom prst="rect">
            <a:avLst/>
          </a:prstGeom>
          <a:noFill/>
          <a:ln w="9525">
            <a:noFill/>
            <a:miter lim="800000"/>
            <a:headEnd/>
            <a:tailEnd/>
          </a:ln>
          <a:effectLst/>
        </p:spPr>
        <p:txBody>
          <a:bodyPr lIns="85367" tIns="42683" rIns="85367" bIns="42683">
            <a:spAutoFit/>
          </a:bodyPr>
          <a:lstStyle/>
          <a:p>
            <a:pPr algn="ctr" defTabSz="854075">
              <a:defRPr/>
            </a:pPr>
            <a:r>
              <a:rPr lang="en-US" sz="2400" b="1" u="sng" dirty="0">
                <a:solidFill>
                  <a:schemeClr val="tx2"/>
                </a:solidFill>
                <a:effectLst>
                  <a:outerShdw blurRad="38100" dist="38100" dir="2700000" algn="tl">
                    <a:srgbClr val="C0C0C0"/>
                  </a:outerShdw>
                </a:effectLst>
                <a:latin typeface="Times New Roman" pitchFamily="18" charset="0"/>
              </a:rPr>
              <a:t/>
            </a:r>
            <a:br>
              <a:rPr lang="en-US" sz="2400" b="1" u="sng" dirty="0">
                <a:solidFill>
                  <a:schemeClr val="tx2"/>
                </a:solidFill>
                <a:effectLst>
                  <a:outerShdw blurRad="38100" dist="38100" dir="2700000" algn="tl">
                    <a:srgbClr val="C0C0C0"/>
                  </a:outerShdw>
                </a:effectLst>
                <a:latin typeface="Times New Roman" pitchFamily="18" charset="0"/>
              </a:rPr>
            </a:br>
            <a:r>
              <a:rPr lang="en-US" sz="2400" dirty="0">
                <a:solidFill>
                  <a:schemeClr val="tx2"/>
                </a:solidFill>
                <a:latin typeface="Times New Roman" pitchFamily="18" charset="0"/>
              </a:rPr>
              <a:t> </a:t>
            </a:r>
            <a:r>
              <a:rPr lang="en-US" sz="2400" b="1" dirty="0" err="1">
                <a:solidFill>
                  <a:schemeClr val="tx2"/>
                </a:solidFill>
              </a:rPr>
              <a:t>bài</a:t>
            </a:r>
            <a:r>
              <a:rPr lang="en-US" sz="2400" b="1" dirty="0">
                <a:solidFill>
                  <a:schemeClr val="tx2"/>
                </a:solidFill>
              </a:rPr>
              <a:t> 5 : ÔN TẬP CHỦ ĐỀ GIA ĐÌNH</a:t>
            </a:r>
            <a:r>
              <a:rPr lang="en-US" sz="2400" dirty="0"/>
              <a:t> </a:t>
            </a:r>
            <a:endParaRPr lang="vi-VN" sz="2400" dirty="0"/>
          </a:p>
        </p:txBody>
      </p:sp>
      <p:sp>
        <p:nvSpPr>
          <p:cNvPr id="155653" name="Text Box 5"/>
          <p:cNvSpPr txBox="1">
            <a:spLocks noChangeArrowheads="1"/>
          </p:cNvSpPr>
          <p:nvPr/>
        </p:nvSpPr>
        <p:spPr bwMode="auto">
          <a:xfrm>
            <a:off x="6975475" y="1928813"/>
            <a:ext cx="5019675" cy="1457325"/>
          </a:xfrm>
          <a:prstGeom prst="rect">
            <a:avLst/>
          </a:prstGeom>
          <a:noFill/>
          <a:ln w="9525">
            <a:noFill/>
            <a:miter lim="800000"/>
            <a:headEnd/>
            <a:tailEnd/>
          </a:ln>
          <a:effectLst>
            <a:outerShdw dist="35921" dir="2700000" algn="ctr" rotWithShape="0">
              <a:schemeClr val="bg2"/>
            </a:outerShdw>
          </a:effectLst>
        </p:spPr>
        <p:txBody>
          <a:bodyPr lIns="85367" tIns="42683" rIns="85367" bIns="42683">
            <a:spAutoFit/>
          </a:bodyPr>
          <a:lstStyle/>
          <a:p>
            <a:pPr defTabSz="854075"/>
            <a:r>
              <a:rPr lang="vi-VN" sz="3000" i="1"/>
              <a:t>+ Bạn nhỏ trong hình đang làm gì?</a:t>
            </a:r>
          </a:p>
          <a:p>
            <a:pPr defTabSz="854075"/>
            <a:r>
              <a:rPr lang="vi-VN" sz="3000" i="1"/>
              <a:t>+ Việc làm đó có ích lợi gì?</a:t>
            </a:r>
          </a:p>
        </p:txBody>
      </p:sp>
      <p:sp>
        <p:nvSpPr>
          <p:cNvPr id="155654" name="Text Box 6"/>
          <p:cNvSpPr txBox="1">
            <a:spLocks noChangeArrowheads="1"/>
          </p:cNvSpPr>
          <p:nvPr/>
        </p:nvSpPr>
        <p:spPr bwMode="auto">
          <a:xfrm>
            <a:off x="6945313" y="4486275"/>
            <a:ext cx="4983162" cy="1914525"/>
          </a:xfrm>
          <a:prstGeom prst="rect">
            <a:avLst/>
          </a:prstGeom>
          <a:solidFill>
            <a:srgbClr val="00FF00"/>
          </a:solidFill>
          <a:ln w="9525">
            <a:noFill/>
            <a:miter lim="800000"/>
            <a:headEnd/>
            <a:tailEnd/>
          </a:ln>
          <a:effectLst>
            <a:outerShdw dist="35921" dir="2700000" algn="ctr" rotWithShape="0">
              <a:schemeClr val="bg2"/>
            </a:outerShdw>
          </a:effectLst>
        </p:spPr>
        <p:txBody>
          <a:bodyPr lIns="85367" tIns="42683" rIns="85367" bIns="42683">
            <a:spAutoFit/>
          </a:bodyPr>
          <a:lstStyle/>
          <a:p>
            <a:pPr defTabSz="854075">
              <a:spcBef>
                <a:spcPct val="50000"/>
              </a:spcBef>
            </a:pPr>
            <a:r>
              <a:rPr lang="vi-VN" sz="4000" i="1"/>
              <a:t> Em sắp xếp đồ dùng và giữ vệ sinh ngôi nhà luôn sạch sẽ.</a:t>
            </a:r>
            <a:r>
              <a:rPr lang="vi-VN" sz="4000"/>
              <a:t> </a:t>
            </a:r>
            <a:endParaRPr lang="en-US" sz="4000"/>
          </a:p>
        </p:txBody>
      </p:sp>
      <p:pic>
        <p:nvPicPr>
          <p:cNvPr id="74760" name="Picture 8"/>
          <p:cNvPicPr>
            <a:picLocks noChangeAspect="1" noChangeArrowheads="1"/>
          </p:cNvPicPr>
          <p:nvPr/>
        </p:nvPicPr>
        <p:blipFill>
          <a:blip r:embed="rId2"/>
          <a:srcRect/>
          <a:stretch>
            <a:fillRect/>
          </a:stretch>
        </p:blipFill>
        <p:spPr bwMode="auto">
          <a:xfrm>
            <a:off x="234950" y="1685925"/>
            <a:ext cx="6510338" cy="4949825"/>
          </a:xfrm>
          <a:prstGeom prst="rect">
            <a:avLst/>
          </a:prstGeom>
          <a:noFill/>
          <a:ln w="9525">
            <a:noFill/>
            <a:miter lim="800000"/>
            <a:headEnd/>
            <a:tailEnd/>
          </a:ln>
          <a:effectLst/>
        </p:spPr>
      </p:pic>
      <p:pic>
        <p:nvPicPr>
          <p:cNvPr id="74761" name="Picture 9"/>
          <p:cNvPicPr>
            <a:picLocks noChangeAspect="1" noChangeArrowheads="1"/>
          </p:cNvPicPr>
          <p:nvPr/>
        </p:nvPicPr>
        <p:blipFill>
          <a:blip r:embed="rId3"/>
          <a:srcRect/>
          <a:stretch>
            <a:fillRect/>
          </a:stretch>
        </p:blipFill>
        <p:spPr bwMode="auto">
          <a:xfrm>
            <a:off x="280988" y="1863725"/>
            <a:ext cx="6378575" cy="4691063"/>
          </a:xfrm>
          <a:prstGeom prst="rect">
            <a:avLst/>
          </a:prstGeom>
          <a:noFill/>
          <a:ln w="9525">
            <a:noFill/>
            <a:miter lim="800000"/>
            <a:headEnd/>
            <a:tailEnd/>
          </a:ln>
          <a:effectLst/>
        </p:spPr>
      </p:pic>
      <p:pic>
        <p:nvPicPr>
          <p:cNvPr id="74762" name="Picture 10"/>
          <p:cNvPicPr>
            <a:picLocks noChangeAspect="1" noChangeArrowheads="1"/>
          </p:cNvPicPr>
          <p:nvPr/>
        </p:nvPicPr>
        <p:blipFill>
          <a:blip r:embed="rId4"/>
          <a:srcRect/>
          <a:stretch>
            <a:fillRect/>
          </a:stretch>
        </p:blipFill>
        <p:spPr bwMode="auto">
          <a:xfrm>
            <a:off x="314325" y="1852613"/>
            <a:ext cx="6369050" cy="4700587"/>
          </a:xfrm>
          <a:prstGeom prst="rect">
            <a:avLst/>
          </a:prstGeom>
          <a:noFill/>
          <a:ln w="9525">
            <a:noFill/>
            <a:miter lim="800000"/>
            <a:headEnd/>
            <a:tailEnd/>
          </a:ln>
          <a:effectLst/>
        </p:spPr>
      </p:pic>
      <p:pic>
        <p:nvPicPr>
          <p:cNvPr id="74763" name="Picture 11"/>
          <p:cNvPicPr>
            <a:picLocks noChangeAspect="1" noChangeArrowheads="1"/>
          </p:cNvPicPr>
          <p:nvPr/>
        </p:nvPicPr>
        <p:blipFill>
          <a:blip r:embed="rId5"/>
          <a:srcRect/>
          <a:stretch>
            <a:fillRect/>
          </a:stretch>
        </p:blipFill>
        <p:spPr bwMode="auto">
          <a:xfrm>
            <a:off x="311150" y="1855788"/>
            <a:ext cx="6273800" cy="4695825"/>
          </a:xfrm>
          <a:prstGeom prst="rect">
            <a:avLst/>
          </a:prstGeom>
          <a:noFill/>
          <a:ln w="9525">
            <a:noFill/>
            <a:miter lim="800000"/>
            <a:headEnd/>
            <a:tailEnd/>
          </a:ln>
          <a:effectLst/>
        </p:spPr>
      </p:pic>
      <p:pic>
        <p:nvPicPr>
          <p:cNvPr id="74764" name="Picture 12"/>
          <p:cNvPicPr>
            <a:picLocks noChangeAspect="1" noChangeArrowheads="1"/>
          </p:cNvPicPr>
          <p:nvPr/>
        </p:nvPicPr>
        <p:blipFill>
          <a:blip r:embed="rId6"/>
          <a:srcRect/>
          <a:stretch>
            <a:fillRect/>
          </a:stretch>
        </p:blipFill>
        <p:spPr bwMode="auto">
          <a:xfrm>
            <a:off x="239713" y="1925638"/>
            <a:ext cx="6346825" cy="4629150"/>
          </a:xfrm>
          <a:prstGeom prst="rect">
            <a:avLst/>
          </a:prstGeom>
          <a:noFill/>
          <a:ln w="9525">
            <a:noFill/>
            <a:miter lim="800000"/>
            <a:headEnd/>
            <a:tailEnd/>
          </a:ln>
          <a:effectLst/>
        </p:spPr>
      </p:pic>
      <p:pic>
        <p:nvPicPr>
          <p:cNvPr id="74765" name="Picture 13"/>
          <p:cNvPicPr>
            <a:picLocks noChangeAspect="1" noChangeArrowheads="1"/>
          </p:cNvPicPr>
          <p:nvPr/>
        </p:nvPicPr>
        <p:blipFill>
          <a:blip r:embed="rId7"/>
          <a:srcRect/>
          <a:stretch>
            <a:fillRect/>
          </a:stretch>
        </p:blipFill>
        <p:spPr bwMode="auto">
          <a:xfrm>
            <a:off x="269875" y="1808163"/>
            <a:ext cx="6365875" cy="4756150"/>
          </a:xfrm>
          <a:prstGeom prst="rect">
            <a:avLst/>
          </a:prstGeom>
          <a:noFill/>
          <a:ln w="9525">
            <a:noFill/>
            <a:miter lim="800000"/>
            <a:headEnd/>
            <a:tailEnd/>
          </a:ln>
          <a:effectLst/>
        </p:spPr>
      </p:pic>
      <p:sp>
        <p:nvSpPr>
          <p:cNvPr id="2" name="Text Box 5"/>
          <p:cNvSpPr txBox="1">
            <a:spLocks noChangeArrowheads="1"/>
          </p:cNvSpPr>
          <p:nvPr/>
        </p:nvSpPr>
        <p:spPr bwMode="auto">
          <a:xfrm>
            <a:off x="7018338" y="3395663"/>
            <a:ext cx="4989512" cy="1000125"/>
          </a:xfrm>
          <a:prstGeom prst="rect">
            <a:avLst/>
          </a:prstGeom>
          <a:noFill/>
          <a:ln w="9525">
            <a:noFill/>
            <a:miter lim="800000"/>
            <a:headEnd/>
            <a:tailEnd/>
          </a:ln>
          <a:effectLst>
            <a:outerShdw dist="35921" dir="2700000" algn="ctr" rotWithShape="0">
              <a:schemeClr val="bg2"/>
            </a:outerShdw>
          </a:effectLst>
        </p:spPr>
        <p:txBody>
          <a:bodyPr lIns="85367" tIns="42683" rIns="85367" bIns="42683">
            <a:spAutoFit/>
          </a:bodyPr>
          <a:lstStyle/>
          <a:p>
            <a:pPr defTabSz="854075">
              <a:defRPr/>
            </a:pPr>
            <a:r>
              <a:rPr lang="vi-VN" sz="3000" i="1"/>
              <a:t>+ Em đã thực hiện việc làm đó như thế nào?</a:t>
            </a:r>
            <a:endParaRPr lang="en-US" sz="3000" i="1"/>
          </a:p>
        </p:txBody>
      </p:sp>
      <p:sp>
        <p:nvSpPr>
          <p:cNvPr id="14" name="Rectangle 3"/>
          <p:cNvSpPr txBox="1">
            <a:spLocks noChangeArrowheads="1"/>
          </p:cNvSpPr>
          <p:nvPr/>
        </p:nvSpPr>
        <p:spPr>
          <a:xfrm>
            <a:off x="990600" y="101577"/>
            <a:ext cx="10515600" cy="665162"/>
          </a:xfrm>
          <a:prstGeom prst="rect">
            <a:avLst/>
          </a:prstGeom>
        </p:spPr>
        <p:txBody>
          <a:bodyPr lIns="85367" tIns="42683" rIns="85367" bIns="42683"/>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gn="ctr" eaLnBrk="1" hangingPunct="1">
              <a:spcBef>
                <a:spcPct val="50000"/>
              </a:spcBef>
            </a:pPr>
            <a:r>
              <a:rPr lang="en-US" sz="2400" b="1" dirty="0" err="1" smtClean="0">
                <a:latin typeface="Times New Roman" pitchFamily="18" charset="0"/>
              </a:rPr>
              <a:t>Thứ</a:t>
            </a:r>
            <a:r>
              <a:rPr lang="en-US" sz="2400" b="1" dirty="0" smtClean="0">
                <a:latin typeface="Times New Roman" pitchFamily="18" charset="0"/>
              </a:rPr>
              <a:t> </a:t>
            </a:r>
            <a:r>
              <a:rPr lang="en-US" sz="2400" b="1" dirty="0" err="1" smtClean="0">
                <a:latin typeface="Times New Roman" pitchFamily="18" charset="0"/>
              </a:rPr>
              <a:t>hai</a:t>
            </a:r>
            <a:r>
              <a:rPr lang="en-US" sz="2400" b="1" dirty="0" smtClean="0">
                <a:latin typeface="Times New Roman" pitchFamily="18" charset="0"/>
              </a:rPr>
              <a:t>, </a:t>
            </a:r>
            <a:r>
              <a:rPr lang="en-US" sz="2400" b="1" dirty="0" err="1" smtClean="0">
                <a:latin typeface="Times New Roman" pitchFamily="18" charset="0"/>
              </a:rPr>
              <a:t>ng</a:t>
            </a:r>
            <a:r>
              <a:rPr lang="en-US" sz="2400" b="1" dirty="0" err="1" smtClean="0"/>
              <a:t>à</a:t>
            </a:r>
            <a:r>
              <a:rPr lang="en-US" sz="2400" b="1" dirty="0" err="1" smtClean="0">
                <a:latin typeface="Times New Roman" pitchFamily="18" charset="0"/>
              </a:rPr>
              <a:t>y</a:t>
            </a:r>
            <a:r>
              <a:rPr lang="en-US" sz="2400" b="1" dirty="0" smtClean="0">
                <a:latin typeface="Times New Roman" pitchFamily="18" charset="0"/>
              </a:rPr>
              <a:t> 07 </a:t>
            </a:r>
            <a:r>
              <a:rPr lang="en-US" sz="2400" b="1" dirty="0" err="1" smtClean="0">
                <a:latin typeface="Times New Roman" pitchFamily="18" charset="0"/>
              </a:rPr>
              <a:t>th</a:t>
            </a:r>
            <a:r>
              <a:rPr lang="en-US" sz="2400" b="1" dirty="0" err="1" smtClean="0"/>
              <a:t>á</a:t>
            </a:r>
            <a:r>
              <a:rPr lang="en-US" sz="2400" b="1" dirty="0" err="1" smtClean="0">
                <a:latin typeface="Times New Roman" pitchFamily="18" charset="0"/>
              </a:rPr>
              <a:t>ng</a:t>
            </a:r>
            <a:r>
              <a:rPr lang="en-US" sz="2400" b="1" dirty="0" smtClean="0">
                <a:latin typeface="Times New Roman" pitchFamily="18" charset="0"/>
              </a:rPr>
              <a:t> </a:t>
            </a:r>
            <a:r>
              <a:rPr lang="en-US" sz="2400" b="1" dirty="0" smtClean="0">
                <a:latin typeface="Times New Roman" pitchFamily="18" charset="0"/>
              </a:rPr>
              <a:t>10 </a:t>
            </a:r>
            <a:r>
              <a:rPr lang="en-US" sz="2400" b="1" dirty="0" err="1" smtClean="0">
                <a:latin typeface="Times New Roman" pitchFamily="18" charset="0"/>
              </a:rPr>
              <a:t>năm</a:t>
            </a:r>
            <a:r>
              <a:rPr lang="en-US" sz="2400" b="1" dirty="0" smtClean="0">
                <a:latin typeface="Times New Roman" pitchFamily="18" charset="0"/>
              </a:rPr>
              <a:t> </a:t>
            </a:r>
            <a:r>
              <a:rPr lang="en-US" sz="2400" b="1" dirty="0" smtClean="0">
                <a:latin typeface="Times New Roman" pitchFamily="18" charset="0"/>
              </a:rPr>
              <a:t>2024</a:t>
            </a:r>
            <a:r>
              <a:rPr lang="en-US" sz="2400" b="1" dirty="0" smtClean="0">
                <a:latin typeface="Times New Roman" pitchFamily="18" charset="0"/>
              </a:rPr>
              <a:t/>
            </a:r>
            <a:br>
              <a:rPr lang="en-US" sz="2400" b="1" dirty="0" smtClean="0">
                <a:latin typeface="Times New Roman" pitchFamily="18" charset="0"/>
              </a:rPr>
            </a:br>
            <a:r>
              <a:rPr lang="en-US" sz="2400" b="1" dirty="0" err="1" smtClean="0">
                <a:latin typeface="Times New Roman" pitchFamily="18" charset="0"/>
              </a:rPr>
              <a:t>Tự</a:t>
            </a:r>
            <a:r>
              <a:rPr lang="en-US" sz="2400" b="1" dirty="0" smtClean="0">
                <a:latin typeface="Times New Roman" pitchFamily="18" charset="0"/>
              </a:rPr>
              <a:t> </a:t>
            </a:r>
            <a:r>
              <a:rPr lang="en-US" sz="2400" b="1" dirty="0" err="1" smtClean="0">
                <a:latin typeface="Times New Roman" pitchFamily="18" charset="0"/>
              </a:rPr>
              <a:t>nhiên</a:t>
            </a:r>
            <a:r>
              <a:rPr lang="en-US" sz="2400" b="1" dirty="0" smtClean="0">
                <a:latin typeface="Times New Roman" pitchFamily="18" charset="0"/>
              </a:rPr>
              <a:t> </a:t>
            </a:r>
            <a:r>
              <a:rPr lang="en-US" sz="2400" b="1" dirty="0" err="1" smtClean="0">
                <a:latin typeface="Times New Roman" pitchFamily="18" charset="0"/>
              </a:rPr>
              <a:t>v</a:t>
            </a:r>
            <a:r>
              <a:rPr lang="en-US" sz="2400" b="1" dirty="0" err="1" smtClean="0"/>
              <a:t>à</a:t>
            </a:r>
            <a:r>
              <a:rPr lang="en-US" sz="2400" b="1" dirty="0" smtClean="0">
                <a:latin typeface="Times New Roman" pitchFamily="18" charset="0"/>
              </a:rPr>
              <a:t> </a:t>
            </a:r>
            <a:r>
              <a:rPr lang="en-US" sz="2400" b="1" dirty="0" err="1" smtClean="0">
                <a:latin typeface="Times New Roman" pitchFamily="18" charset="0"/>
              </a:rPr>
              <a:t>xã</a:t>
            </a:r>
            <a:r>
              <a:rPr lang="en-US" sz="2400" b="1" dirty="0" smtClean="0">
                <a:latin typeface="Times New Roman" pitchFamily="18" charset="0"/>
              </a:rPr>
              <a:t> </a:t>
            </a:r>
            <a:r>
              <a:rPr lang="en-US" sz="2400" b="1" dirty="0" err="1" smtClean="0">
                <a:latin typeface="Times New Roman" pitchFamily="18" charset="0"/>
              </a:rPr>
              <a:t>hội</a:t>
            </a:r>
            <a:endParaRPr lang="en-US" sz="2400" b="1" dirty="0" smtClean="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4760"/>
                                        </p:tgtEl>
                                        <p:attrNameLst>
                                          <p:attrName>style.visibility</p:attrName>
                                        </p:attrNameLst>
                                      </p:cBhvr>
                                      <p:to>
                                        <p:strVal val="visible"/>
                                      </p:to>
                                    </p:set>
                                    <p:anim calcmode="lin" valueType="num">
                                      <p:cBhvr>
                                        <p:cTn id="7" dur="1000" fill="hold"/>
                                        <p:tgtEl>
                                          <p:spTgt spid="74760"/>
                                        </p:tgtEl>
                                        <p:attrNameLst>
                                          <p:attrName>ppt_w</p:attrName>
                                        </p:attrNameLst>
                                      </p:cBhvr>
                                      <p:tavLst>
                                        <p:tav tm="0">
                                          <p:val>
                                            <p:strVal val="#ppt_w+.3"/>
                                          </p:val>
                                        </p:tav>
                                        <p:tav tm="100000">
                                          <p:val>
                                            <p:strVal val="#ppt_w"/>
                                          </p:val>
                                        </p:tav>
                                      </p:tavLst>
                                    </p:anim>
                                    <p:anim calcmode="lin" valueType="num">
                                      <p:cBhvr>
                                        <p:cTn id="8" dur="1000" fill="hold"/>
                                        <p:tgtEl>
                                          <p:spTgt spid="74760"/>
                                        </p:tgtEl>
                                        <p:attrNameLst>
                                          <p:attrName>ppt_h</p:attrName>
                                        </p:attrNameLst>
                                      </p:cBhvr>
                                      <p:tavLst>
                                        <p:tav tm="0">
                                          <p:val>
                                            <p:strVal val="#ppt_h"/>
                                          </p:val>
                                        </p:tav>
                                        <p:tav tm="100000">
                                          <p:val>
                                            <p:strVal val="#ppt_h"/>
                                          </p:val>
                                        </p:tav>
                                      </p:tavLst>
                                    </p:anim>
                                    <p:animEffect transition="in" filter="fade">
                                      <p:cBhvr>
                                        <p:cTn id="9" dur="1000"/>
                                        <p:tgtEl>
                                          <p:spTgt spid="74760"/>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74761"/>
                                        </p:tgtEl>
                                        <p:attrNameLst>
                                          <p:attrName>style.visibility</p:attrName>
                                        </p:attrNameLst>
                                      </p:cBhvr>
                                      <p:to>
                                        <p:strVal val="visible"/>
                                      </p:to>
                                    </p:set>
                                    <p:animEffect transition="in" filter="fade">
                                      <p:cBhvr>
                                        <p:cTn id="14" dur="1000"/>
                                        <p:tgtEl>
                                          <p:spTgt spid="74761"/>
                                        </p:tgtEl>
                                      </p:cBhvr>
                                    </p:animEffect>
                                    <p:anim calcmode="lin" valueType="num">
                                      <p:cBhvr>
                                        <p:cTn id="15" dur="1000" fill="hold"/>
                                        <p:tgtEl>
                                          <p:spTgt spid="74761"/>
                                        </p:tgtEl>
                                        <p:attrNameLst>
                                          <p:attrName>ppt_x</p:attrName>
                                        </p:attrNameLst>
                                      </p:cBhvr>
                                      <p:tavLst>
                                        <p:tav tm="0">
                                          <p:val>
                                            <p:strVal val="#ppt_x"/>
                                          </p:val>
                                        </p:tav>
                                        <p:tav tm="100000">
                                          <p:val>
                                            <p:strVal val="#ppt_x"/>
                                          </p:val>
                                        </p:tav>
                                      </p:tavLst>
                                    </p:anim>
                                    <p:anim calcmode="lin" valueType="num">
                                      <p:cBhvr>
                                        <p:cTn id="16" dur="1000" fill="hold"/>
                                        <p:tgtEl>
                                          <p:spTgt spid="7476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74762"/>
                                        </p:tgtEl>
                                        <p:attrNameLst>
                                          <p:attrName>style.visibility</p:attrName>
                                        </p:attrNameLst>
                                      </p:cBhvr>
                                      <p:to>
                                        <p:strVal val="visible"/>
                                      </p:to>
                                    </p:set>
                                    <p:anim calcmode="lin" valueType="num">
                                      <p:cBhvr>
                                        <p:cTn id="21" dur="1000" fill="hold"/>
                                        <p:tgtEl>
                                          <p:spTgt spid="74762"/>
                                        </p:tgtEl>
                                        <p:attrNameLst>
                                          <p:attrName>ppt_w</p:attrName>
                                        </p:attrNameLst>
                                      </p:cBhvr>
                                      <p:tavLst>
                                        <p:tav tm="0">
                                          <p:val>
                                            <p:strVal val="#ppt_w+.3"/>
                                          </p:val>
                                        </p:tav>
                                        <p:tav tm="100000">
                                          <p:val>
                                            <p:strVal val="#ppt_w"/>
                                          </p:val>
                                        </p:tav>
                                      </p:tavLst>
                                    </p:anim>
                                    <p:anim calcmode="lin" valueType="num">
                                      <p:cBhvr>
                                        <p:cTn id="22" dur="1000" fill="hold"/>
                                        <p:tgtEl>
                                          <p:spTgt spid="74762"/>
                                        </p:tgtEl>
                                        <p:attrNameLst>
                                          <p:attrName>ppt_h</p:attrName>
                                        </p:attrNameLst>
                                      </p:cBhvr>
                                      <p:tavLst>
                                        <p:tav tm="0">
                                          <p:val>
                                            <p:strVal val="#ppt_h"/>
                                          </p:val>
                                        </p:tav>
                                        <p:tav tm="100000">
                                          <p:val>
                                            <p:strVal val="#ppt_h"/>
                                          </p:val>
                                        </p:tav>
                                      </p:tavLst>
                                    </p:anim>
                                    <p:animEffect transition="in" filter="fade">
                                      <p:cBhvr>
                                        <p:cTn id="23" dur="1000"/>
                                        <p:tgtEl>
                                          <p:spTgt spid="74762"/>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74763"/>
                                        </p:tgtEl>
                                        <p:attrNameLst>
                                          <p:attrName>style.visibility</p:attrName>
                                        </p:attrNameLst>
                                      </p:cBhvr>
                                      <p:to>
                                        <p:strVal val="visible"/>
                                      </p:to>
                                    </p:set>
                                    <p:anim calcmode="lin" valueType="num">
                                      <p:cBhvr>
                                        <p:cTn id="28" dur="1000" fill="hold"/>
                                        <p:tgtEl>
                                          <p:spTgt spid="74763"/>
                                        </p:tgtEl>
                                        <p:attrNameLst>
                                          <p:attrName>ppt_w</p:attrName>
                                        </p:attrNameLst>
                                      </p:cBhvr>
                                      <p:tavLst>
                                        <p:tav tm="0">
                                          <p:val>
                                            <p:strVal val="#ppt_w+.3"/>
                                          </p:val>
                                        </p:tav>
                                        <p:tav tm="100000">
                                          <p:val>
                                            <p:strVal val="#ppt_w"/>
                                          </p:val>
                                        </p:tav>
                                      </p:tavLst>
                                    </p:anim>
                                    <p:anim calcmode="lin" valueType="num">
                                      <p:cBhvr>
                                        <p:cTn id="29" dur="1000" fill="hold"/>
                                        <p:tgtEl>
                                          <p:spTgt spid="74763"/>
                                        </p:tgtEl>
                                        <p:attrNameLst>
                                          <p:attrName>ppt_h</p:attrName>
                                        </p:attrNameLst>
                                      </p:cBhvr>
                                      <p:tavLst>
                                        <p:tav tm="0">
                                          <p:val>
                                            <p:strVal val="#ppt_h"/>
                                          </p:val>
                                        </p:tav>
                                        <p:tav tm="100000">
                                          <p:val>
                                            <p:strVal val="#ppt_h"/>
                                          </p:val>
                                        </p:tav>
                                      </p:tavLst>
                                    </p:anim>
                                    <p:animEffect transition="in" filter="fade">
                                      <p:cBhvr>
                                        <p:cTn id="30" dur="1000"/>
                                        <p:tgtEl>
                                          <p:spTgt spid="74763"/>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74764"/>
                                        </p:tgtEl>
                                        <p:attrNameLst>
                                          <p:attrName>style.visibility</p:attrName>
                                        </p:attrNameLst>
                                      </p:cBhvr>
                                      <p:to>
                                        <p:strVal val="visible"/>
                                      </p:to>
                                    </p:set>
                                    <p:anim calcmode="lin" valueType="num">
                                      <p:cBhvr>
                                        <p:cTn id="35" dur="1000" fill="hold"/>
                                        <p:tgtEl>
                                          <p:spTgt spid="74764"/>
                                        </p:tgtEl>
                                        <p:attrNameLst>
                                          <p:attrName>ppt_w</p:attrName>
                                        </p:attrNameLst>
                                      </p:cBhvr>
                                      <p:tavLst>
                                        <p:tav tm="0">
                                          <p:val>
                                            <p:strVal val="#ppt_w+.3"/>
                                          </p:val>
                                        </p:tav>
                                        <p:tav tm="100000">
                                          <p:val>
                                            <p:strVal val="#ppt_w"/>
                                          </p:val>
                                        </p:tav>
                                      </p:tavLst>
                                    </p:anim>
                                    <p:anim calcmode="lin" valueType="num">
                                      <p:cBhvr>
                                        <p:cTn id="36" dur="1000" fill="hold"/>
                                        <p:tgtEl>
                                          <p:spTgt spid="74764"/>
                                        </p:tgtEl>
                                        <p:attrNameLst>
                                          <p:attrName>ppt_h</p:attrName>
                                        </p:attrNameLst>
                                      </p:cBhvr>
                                      <p:tavLst>
                                        <p:tav tm="0">
                                          <p:val>
                                            <p:strVal val="#ppt_h"/>
                                          </p:val>
                                        </p:tav>
                                        <p:tav tm="100000">
                                          <p:val>
                                            <p:strVal val="#ppt_h"/>
                                          </p:val>
                                        </p:tav>
                                      </p:tavLst>
                                    </p:anim>
                                    <p:animEffect transition="in" filter="fade">
                                      <p:cBhvr>
                                        <p:cTn id="37" dur="1000"/>
                                        <p:tgtEl>
                                          <p:spTgt spid="74764"/>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74765"/>
                                        </p:tgtEl>
                                        <p:attrNameLst>
                                          <p:attrName>style.visibility</p:attrName>
                                        </p:attrNameLst>
                                      </p:cBhvr>
                                      <p:to>
                                        <p:strVal val="visible"/>
                                      </p:to>
                                    </p:set>
                                    <p:anim calcmode="lin" valueType="num">
                                      <p:cBhvr>
                                        <p:cTn id="42" dur="1000" fill="hold"/>
                                        <p:tgtEl>
                                          <p:spTgt spid="74765"/>
                                        </p:tgtEl>
                                        <p:attrNameLst>
                                          <p:attrName>ppt_w</p:attrName>
                                        </p:attrNameLst>
                                      </p:cBhvr>
                                      <p:tavLst>
                                        <p:tav tm="0">
                                          <p:val>
                                            <p:strVal val="#ppt_w+.3"/>
                                          </p:val>
                                        </p:tav>
                                        <p:tav tm="100000">
                                          <p:val>
                                            <p:strVal val="#ppt_w"/>
                                          </p:val>
                                        </p:tav>
                                      </p:tavLst>
                                    </p:anim>
                                    <p:anim calcmode="lin" valueType="num">
                                      <p:cBhvr>
                                        <p:cTn id="43" dur="1000" fill="hold"/>
                                        <p:tgtEl>
                                          <p:spTgt spid="74765"/>
                                        </p:tgtEl>
                                        <p:attrNameLst>
                                          <p:attrName>ppt_h</p:attrName>
                                        </p:attrNameLst>
                                      </p:cBhvr>
                                      <p:tavLst>
                                        <p:tav tm="0">
                                          <p:val>
                                            <p:strVal val="#ppt_h"/>
                                          </p:val>
                                        </p:tav>
                                        <p:tav tm="100000">
                                          <p:val>
                                            <p:strVal val="#ppt_h"/>
                                          </p:val>
                                        </p:tav>
                                      </p:tavLst>
                                    </p:anim>
                                    <p:animEffect transition="in" filter="fade">
                                      <p:cBhvr>
                                        <p:cTn id="44" dur="1000"/>
                                        <p:tgtEl>
                                          <p:spTgt spid="74765"/>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1000" fill="hold"/>
                                        <p:tgtEl>
                                          <p:spTgt spid="2"/>
                                        </p:tgtEl>
                                        <p:attrNameLst>
                                          <p:attrName>ppt_x</p:attrName>
                                        </p:attrNameLst>
                                      </p:cBhvr>
                                      <p:tavLst>
                                        <p:tav tm="0">
                                          <p:val>
                                            <p:strVal val="#ppt_x-.2"/>
                                          </p:val>
                                        </p:tav>
                                        <p:tav tm="100000">
                                          <p:val>
                                            <p:strVal val="#ppt_x"/>
                                          </p:val>
                                        </p:tav>
                                      </p:tavLst>
                                    </p:anim>
                                    <p:anim calcmode="lin" valueType="num">
                                      <p:cBhvr>
                                        <p:cTn id="50"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51" dur="10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155654"/>
                                        </p:tgtEl>
                                        <p:attrNameLst>
                                          <p:attrName>style.visibility</p:attrName>
                                        </p:attrNameLst>
                                      </p:cBhvr>
                                      <p:to>
                                        <p:strVal val="visible"/>
                                      </p:to>
                                    </p:set>
                                    <p:anim calcmode="lin" valueType="num">
                                      <p:cBhvr>
                                        <p:cTn id="56" dur="1000" fill="hold"/>
                                        <p:tgtEl>
                                          <p:spTgt spid="155654"/>
                                        </p:tgtEl>
                                        <p:attrNameLst>
                                          <p:attrName>ppt_w</p:attrName>
                                        </p:attrNameLst>
                                      </p:cBhvr>
                                      <p:tavLst>
                                        <p:tav tm="0">
                                          <p:val>
                                            <p:strVal val="#ppt_w+.3"/>
                                          </p:val>
                                        </p:tav>
                                        <p:tav tm="100000">
                                          <p:val>
                                            <p:strVal val="#ppt_w"/>
                                          </p:val>
                                        </p:tav>
                                      </p:tavLst>
                                    </p:anim>
                                    <p:anim calcmode="lin" valueType="num">
                                      <p:cBhvr>
                                        <p:cTn id="57" dur="1000" fill="hold"/>
                                        <p:tgtEl>
                                          <p:spTgt spid="155654"/>
                                        </p:tgtEl>
                                        <p:attrNameLst>
                                          <p:attrName>ppt_h</p:attrName>
                                        </p:attrNameLst>
                                      </p:cBhvr>
                                      <p:tavLst>
                                        <p:tav tm="0">
                                          <p:val>
                                            <p:strVal val="#ppt_h"/>
                                          </p:val>
                                        </p:tav>
                                        <p:tav tm="100000">
                                          <p:val>
                                            <p:strVal val="#ppt_h"/>
                                          </p:val>
                                        </p:tav>
                                      </p:tavLst>
                                    </p:anim>
                                    <p:animEffect transition="in" filter="fade">
                                      <p:cBhvr>
                                        <p:cTn id="58" dur="1000"/>
                                        <p:tgtEl>
                                          <p:spTgt spid="155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4"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7" descr="A picture containing drawing&#10;&#10;Description automatically generated"/>
          <p:cNvPicPr>
            <a:picLocks noChangeAspect="1"/>
          </p:cNvPicPr>
          <p:nvPr/>
        </p:nvPicPr>
        <p:blipFill>
          <a:blip r:embed="rId4"/>
          <a:srcRect/>
          <a:stretch>
            <a:fillRect/>
          </a:stretch>
        </p:blipFill>
        <p:spPr bwMode="auto">
          <a:xfrm>
            <a:off x="3352800" y="2085975"/>
            <a:ext cx="1084263" cy="2451100"/>
          </a:xfrm>
          <a:prstGeom prst="rect">
            <a:avLst/>
          </a:prstGeom>
          <a:noFill/>
          <a:ln w="9525">
            <a:noFill/>
            <a:miter lim="800000"/>
            <a:headEnd/>
            <a:tailEnd/>
          </a:ln>
        </p:spPr>
      </p:pic>
      <p:pic>
        <p:nvPicPr>
          <p:cNvPr id="75778" name="Picture 113"/>
          <p:cNvPicPr>
            <a:picLocks noChangeAspect="1"/>
          </p:cNvPicPr>
          <p:nvPr/>
        </p:nvPicPr>
        <p:blipFill>
          <a:blip r:embed="rId5"/>
          <a:srcRect/>
          <a:stretch>
            <a:fillRect/>
          </a:stretch>
        </p:blipFill>
        <p:spPr bwMode="auto">
          <a:xfrm>
            <a:off x="2570163" y="2100263"/>
            <a:ext cx="1098550" cy="2514600"/>
          </a:xfrm>
          <a:prstGeom prst="rect">
            <a:avLst/>
          </a:prstGeom>
          <a:noFill/>
          <a:ln w="9525">
            <a:noFill/>
            <a:miter lim="800000"/>
            <a:headEnd/>
            <a:tailEnd/>
          </a:ln>
        </p:spPr>
      </p:pic>
      <p:pic>
        <p:nvPicPr>
          <p:cNvPr id="75779" name="Picture 6" descr="A picture containing drawing&#10;&#10;Description automatically generated"/>
          <p:cNvPicPr>
            <a:picLocks noChangeAspect="1"/>
          </p:cNvPicPr>
          <p:nvPr/>
        </p:nvPicPr>
        <p:blipFill>
          <a:blip r:embed="rId6"/>
          <a:srcRect/>
          <a:stretch>
            <a:fillRect/>
          </a:stretch>
        </p:blipFill>
        <p:spPr bwMode="auto">
          <a:xfrm>
            <a:off x="10926763" y="1914525"/>
            <a:ext cx="1189037" cy="1660525"/>
          </a:xfrm>
          <a:prstGeom prst="rect">
            <a:avLst/>
          </a:prstGeom>
          <a:noFill/>
          <a:ln w="9525">
            <a:noFill/>
            <a:miter lim="800000"/>
            <a:headEnd/>
            <a:tailEnd/>
          </a:ln>
        </p:spPr>
      </p:pic>
      <p:pic>
        <p:nvPicPr>
          <p:cNvPr id="75780" name="Picture 8" descr="A insect on the ground&#10;&#10;Description automatically generated"/>
          <p:cNvPicPr>
            <a:picLocks noChangeAspect="1"/>
          </p:cNvPicPr>
          <p:nvPr/>
        </p:nvPicPr>
        <p:blipFill>
          <a:blip r:embed="rId7"/>
          <a:srcRect/>
          <a:stretch>
            <a:fillRect/>
          </a:stretch>
        </p:blipFill>
        <p:spPr bwMode="auto">
          <a:xfrm>
            <a:off x="620713" y="1914525"/>
            <a:ext cx="638175" cy="614363"/>
          </a:xfrm>
          <a:prstGeom prst="rect">
            <a:avLst/>
          </a:prstGeom>
          <a:noFill/>
          <a:ln w="9525">
            <a:noFill/>
            <a:miter lim="800000"/>
            <a:headEnd/>
            <a:tailEnd/>
          </a:ln>
        </p:spPr>
      </p:pic>
      <p:pic>
        <p:nvPicPr>
          <p:cNvPr id="79" name="Picture 78"/>
          <p:cNvPicPr>
            <a:picLocks noChangeAspect="1"/>
          </p:cNvPicPr>
          <p:nvPr/>
        </p:nvPicPr>
        <p:blipFill>
          <a:blip r:embed="rId8"/>
          <a:srcRect/>
          <a:stretch>
            <a:fillRect/>
          </a:stretch>
        </p:blipFill>
        <p:spPr bwMode="auto">
          <a:xfrm>
            <a:off x="2781300" y="1687513"/>
            <a:ext cx="7319963" cy="4624387"/>
          </a:xfrm>
          <a:prstGeom prst="rect">
            <a:avLst/>
          </a:prstGeom>
          <a:noFill/>
          <a:ln w="9525">
            <a:noFill/>
            <a:miter lim="800000"/>
            <a:headEnd/>
            <a:tailEnd/>
          </a:ln>
        </p:spPr>
      </p:pic>
      <p:pic>
        <p:nvPicPr>
          <p:cNvPr id="2" name="Shape">
            <a:hlinkClick r:id="" action="ppaction://media"/>
          </p:cNvPr>
          <p:cNvPicPr>
            <a:picLocks noRot="1" noChangeAspect="1"/>
          </p:cNvPicPr>
          <p:nvPr>
            <a:audioFile r:link="rId1"/>
          </p:nvPr>
        </p:nvPicPr>
        <p:blipFill>
          <a:blip r:embed="rId9"/>
          <a:srcRect/>
          <a:stretch>
            <a:fillRect/>
          </a:stretch>
        </p:blipFill>
        <p:spPr bwMode="auto">
          <a:xfrm>
            <a:off x="12414250" y="3865563"/>
            <a:ext cx="609600" cy="609600"/>
          </a:xfrm>
          <a:prstGeom prst="rect">
            <a:avLst/>
          </a:prstGeom>
          <a:noFill/>
          <a:ln w="9525">
            <a:noFill/>
            <a:miter lim="800000"/>
            <a:headEnd/>
            <a:tailEnd/>
          </a:ln>
        </p:spPr>
      </p:pic>
      <p:pic>
        <p:nvPicPr>
          <p:cNvPr id="3" name="Shape">
            <a:hlinkClick r:id="" action="ppaction://media"/>
          </p:cNvPr>
          <p:cNvPicPr>
            <a:picLocks noRot="1" noChangeAspect="1"/>
          </p:cNvPicPr>
          <p:nvPr>
            <a:audioFile r:link="rId1"/>
          </p:nvPr>
        </p:nvPicPr>
        <p:blipFill>
          <a:blip r:embed="rId9"/>
          <a:srcRect/>
          <a:stretch>
            <a:fillRect/>
          </a:stretch>
        </p:blipFill>
        <p:spPr bwMode="auto">
          <a:xfrm>
            <a:off x="12414250" y="4702175"/>
            <a:ext cx="609600" cy="609600"/>
          </a:xfrm>
          <a:prstGeom prst="rect">
            <a:avLst/>
          </a:prstGeom>
          <a:noFill/>
          <a:ln w="9525">
            <a:noFill/>
            <a:miter lim="800000"/>
            <a:headEnd/>
            <a:tailEnd/>
          </a:ln>
        </p:spPr>
      </p:pic>
      <p:pic>
        <p:nvPicPr>
          <p:cNvPr id="75784" name="Picture 27" descr="A picture containing food&#10;&#10;Description automatically generated"/>
          <p:cNvPicPr>
            <a:picLocks noChangeAspect="1"/>
          </p:cNvPicPr>
          <p:nvPr/>
        </p:nvPicPr>
        <p:blipFill>
          <a:blip r:embed="rId10"/>
          <a:srcRect/>
          <a:stretch>
            <a:fillRect/>
          </a:stretch>
        </p:blipFill>
        <p:spPr bwMode="auto">
          <a:xfrm>
            <a:off x="9669463" y="49213"/>
            <a:ext cx="1519237" cy="1519237"/>
          </a:xfrm>
          <a:prstGeom prst="rect">
            <a:avLst/>
          </a:prstGeom>
          <a:noFill/>
          <a:ln w="9525">
            <a:noFill/>
            <a:miter lim="800000"/>
            <a:headEnd/>
            <a:tailEnd/>
          </a:ln>
        </p:spPr>
      </p:pic>
      <p:sp>
        <p:nvSpPr>
          <p:cNvPr id="26" name="Rectangle 25"/>
          <p:cNvSpPr/>
          <p:nvPr/>
        </p:nvSpPr>
        <p:spPr>
          <a:xfrm>
            <a:off x="4271258" y="3574514"/>
            <a:ext cx="5281205" cy="830997"/>
          </a:xfrm>
          <a:prstGeom prst="rect">
            <a:avLst/>
          </a:prstGeom>
          <a:noFill/>
        </p:spPr>
        <p:txBody>
          <a:bodyPr>
            <a:spAutoFit/>
          </a:bodyPr>
          <a:lstStyle/>
          <a:p>
            <a:pPr algn="ctr" fontAlgn="auto">
              <a:spcBef>
                <a:spcPts val="0"/>
              </a:spcBef>
              <a:spcAft>
                <a:spcPts val="0"/>
              </a:spcAft>
              <a:defRPr/>
            </a:pPr>
            <a:r>
              <a:rPr lang="en-US" sz="4800" b="1" dirty="0">
                <a:ln w="12700">
                  <a:solidFill>
                    <a:srgbClr val="4472C4"/>
                  </a:solidFill>
                  <a:prstDash val="solid"/>
                </a:ln>
                <a:solidFill>
                  <a:srgbClr val="FF0000"/>
                </a:solidFill>
                <a:effectLst>
                  <a:outerShdw dist="38100" dir="2640000" algn="bl" rotWithShape="0">
                    <a:srgbClr val="4472C4"/>
                  </a:outerShdw>
                </a:effectLst>
                <a:latin typeface="Tahoma" panose="020B0604030504040204" pitchFamily="34" charset="0"/>
                <a:ea typeface="Tahoma" panose="020B0604030504040204" pitchFamily="34" charset="0"/>
                <a:cs typeface="Tahoma" panose="020B0604030504040204" pitchFamily="34" charset="0"/>
              </a:rPr>
              <a:t>TRẠM XE BUÝT</a:t>
            </a:r>
          </a:p>
        </p:txBody>
      </p:sp>
      <p:pic>
        <p:nvPicPr>
          <p:cNvPr id="133" name="Shape">
            <a:hlinkClick r:id="" action="ppaction://media"/>
          </p:cNvPr>
          <p:cNvPicPr>
            <a:picLocks noRot="1" noChangeAspect="1"/>
          </p:cNvPicPr>
          <p:nvPr>
            <a:audioFile r:link="rId1"/>
          </p:nvPr>
        </p:nvPicPr>
        <p:blipFill>
          <a:blip r:embed="rId9"/>
          <a:srcRect/>
          <a:stretch>
            <a:fillRect/>
          </a:stretch>
        </p:blipFill>
        <p:spPr bwMode="auto">
          <a:xfrm>
            <a:off x="12414250" y="5407025"/>
            <a:ext cx="609600" cy="609600"/>
          </a:xfrm>
          <a:prstGeom prst="rect">
            <a:avLst/>
          </a:prstGeom>
          <a:noFill/>
          <a:ln w="9525">
            <a:noFill/>
            <a:miter lim="800000"/>
            <a:headEnd/>
            <a:tailEnd/>
          </a:ln>
        </p:spPr>
      </p:pic>
      <p:pic>
        <p:nvPicPr>
          <p:cNvPr id="12" name="Shape">
            <a:hlinkClick r:id="" action="ppaction://media"/>
          </p:cNvPr>
          <p:cNvPicPr>
            <a:picLocks noRot="1" noChangeAspect="1"/>
          </p:cNvPicPr>
          <p:nvPr>
            <a:audioFile r:link="rId1"/>
          </p:nvPr>
        </p:nvPicPr>
        <p:blipFill>
          <a:blip r:embed="rId9"/>
          <a:srcRect/>
          <a:stretch>
            <a:fillRect/>
          </a:stretch>
        </p:blipFill>
        <p:spPr bwMode="auto">
          <a:xfrm>
            <a:off x="12414250" y="3028950"/>
            <a:ext cx="609600" cy="609600"/>
          </a:xfrm>
          <a:prstGeom prst="rect">
            <a:avLst/>
          </a:prstGeom>
          <a:noFill/>
          <a:ln w="9525">
            <a:noFill/>
            <a:miter lim="800000"/>
            <a:headEnd/>
            <a:tailEnd/>
          </a:ln>
        </p:spPr>
      </p:pic>
      <p:sp>
        <p:nvSpPr>
          <p:cNvPr id="13" name="Rectangle 12"/>
          <p:cNvSpPr/>
          <p:nvPr/>
        </p:nvSpPr>
        <p:spPr>
          <a:xfrm>
            <a:off x="5644205" y="5555689"/>
            <a:ext cx="1594924" cy="923330"/>
          </a:xfrm>
          <a:prstGeom prst="rect">
            <a:avLst/>
          </a:prstGeom>
          <a:noFill/>
        </p:spPr>
        <p:txBody>
          <a:bodyPr wrap="none">
            <a:spAutoFit/>
          </a:bodyPr>
          <a:lstStyle/>
          <a:p>
            <a:pPr algn="ctr" fontAlgn="auto">
              <a:spcBef>
                <a:spcPts val="0"/>
              </a:spcBef>
              <a:spcAft>
                <a:spcPts val="0"/>
              </a:spcAft>
              <a:defRPr/>
            </a:pPr>
            <a:r>
              <a:rPr lang="en-US" sz="5400" b="1" spc="50" dirty="0">
                <a:ln w="9525" cmpd="sng">
                  <a:solidFill>
                    <a:srgbClr val="4472C4"/>
                  </a:solidFill>
                  <a:prstDash val="solid"/>
                </a:ln>
                <a:solidFill>
                  <a:srgbClr val="70AD47">
                    <a:tint val="1000"/>
                  </a:srgbClr>
                </a:solidFill>
                <a:effectLst>
                  <a:glow rad="38100">
                    <a:srgbClr val="4472C4">
                      <a:alpha val="40000"/>
                    </a:srgbClr>
                  </a:glow>
                </a:effectLst>
                <a:latin typeface="+mn-lt"/>
                <a:cs typeface="+mn-cs"/>
              </a:rPr>
              <a:t>PLAY</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0" fill="hold"/>
                                        <p:tgtEl>
                                          <p:spTgt spid="79"/>
                                        </p:tgtEl>
                                        <p:attrNameLst>
                                          <p:attrName>ppt_x</p:attrName>
                                        </p:attrNameLst>
                                      </p:cBhvr>
                                      <p:tavLst>
                                        <p:tav tm="0">
                                          <p:val>
                                            <p:strVal val="1+#ppt_w/2"/>
                                          </p:val>
                                        </p:tav>
                                        <p:tav tm="100000">
                                          <p:val>
                                            <p:strVal val="#ppt_x"/>
                                          </p:val>
                                        </p:tav>
                                      </p:tavLst>
                                    </p:anim>
                                    <p:anim calcmode="lin" valueType="num">
                                      <p:cBhvr additive="base">
                                        <p:cTn id="8" dur="5000" fill="hold"/>
                                        <p:tgtEl>
                                          <p:spTgt spid="79"/>
                                        </p:tgtEl>
                                        <p:attrNameLst>
                                          <p:attrName>ppt_y</p:attrName>
                                        </p:attrNameLst>
                                      </p:cBhvr>
                                      <p:tavLst>
                                        <p:tav tm="0">
                                          <p:val>
                                            <p:strVal val="#ppt_y"/>
                                          </p:val>
                                        </p:tav>
                                        <p:tav tm="100000">
                                          <p:val>
                                            <p:strVal val="#ppt_y"/>
                                          </p:val>
                                        </p:tav>
                                      </p:tavLst>
                                    </p:anim>
                                  </p:childTnLst>
                                </p:cTn>
                              </p:par>
                              <p:par>
                                <p:cTn id="9" presetID="8" presetClass="emph" presetSubtype="0" repeatCount="indefinite" autoRev="1" fill="hold" nodeType="withEffect">
                                  <p:stCondLst>
                                    <p:cond delay="0"/>
                                  </p:stCondLst>
                                  <p:childTnLst>
                                    <p:animRot by="18000">
                                      <p:cBhvr>
                                        <p:cTn id="10" dur="50" fill="hold"/>
                                        <p:tgtEl>
                                          <p:spTgt spid="79"/>
                                        </p:tgtEl>
                                        <p:attrNameLst>
                                          <p:attrName>r</p:attrName>
                                        </p:attrNameLst>
                                      </p:cBhvr>
                                    </p:animRot>
                                  </p:childTnLst>
                                </p:cTn>
                              </p:par>
                              <p:par>
                                <p:cTn id="11" presetID="1" presetClass="mediacall" presetSubtype="0" fill="hold" nodeType="withEffect">
                                  <p:stCondLst>
                                    <p:cond delay="0"/>
                                  </p:stCondLst>
                                  <p:childTnLst>
                                    <p:cmd type="call" cmd="playFrom(0.0)">
                                      <p:cBhvr>
                                        <p:cTn id="12" dur="10140" fill="hold"/>
                                        <p:tgtEl>
                                          <p:spTgt spid="2"/>
                                        </p:tgtEl>
                                      </p:cBhvr>
                                    </p:cmd>
                                  </p:childTnLst>
                                </p:cTn>
                              </p:par>
                              <p:par>
                                <p:cTn id="13" presetID="1" presetClass="mediacall" presetSubtype="0" fill="hold" nodeType="withEffect">
                                  <p:stCondLst>
                                    <p:cond delay="0"/>
                                  </p:stCondLst>
                                  <p:childTnLst>
                                    <p:cmd type="call" cmd="playFrom(0.0)">
                                      <p:cBhvr>
                                        <p:cTn id="14" dur="3032" fill="hold"/>
                                        <p:tgtEl>
                                          <p:spTgt spid="3"/>
                                        </p:tgtEl>
                                      </p:cBhvr>
                                    </p:cmd>
                                  </p:childTnLst>
                                </p:cTn>
                              </p:par>
                              <p:par>
                                <p:cTn id="15" presetID="1" presetClass="mediacall" presetSubtype="0" fill="hold" nodeType="withEffect">
                                  <p:stCondLst>
                                    <p:cond delay="5000"/>
                                  </p:stCondLst>
                                  <p:childTnLst>
                                    <p:cmd type="call" cmd="playFrom(0.0)">
                                      <p:cBhvr>
                                        <p:cTn id="16" dur="112018" fill="hold"/>
                                        <p:tgtEl>
                                          <p:spTgt spid="12"/>
                                        </p:tgtEl>
                                      </p:cBhvr>
                                    </p:cmd>
                                  </p:childTnLst>
                                </p:cTn>
                              </p:par>
                              <p:par>
                                <p:cTn id="17" presetID="22" presetClass="entr" presetSubtype="8" fill="hold" nodeType="withEffect">
                                  <p:stCondLst>
                                    <p:cond delay="500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par>
                                <p:cTn id="20" presetID="10" presetClass="entr" presetSubtype="0" fill="hold" nodeType="withEffect">
                                  <p:stCondLst>
                                    <p:cond delay="50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26" presetClass="emph" presetSubtype="0" repeatCount="indefinite" fill="hold" nodeType="withEffect">
                                  <p:stCondLst>
                                    <p:cond delay="5000"/>
                                  </p:stCondLst>
                                  <p:childTnLst>
                                    <p:animEffect transition="out" filter="fade">
                                      <p:cBhvr>
                                        <p:cTn id="24" dur="500" tmFilter="0, 0; .2, .5; .8, .5; 1, 0"/>
                                        <p:tgtEl>
                                          <p:spTgt spid="13"/>
                                        </p:tgtEl>
                                      </p:cBhvr>
                                    </p:animEffect>
                                    <p:animScale>
                                      <p:cBhvr>
                                        <p:cTn id="25" dur="250" autoRev="1" fill="hold"/>
                                        <p:tgtEl>
                                          <p:spTgt spid="13"/>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3" presetClass="mediacall" presetSubtype="0" fill="hold" nodeType="clickEffect">
                                  <p:stCondLst>
                                    <p:cond delay="0"/>
                                  </p:stCondLst>
                                  <p:childTnLst>
                                    <p:cmd type="call" cmd="stop">
                                      <p:cBhvr>
                                        <p:cTn id="29"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2"/>
                </p:tgtEl>
              </p:cMediaNode>
            </p:audio>
            <p:audio>
              <p:cMediaNode vol="80000">
                <p:cTn id="31" fill="hold" display="0">
                  <p:stCondLst>
                    <p:cond delay="indefinite"/>
                  </p:stCondLst>
                  <p:endCondLst>
                    <p:cond evt="onStopAudio" delay="0">
                      <p:tgtEl>
                        <p:sldTgt/>
                      </p:tgtEl>
                    </p:cond>
                  </p:endCondLst>
                </p:cTn>
                <p:tgtEl>
                  <p:spTgt spid="3"/>
                </p:tgtEl>
              </p:cMediaNode>
            </p:audio>
            <p:audio>
              <p:cMediaNode vol="80000">
                <p:cTn id="32" fill="hold" display="0">
                  <p:stCondLst>
                    <p:cond delay="indefinite"/>
                  </p:stCondLst>
                  <p:endCondLst>
                    <p:cond evt="onStopAudio" delay="0">
                      <p:tgtEl>
                        <p:sldTgt/>
                      </p:tgtEl>
                    </p:cond>
                  </p:endCondLst>
                </p:cTn>
                <p:tgtEl>
                  <p:spTgt spid="133"/>
                </p:tgtEl>
              </p:cMediaNode>
            </p:audio>
            <p:audio>
              <p:cMediaNode vol="80000">
                <p:cTn id="33" fill="hold" display="0">
                  <p:stCondLst>
                    <p:cond delay="indefinite"/>
                  </p:stCondLst>
                  <p:endCondLst>
                    <p:cond evt="onStopAudio" delay="0">
                      <p:tgtEl>
                        <p:sldTgt/>
                      </p:tgtEl>
                    </p:cond>
                  </p:endCondLst>
                </p:cTn>
                <p:tgtEl>
                  <p:spTgt spid="1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548342&quot;&gt;&lt;object type=&quot;3&quot; unique_id=&quot;548343&quot;&gt;&lt;property id=&quot;20148&quot; value=&quot;5&quot;/&gt;&lt;property id=&quot;20300&quot; value=&quot;Slide 1&quot;/&gt;&lt;property id=&quot;20307&quot; value=&quot;257&quot;/&gt;&lt;/object&gt;&lt;object type=&quot;3&quot; unique_id=&quot;548352&quot;&gt;&lt;property id=&quot;20148&quot; value=&quot;5&quot;/&gt;&lt;property id=&quot;20300&quot; value=&quot;Slide 15&quot;/&gt;&lt;property id=&quot;20307&quot; value=&quot;273&quot;/&gt;&lt;/object&gt;&lt;object type=&quot;3&quot; unique_id=&quot;548688&quot;&gt;&lt;property id=&quot;20148&quot; value=&quot;5&quot;/&gt;&lt;property id=&quot;20300&quot; value=&quot;Slide 8&quot;/&gt;&lt;property id=&quot;20307&quot; value=&quot;279&quot;/&gt;&lt;/object&gt;&lt;object type=&quot;3&quot; unique_id=&quot;549073&quot;&gt;&lt;property id=&quot;20148&quot; value=&quot;5&quot;/&gt;&lt;property id=&quot;20300&quot; value=&quot;Slide 14&quot;/&gt;&lt;property id=&quot;20307&quot; value=&quot;281&quot;/&gt;&lt;/object&gt;&lt;object type=&quot;3&quot; unique_id=&quot;549918&quot;&gt;&lt;property id=&quot;20148&quot; value=&quot;5&quot;/&gt;&lt;property id=&quot;20300&quot; value=&quot;Slide 22&quot;/&gt;&lt;property id=&quot;20307&quot; value=&quot;293&quot;/&gt;&lt;/object&gt;&lt;object type=&quot;3&quot; unique_id=&quot;550189&quot;&gt;&lt;property id=&quot;20148&quot; value=&quot;5&quot;/&gt;&lt;property id=&quot;20300&quot; value=&quot;Slide 2&quot;/&gt;&lt;property id=&quot;20307&quot; value=&quot;295&quot;/&gt;&lt;/object&gt;&lt;object type=&quot;3&quot; unique_id=&quot;550190&quot;&gt;&lt;property id=&quot;20148&quot; value=&quot;5&quot;/&gt;&lt;property id=&quot;20300&quot; value=&quot;Slide 3&quot;/&gt;&lt;property id=&quot;20307&quot; value=&quot;296&quot;/&gt;&lt;/object&gt;&lt;object type=&quot;3&quot; unique_id=&quot;550191&quot;&gt;&lt;property id=&quot;20148&quot; value=&quot;5&quot;/&gt;&lt;property id=&quot;20300&quot; value=&quot;Slide 4&quot;/&gt;&lt;property id=&quot;20307&quot; value=&quot;297&quot;/&gt;&lt;/object&gt;&lt;object type=&quot;3&quot; unique_id=&quot;550192&quot;&gt;&lt;property id=&quot;20148&quot; value=&quot;5&quot;/&gt;&lt;property id=&quot;20300&quot; value=&quot;Slide 5&quot;/&gt;&lt;property id=&quot;20307&quot; value=&quot;298&quot;/&gt;&lt;/object&gt;&lt;object type=&quot;3&quot; unique_id=&quot;550193&quot;&gt;&lt;property id=&quot;20148&quot; value=&quot;5&quot;/&gt;&lt;property id=&quot;20300&quot; value=&quot;Slide 6&quot;/&gt;&lt;property id=&quot;20307&quot; value=&quot;299&quot;/&gt;&lt;/object&gt;&lt;object type=&quot;3&quot; unique_id=&quot;550194&quot;&gt;&lt;property id=&quot;20148&quot; value=&quot;5&quot;/&gt;&lt;property id=&quot;20300&quot; value=&quot;Slide 7&quot;/&gt;&lt;property id=&quot;20307&quot; value=&quot;300&quot;/&gt;&lt;/object&gt;&lt;object type=&quot;3&quot; unique_id=&quot;550722&quot;&gt;&lt;property id=&quot;20148&quot; value=&quot;5&quot;/&gt;&lt;property id=&quot;20300&quot; value=&quot;Slide 12&quot;/&gt;&lt;property id=&quot;20307&quot; value=&quot;301&quot;/&gt;&lt;/object&gt;&lt;object type=&quot;3&quot; unique_id=&quot;550723&quot;&gt;&lt;property id=&quot;20148&quot; value=&quot;5&quot;/&gt;&lt;property id=&quot;20300&quot; value=&quot;Slide 13&quot;/&gt;&lt;property id=&quot;20307&quot; value=&quot;302&quot;/&gt;&lt;/object&gt;&lt;object type=&quot;3&quot; unique_id=&quot;550820&quot;&gt;&lt;property id=&quot;20148&quot; value=&quot;5&quot;/&gt;&lt;property id=&quot;20300&quot; value=&quot;Slide 9&quot;/&gt;&lt;property id=&quot;20307&quot; value=&quot;303&quot;/&gt;&lt;/object&gt;&lt;object type=&quot;3&quot; unique_id=&quot;550896&quot;&gt;&lt;property id=&quot;20148&quot; value=&quot;5&quot;/&gt;&lt;property id=&quot;20300&quot; value=&quot;Slide 10&quot;/&gt;&lt;property id=&quot;20307&quot; value=&quot;304&quot;/&gt;&lt;/object&gt;&lt;object type=&quot;3&quot; unique_id=&quot;550975&quot;&gt;&lt;property id=&quot;20148&quot; value=&quot;5&quot;/&gt;&lt;property id=&quot;20300&quot; value=&quot;Slide 11&quot;/&gt;&lt;property id=&quot;20307&quot; value=&quot;305&quot;/&gt;&lt;/object&gt;&lt;object type=&quot;3&quot; unique_id=&quot;551462&quot;&gt;&lt;property id=&quot;20148&quot; value=&quot;5&quot;/&gt;&lt;property id=&quot;20300&quot; value=&quot;Slide 16&quot;/&gt;&lt;property id=&quot;20307&quot; value=&quot;306&quot;/&gt;&lt;/object&gt;&lt;object type=&quot;3&quot; unique_id=&quot;551463&quot;&gt;&lt;property id=&quot;20148&quot; value=&quot;5&quot;/&gt;&lt;property id=&quot;20300&quot; value=&quot;Slide 17&quot;/&gt;&lt;property id=&quot;20307&quot; value=&quot;307&quot;/&gt;&lt;/object&gt;&lt;object type=&quot;3&quot; unique_id=&quot;551464&quot;&gt;&lt;property id=&quot;20148&quot; value=&quot;5&quot;/&gt;&lt;property id=&quot;20300&quot; value=&quot;Slide 18&quot;/&gt;&lt;property id=&quot;20307&quot; value=&quot;308&quot;/&gt;&lt;/object&gt;&lt;object type=&quot;3&quot; unique_id=&quot;551465&quot;&gt;&lt;property id=&quot;20148&quot; value=&quot;5&quot;/&gt;&lt;property id=&quot;20300&quot; value=&quot;Slide 19&quot;/&gt;&lt;property id=&quot;20307&quot; value=&quot;309&quot;/&gt;&lt;/object&gt;&lt;object type=&quot;3&quot; unique_id=&quot;551466&quot;&gt;&lt;property id=&quot;20148&quot; value=&quot;5&quot;/&gt;&lt;property id=&quot;20300&quot; value=&quot;Slide 20&quot;/&gt;&lt;property id=&quot;20307&quot; value=&quot;310&quot;/&gt;&lt;/object&gt;&lt;object type=&quot;3&quot; unique_id=&quot;551467&quot;&gt;&lt;property id=&quot;20148&quot; value=&quot;5&quot;/&gt;&lt;property id=&quot;20300&quot; value=&quot;Slide 21&quot;/&gt;&lt;property id=&quot;20307&quot; value=&quot;311&quot;/&gt;&lt;/object&gt;&lt;/object&gt;&lt;object type=&quot;8&quot; unique_id=&quot;548370&quot;&gt;&lt;/object&gt;&lt;/object&gt;&lt;/database&gt;"/>
  <p:tag name="SECTOMILLISECCONVERTED" val="1"/>
</p:tagLst>
</file>

<file path=ppt/theme/_rels/them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4.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efault Design">
  <a:themeElements>
    <a:clrScheme name="1_Default Design 12">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2">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631</TotalTime>
  <Words>604</Words>
  <Application>Microsoft Office PowerPoint</Application>
  <PresentationFormat>Widescreen</PresentationFormat>
  <Paragraphs>72</Paragraphs>
  <Slides>17</Slides>
  <Notes>0</Notes>
  <HiddenSlides>0</HiddenSlides>
  <MMClips>23</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17</vt:i4>
      </vt:variant>
    </vt:vector>
  </HeadingPairs>
  <TitlesOfParts>
    <vt:vector size="31" baseType="lpstr">
      <vt:lpstr>.VnTimeH</vt:lpstr>
      <vt:lpstr>Arial</vt:lpstr>
      <vt:lpstr>Calibri</vt:lpstr>
      <vt:lpstr>Calibri Light</vt:lpstr>
      <vt:lpstr>等线</vt:lpstr>
      <vt:lpstr>Garamond</vt:lpstr>
      <vt:lpstr>Tahoma</vt:lpstr>
      <vt:lpstr>Times New Roman</vt:lpstr>
      <vt:lpstr>Wingdings</vt:lpstr>
      <vt:lpstr>Office Theme</vt:lpstr>
      <vt:lpstr>Office 主题​​</vt:lpstr>
      <vt:lpstr>2_Organic</vt:lpstr>
      <vt:lpstr>1_Tema de Office</vt:lpstr>
      <vt:lpstr>1_Default Design</vt:lpstr>
      <vt:lpstr> </vt:lpstr>
      <vt:lpstr>Thứ hai, ngày 07 tháng 10 năm 2024 Tự nhiên và xã hội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AA</cp:lastModifiedBy>
  <cp:revision>64</cp:revision>
  <dcterms:created xsi:type="dcterms:W3CDTF">2020-10-04T11:15:59Z</dcterms:created>
  <dcterms:modified xsi:type="dcterms:W3CDTF">2024-10-07T07:02:44Z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1033-11.2.0.9684</vt:lpwstr>
  </property>
</Properties>
</file>