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3B00-2B0D-4CB8-ADB9-990C0542AE0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DEE-902B-46DB-9AF0-70DBE7050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247" y="83127"/>
            <a:ext cx="9144000" cy="1138843"/>
          </a:xfrm>
        </p:spPr>
        <p:txBody>
          <a:bodyPr>
            <a:normAutofit/>
          </a:bodyPr>
          <a:lstStyle/>
          <a:p>
            <a:r>
              <a:rPr lang="en-US" sz="4400" dirty="0" err="1"/>
              <a:t>Chủ</a:t>
            </a:r>
            <a:r>
              <a:rPr lang="en-US" sz="4400" dirty="0"/>
              <a:t> </a:t>
            </a:r>
            <a:r>
              <a:rPr lang="en-US" sz="4400" dirty="0" err="1"/>
              <a:t>đề</a:t>
            </a:r>
            <a:r>
              <a:rPr lang="en-US" sz="4400" dirty="0"/>
              <a:t> 1: TRANH DÂN GIAN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err="1">
                <a:solidFill>
                  <a:srgbClr val="FF0000"/>
                </a:solidFill>
              </a:rPr>
              <a:t>Bài</a:t>
            </a:r>
            <a:r>
              <a:rPr lang="en-US" sz="3100" b="1" dirty="0">
                <a:solidFill>
                  <a:srgbClr val="FF0000"/>
                </a:solidFill>
              </a:rPr>
              <a:t> 1: MÀU SẮC TRONG TRANH DÂN GIAN</a:t>
            </a:r>
          </a:p>
        </p:txBody>
      </p:sp>
      <p:pic>
        <p:nvPicPr>
          <p:cNvPr id="2050" name="Picture 2" descr="Còn đó vẻ đẹp tranh dân gian Đông H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38" y="1303795"/>
            <a:ext cx="7218218" cy="52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7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672984" y="3953933"/>
            <a:ext cx="7586749" cy="172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1789"/>
            <a:ext cx="11205557" cy="10640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0" y="1444065"/>
            <a:ext cx="8649759" cy="572135"/>
          </a:xfrm>
        </p:spPr>
        <p:txBody>
          <a:bodyPr>
            <a:noAutofit/>
          </a:bodyPr>
          <a:lstStyle/>
          <a:p>
            <a:pPr algn="just"/>
            <a:r>
              <a:rPr lang="en-US" sz="4400" dirty="0"/>
              <a:t>1.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bản</a:t>
            </a:r>
            <a:r>
              <a:rPr lang="en-US" sz="4400" dirty="0"/>
              <a:t> </a:t>
            </a:r>
            <a:r>
              <a:rPr lang="en-US" sz="4400" dirty="0" err="1"/>
              <a:t>gồm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139584" y="2394447"/>
            <a:ext cx="7586749" cy="2501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cs typeface="Times New Roman" panose="02020603050405020304" pitchFamily="18" charset="0"/>
              </a:rPr>
              <a:t>Là</a:t>
            </a:r>
            <a:r>
              <a:rPr lang="vi-VN" sz="4400" dirty="0"/>
              <a:t> màu sắc mà trong lý thuyết có thể được trộn lẫn để tạo ra tất cả các màu khác.</a:t>
            </a:r>
            <a:endParaRPr lang="en-US"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97723" y="1222004"/>
            <a:ext cx="1769534" cy="1769534"/>
            <a:chOff x="897723" y="1222004"/>
            <a:chExt cx="1769534" cy="1769534"/>
          </a:xfrm>
        </p:grpSpPr>
        <p:sp>
          <p:nvSpPr>
            <p:cNvPr id="4" name="Oval 3"/>
            <p:cNvSpPr/>
            <p:nvPr/>
          </p:nvSpPr>
          <p:spPr>
            <a:xfrm>
              <a:off x="897723" y="1222004"/>
              <a:ext cx="1769534" cy="17695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1159266" y="1493083"/>
              <a:ext cx="1304483" cy="5955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cs typeface="Times New Roman" panose="02020603050405020304" pitchFamily="18" charset="0"/>
                </a:rPr>
                <a:t>VÀNG</a:t>
              </a:r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95190" y="2756534"/>
            <a:ext cx="1769534" cy="1769534"/>
            <a:chOff x="1795190" y="2756534"/>
            <a:chExt cx="1769534" cy="1769534"/>
          </a:xfrm>
        </p:grpSpPr>
        <p:sp>
          <p:nvSpPr>
            <p:cNvPr id="17" name="Oval 16"/>
            <p:cNvSpPr/>
            <p:nvPr/>
          </p:nvSpPr>
          <p:spPr>
            <a:xfrm>
              <a:off x="1795190" y="2756534"/>
              <a:ext cx="1769534" cy="17695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964973" y="3063943"/>
              <a:ext cx="1304483" cy="5955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cs typeface="Times New Roman" panose="02020603050405020304" pitchFamily="18" charset="0"/>
                </a:rPr>
                <a:t>ĐỎ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595" y="2756534"/>
            <a:ext cx="1769534" cy="1769534"/>
            <a:chOff x="27595" y="2756534"/>
            <a:chExt cx="1769534" cy="1769534"/>
          </a:xfrm>
        </p:grpSpPr>
        <p:sp>
          <p:nvSpPr>
            <p:cNvPr id="18" name="Oval 17"/>
            <p:cNvSpPr/>
            <p:nvPr/>
          </p:nvSpPr>
          <p:spPr>
            <a:xfrm>
              <a:off x="27595" y="2756534"/>
              <a:ext cx="1769534" cy="176953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61259" y="2886735"/>
              <a:ext cx="1474587" cy="8720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cs typeface="Times New Roman" panose="02020603050405020304" pitchFamily="18" charset="0"/>
                </a:rPr>
                <a:t>XANH DƯƠNG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3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àu cơ bả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9" y="1016000"/>
            <a:ext cx="4191982" cy="41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480305" y="2560107"/>
            <a:ext cx="1304483" cy="59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cam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55491" y="2444563"/>
            <a:ext cx="955561" cy="82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05808" y="3941156"/>
            <a:ext cx="1304483" cy="595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tím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89855" y="166997"/>
            <a:ext cx="9659409" cy="972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/>
              <a:t>2.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thứ</a:t>
            </a:r>
            <a:r>
              <a:rPr lang="en-US" sz="5400" dirty="0"/>
              <a:t> </a:t>
            </a:r>
            <a:r>
              <a:rPr lang="en-US" sz="5400" dirty="0" err="1"/>
              <a:t>cấp</a:t>
            </a:r>
            <a:r>
              <a:rPr lang="en-US" sz="5400" dirty="0"/>
              <a:t> </a:t>
            </a:r>
            <a:r>
              <a:rPr lang="en-US" sz="5400" dirty="0" err="1"/>
              <a:t>những</a:t>
            </a:r>
            <a:r>
              <a:rPr lang="en-US" sz="5400" dirty="0"/>
              <a:t>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nào</a:t>
            </a:r>
            <a:r>
              <a:rPr lang="en-US" sz="5400" dirty="0"/>
              <a:t>?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923294" y="2024578"/>
            <a:ext cx="6973431" cy="273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1155878" y="1488704"/>
            <a:ext cx="2577466" cy="25774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77466" y="3639184"/>
            <a:ext cx="2577466" cy="25774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0" y="3785234"/>
            <a:ext cx="2577466" cy="25774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117 0.1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385 -0.01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2683 -0.0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52102" y="441317"/>
            <a:ext cx="6828987" cy="972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/>
              <a:t>3.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đậm</a:t>
            </a:r>
            <a:r>
              <a:rPr lang="en-US" sz="5400" dirty="0"/>
              <a:t>, </a:t>
            </a:r>
            <a:r>
              <a:rPr lang="en-US" sz="5400" dirty="0" err="1"/>
              <a:t>màu</a:t>
            </a:r>
            <a:r>
              <a:rPr lang="en-US" sz="5400" dirty="0"/>
              <a:t> </a:t>
            </a:r>
            <a:r>
              <a:rPr lang="en-US" sz="5400" dirty="0" err="1"/>
              <a:t>nhạt</a:t>
            </a:r>
            <a:r>
              <a:rPr lang="en-US" sz="5400" dirty="0"/>
              <a:t>: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07658" y="2041203"/>
            <a:ext cx="6973431" cy="273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Bảng bánh xe màu sắc trong thời trang và cách phối CƠ BẢN NHẤT - Trùm Tin 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" y="1473717"/>
            <a:ext cx="3626139" cy="36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3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9" y="59978"/>
            <a:ext cx="12036828" cy="663229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2: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/>
              <a:t>sát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ra</a:t>
            </a:r>
            <a:r>
              <a:rPr lang="en-US" sz="4400" dirty="0"/>
              <a:t>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đậm</a:t>
            </a:r>
            <a:r>
              <a:rPr lang="en-US" sz="4400" dirty="0"/>
              <a:t>,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nhạt</a:t>
            </a:r>
            <a:endParaRPr lang="en-US" sz="4400" dirty="0"/>
          </a:p>
        </p:txBody>
      </p:sp>
      <p:pic>
        <p:nvPicPr>
          <p:cNvPr id="2050" name="Picture 2" descr="Khám phá quy trình làm tranh dân gian Kim Hoàng - Kênh truyền hình Đài  Tiếng nói Việt Nam - VOV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8" y="723207"/>
            <a:ext cx="4339243" cy="60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744394" y="2784763"/>
            <a:ext cx="5375563" cy="1371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Gà</a:t>
            </a:r>
            <a:r>
              <a:rPr lang="en-US" sz="2800" dirty="0"/>
              <a:t>,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Kim </a:t>
            </a:r>
            <a:r>
              <a:rPr lang="en-US" sz="2800" dirty="0" err="1"/>
              <a:t>Hoàn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, 37 x 25 cm</a:t>
            </a:r>
          </a:p>
          <a:p>
            <a:r>
              <a:rPr lang="en-US" sz="2800" dirty="0" err="1"/>
              <a:t>Nguồn</a:t>
            </a:r>
            <a:r>
              <a:rPr lang="en-US" sz="2800" dirty="0"/>
              <a:t>: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Mỹ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64031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9" y="59978"/>
            <a:ext cx="12036828" cy="663229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2: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/>
              <a:t>sát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ra</a:t>
            </a:r>
            <a:r>
              <a:rPr lang="en-US" sz="4400" dirty="0"/>
              <a:t>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đậm</a:t>
            </a:r>
            <a:r>
              <a:rPr lang="en-US" sz="4400" dirty="0"/>
              <a:t>,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nhạt</a:t>
            </a:r>
            <a:endParaRPr lang="en-US" sz="4400" dirty="0"/>
          </a:p>
        </p:txBody>
      </p:sp>
      <p:pic>
        <p:nvPicPr>
          <p:cNvPr id="2052" name="Picture 4" descr="Sinh hoạt xã hội trong tranh dân gian Hàng Trống - Sách 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38" y="826657"/>
            <a:ext cx="8797206" cy="52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4142507" y="6161519"/>
            <a:ext cx="3616038" cy="663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/>
              <a:t>Chợ</a:t>
            </a:r>
            <a:r>
              <a:rPr lang="en-US" sz="1600" dirty="0"/>
              <a:t> </a:t>
            </a:r>
            <a:r>
              <a:rPr lang="en-US" sz="1600" dirty="0" err="1"/>
              <a:t>quê</a:t>
            </a:r>
            <a:r>
              <a:rPr lang="en-US" sz="1600" dirty="0"/>
              <a:t>,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dân</a:t>
            </a:r>
            <a:r>
              <a:rPr lang="en-US" sz="1600" dirty="0"/>
              <a:t> </a:t>
            </a:r>
            <a:r>
              <a:rPr lang="en-US" sz="1600" dirty="0" err="1"/>
              <a:t>gian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Trống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giấy</a:t>
            </a:r>
            <a:r>
              <a:rPr lang="en-US" sz="1600" dirty="0"/>
              <a:t> </a:t>
            </a:r>
            <a:r>
              <a:rPr lang="en-US" sz="1600" dirty="0" err="1"/>
              <a:t>dó</a:t>
            </a:r>
            <a:r>
              <a:rPr lang="en-US" sz="1600" dirty="0"/>
              <a:t>, 34 x 58 cm</a:t>
            </a:r>
          </a:p>
          <a:p>
            <a:r>
              <a:rPr lang="en-US" sz="1600" dirty="0" err="1"/>
              <a:t>Nguồn</a:t>
            </a:r>
            <a:r>
              <a:rPr lang="en-US" sz="1600" dirty="0"/>
              <a:t>: </a:t>
            </a:r>
            <a:r>
              <a:rPr lang="en-US" sz="1600" dirty="0" err="1"/>
              <a:t>nghệ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Lê</a:t>
            </a:r>
            <a:r>
              <a:rPr lang="en-US" sz="1600" dirty="0"/>
              <a:t>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Nghiên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342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tnam National Fine Arts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36" y="573260"/>
            <a:ext cx="7620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4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8" y="107431"/>
            <a:ext cx="10515600" cy="5326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3: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pic>
        <p:nvPicPr>
          <p:cNvPr id="4098" name="Picture 2" descr="tong hop tranh to mau tranh dan gian dong ho dep nhat danh cho be 1 - Tổng hợp tranh tô màu Tranh Dân Gian Đông Hồ đẹp nhất dành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" y="1195620"/>
            <a:ext cx="3712730" cy="480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ng hop tranh to mau tranh dan gian dong ho dep nhat danh cho be - Tổng hợp tranh tô màu Tranh Dân Gian Đông Hồ đẹp nhất dành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2" y="1195620"/>
            <a:ext cx="4619337" cy="4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0025" y="6128616"/>
            <a:ext cx="3772593" cy="53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Vinh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Quý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19850" y="6128616"/>
            <a:ext cx="3772593" cy="53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Lợn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Ráy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tomau.vn/wp-content/uploads/tranh-to-mau-tranh-dong-ho-lon-an-cay-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365125"/>
            <a:ext cx="9263592" cy="62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4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195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Chủ đề 1: TRANH DÂN GIAN Bài 1: MÀU SẮC TRONG TRANH DÂN GIAN</vt:lpstr>
      <vt:lpstr>Hoạt động 1: Quan sát và nhận thức</vt:lpstr>
      <vt:lpstr>PowerPoint Presentation</vt:lpstr>
      <vt:lpstr>PowerPoint Presentation</vt:lpstr>
      <vt:lpstr>Hoạt động 2: Quan sát và chỉ ra màu đậm, màu nhạt</vt:lpstr>
      <vt:lpstr>Hoạt động 2: Quan sát và chỉ ra màu đậm, màu nhạt</vt:lpstr>
      <vt:lpstr>PowerPoint Presentation</vt:lpstr>
      <vt:lpstr>Hoạt động 3: Luyện tập sáng tạo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TRANH DÂN GIAN</dc:title>
  <dc:creator>Admin</dc:creator>
  <cp:lastModifiedBy>Windows 10</cp:lastModifiedBy>
  <cp:revision>26</cp:revision>
  <dcterms:created xsi:type="dcterms:W3CDTF">2022-08-26T09:00:16Z</dcterms:created>
  <dcterms:modified xsi:type="dcterms:W3CDTF">2024-06-08T05:05:02Z</dcterms:modified>
</cp:coreProperties>
</file>