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5" r:id="rId3"/>
    <p:sldId id="257" r:id="rId4"/>
    <p:sldId id="281" r:id="rId5"/>
    <p:sldId id="279" r:id="rId6"/>
    <p:sldId id="295" r:id="rId7"/>
    <p:sldId id="303" r:id="rId8"/>
    <p:sldId id="296" r:id="rId9"/>
    <p:sldId id="298" r:id="rId10"/>
    <p:sldId id="299" r:id="rId11"/>
    <p:sldId id="300" r:id="rId12"/>
    <p:sldId id="301" r:id="rId13"/>
    <p:sldId id="312" r:id="rId14"/>
    <p:sldId id="304" r:id="rId15"/>
    <p:sldId id="306" r:id="rId16"/>
    <p:sldId id="307" r:id="rId17"/>
    <p:sldId id="302" r:id="rId18"/>
    <p:sldId id="262" r:id="rId19"/>
    <p:sldId id="309" r:id="rId20"/>
    <p:sldId id="308" r:id="rId21"/>
    <p:sldId id="310" r:id="rId22"/>
    <p:sldId id="311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FDE"/>
    <a:srgbClr val="5B9BD5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-44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pic>
        <p:nvPicPr>
          <p:cNvPr id="6148" name="Picture 4" descr="100+ hình nền powerpoint chào mừng - hinhanhsieudep.net">
            <a:extLst>
              <a:ext uri="{FF2B5EF4-FFF2-40B4-BE49-F238E27FC236}">
                <a16:creationId xmlns="" xmlns:a16="http://schemas.microsoft.com/office/drawing/2014/main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9E3FD3D8-A371-8C02-AE1C-161DCE617C8C}"/>
              </a:ext>
            </a:extLst>
          </p:cNvPr>
          <p:cNvSpPr/>
          <p:nvPr/>
        </p:nvSpPr>
        <p:spPr>
          <a:xfrm>
            <a:off x="8733183" y="6520070"/>
            <a:ext cx="410817" cy="337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4.Em yeu hoa binh">
            <a:hlinkClick r:id="" action="ppaction://media"/>
            <a:extLst>
              <a:ext uri="{FF2B5EF4-FFF2-40B4-BE49-F238E27FC236}">
                <a16:creationId xmlns="" xmlns:a16="http://schemas.microsoft.com/office/drawing/2014/main" id="{5B5EED80-28FA-CDA5-0C20-FBA54D78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97120" y="6298704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382428" y="1437712"/>
            <a:ext cx="83032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CHÀO MỪNG CÁC EM </a:t>
            </a:r>
          </a:p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ĐẾN VỚI TIẾT HỌC MỚI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Khan quang tham mai vai em">
            <a:hlinkClick r:id="" action="ppaction://media"/>
            <a:extLst>
              <a:ext uri="{FF2B5EF4-FFF2-40B4-BE49-F238E27FC236}">
                <a16:creationId xmlns="" xmlns:a16="http://schemas.microsoft.com/office/drawing/2014/main" id="{E801535C-7A56-BB87-E01F-E5E4629ED3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1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động trang trí bài giảng điện tử PowerPoint siêu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trang trí bài giảng điện tử PowerPoint siêu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1154245" y="1147793"/>
            <a:ext cx="676056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vi-VN" sz="3600" b="1" u="sng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KẾT LUẬN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</a:p>
          <a:p>
            <a:pPr algn="ctr"/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Sử dụng các sản phẩm mĩ thuật phù hợp để trang trí sẻ giúp không gian sinh hoạt, học tập thêm đẹp và sinh động hơn</a:t>
            </a:r>
            <a:endParaRPr lang="vi-VN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endParaRPr lang="vi-VN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  <a:p>
            <a:pPr algn="ctr"/>
            <a:endParaRPr lang="vi-VN" sz="36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35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854439" y="2683239"/>
            <a:ext cx="6056028" cy="1330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CÁCH THỰC HIỆN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1" y="1244184"/>
            <a:ext cx="5306518" cy="473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224852" y="209896"/>
            <a:ext cx="8634335" cy="5995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bước để tạo sản phẩm mĩ thuật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5486397" y="2286799"/>
            <a:ext cx="362762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Có mấy bước để tạo sản phẩm mĩ thuật?</a:t>
            </a:r>
          </a:p>
          <a:p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Đó là những bước nào?</a:t>
            </a:r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endParaRPr lang="vi-VN" sz="32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63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449706" y="712838"/>
            <a:ext cx="795977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Có 4 bước để tạo sản phẩm mĩ thuật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1: tạo hình dáng của cái cốc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2: Vẽ nét hoặc hình ảnh để trang trí cái cốc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3: Vẽ màu để trang trí cái cốc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4: Hoàn chỉnh vẽ màu cho cái cốc đều đẹp hơn</a:t>
            </a:r>
            <a:endParaRPr lang="vi-VN" sz="40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46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="" xmlns:a16="http://schemas.microsoft.com/office/drawing/2014/main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0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1528997" y="2091928"/>
            <a:ext cx="659567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TIẾT HỌC CỦA CHÚNG TA ĐẾN ĐÂY LÀ HẾT RỒI CÔ CHÚC CÁC EM CHĂM NGOAN HỌC GIỎI</a:t>
            </a:r>
          </a:p>
          <a:p>
            <a:pPr algn="ctr"/>
            <a:r>
              <a:rPr lang="vi-VN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XIN CHÀO CÁC EM!</a:t>
            </a:r>
            <a:r>
              <a:rPr lang="vi-VN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endParaRPr lang="vi-VN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9" name="Khan quang tham mai vai em">
            <a:hlinkClick r:id="" action="ppaction://media"/>
            <a:extLst>
              <a:ext uri="{FF2B5EF4-FFF2-40B4-BE49-F238E27FC236}">
                <a16:creationId xmlns="" xmlns:a16="http://schemas.microsoft.com/office/drawing/2014/main" id="{E801535C-7A56-BB87-E01F-E5E4629E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0+ hình nền powerpoint chào mừng - hinhanhsieudep.net">
            <a:extLst>
              <a:ext uri="{FF2B5EF4-FFF2-40B4-BE49-F238E27FC236}">
                <a16:creationId xmlns="" xmlns:a16="http://schemas.microsoft.com/office/drawing/2014/main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626565" y="471614"/>
            <a:ext cx="78149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CHÀO MỪNG CÁC EM </a:t>
            </a:r>
          </a:p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ĐẾN VỚI TIẾT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1134012" y="2579452"/>
            <a:ext cx="710489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Chủ đề 6: Gia đình là tất cả. </a:t>
            </a:r>
          </a:p>
          <a:p>
            <a:pPr algn="ctr"/>
            <a:r>
              <a:rPr lang="vi-VN" sz="4000" b="1" u="sng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Bài 12</a:t>
            </a:r>
            <a:r>
              <a:rPr lang="vi-VN" sz="40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40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TRANG TRÍ ĐỒ VẬT. (Tiết 2)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854439" y="3028016"/>
            <a:ext cx="6056028" cy="9861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SÁNG TẠO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954590"/>
            <a:ext cx="3822491" cy="314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2051789" y="140856"/>
            <a:ext cx="46250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93" y="954590"/>
            <a:ext cx="4404953" cy="319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5" y="4101926"/>
            <a:ext cx="3912435" cy="255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7" y="4146376"/>
            <a:ext cx="3537678" cy="250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1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2051789" y="215806"/>
            <a:ext cx="46250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9" y="1155619"/>
            <a:ext cx="3987384" cy="28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05" y="3560162"/>
            <a:ext cx="3987384" cy="301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794479" y="1454046"/>
            <a:ext cx="7989757" cy="40323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*Em sẻ chọn sản phẩm nào để thực hiện?</a:t>
            </a:r>
          </a:p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*Sản phẩm đó em làm bằng chất liệu gì?</a:t>
            </a:r>
          </a:p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Em làm thế nào để thể hiện được sản phẩm của mình?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ường Ngủ Gỗ Xoan Đào Giá Rẻ Mua Tại Nội Thất Khương Duy Đảm Bảo Chất Lượng">
            <a:extLst>
              <a:ext uri="{FF2B5EF4-FFF2-40B4-BE49-F238E27FC236}">
                <a16:creationId xmlns="" xmlns:a16="http://schemas.microsoft.com/office/drawing/2014/main" id="{01E9DE66-B47A-E5A8-01AB-D6FBC5DB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91237" l="9653" r="89961">
                        <a14:foregroundMark x1="86486" y1="86082" x2="88031" y2="91237"/>
                        <a14:backgroundMark x1="24324" y1="20103" x2="27799" y2="4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70" y="2546622"/>
            <a:ext cx="4271319" cy="31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18A172-1DB5-88A7-D5EA-A165E53B5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6750" l="2750" r="97750">
                        <a14:foregroundMark x1="51250" y1="750" x2="42250" y2="38500"/>
                        <a14:foregroundMark x1="36000" y1="72000" x2="32000" y2="96750"/>
                        <a14:foregroundMark x1="2750" y1="62250" x2="11500" y2="66000"/>
                        <a14:foregroundMark x1="89750" y1="70500" x2="97750" y2="59250"/>
                        <a14:foregroundMark x1="97750" y1="59250" x2="97750" y2="58750"/>
                        <a14:foregroundMark x1="36500" y1="2750" x2="48750" y2="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784" y="1542981"/>
            <a:ext cx="1716157" cy="1716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6FF420-460D-2842-786B-EE6B25924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31" b="89965" l="9315" r="95958">
                        <a14:foregroundMark x1="9490" y1="17077" x2="9490" y2="17077"/>
                        <a14:foregroundMark x1="21617" y1="9331" x2="21617" y2="9331"/>
                        <a14:foregroundMark x1="71065" y1="85866" x2="71002" y2="86268"/>
                        <a14:foregroundMark x1="71245" y1="84729" x2="71270" y2="84572"/>
                        <a14:foregroundMark x1="61366" y1="42624" x2="62243" y2="42471"/>
                        <a14:foregroundMark x1="60457" y1="42782" x2="61282" y2="42638"/>
                        <a14:foregroundMark x1="95475" y1="79017" x2="94728" y2="81690"/>
                        <a14:foregroundMark x1="78944" y1="46682" x2="78910" y2="46479"/>
                        <a14:foregroundMark x1="78910" y1="46479" x2="80035" y2="46338"/>
                        <a14:backgroundMark x1="67838" y1="38732" x2="91564" y2="78697"/>
                        <a14:backgroundMark x1="88401" y1="36796" x2="61687" y2="87852"/>
                        <a14:backgroundMark x1="61687" y1="87852" x2="79438" y2="78345"/>
                        <a14:backgroundMark x1="79438" y1="78345" x2="88049" y2="57923"/>
                        <a14:backgroundMark x1="88049" y1="57923" x2="77153" y2="46303"/>
                        <a14:backgroundMark x1="77153" y1="46303" x2="63972" y2="42430"/>
                        <a14:backgroundMark x1="63972" y1="42430" x2="63445" y2="41021"/>
                        <a14:backgroundMark x1="79262" y1="39613" x2="79262" y2="39613"/>
                        <a14:backgroundMark x1="75220" y1="37500" x2="86643" y2="44014"/>
                        <a14:backgroundMark x1="86643" y1="44014" x2="93849" y2="58627"/>
                        <a14:backgroundMark x1="93849" y1="58627" x2="94552" y2="79049"/>
                        <a14:backgroundMark x1="73286" y1="39789" x2="68893" y2="67958"/>
                        <a14:backgroundMark x1="68893" y1="67958" x2="69772" y2="78345"/>
                        <a14:backgroundMark x1="69772" y1="78345" x2="73638" y2="78169"/>
                        <a14:backgroundMark x1="61336" y1="44366" x2="73462" y2="37500"/>
                        <a14:backgroundMark x1="71529" y1="87324" x2="71529" y2="85387"/>
                        <a14:backgroundMark x1="61687" y1="43486" x2="61336" y2="42782"/>
                      </a14:backgroundRemoval>
                    </a14:imgEffect>
                  </a14:imgLayer>
                </a14:imgProps>
              </a:ext>
            </a:extLst>
          </a:blip>
          <a:srcRect t="5547" r="44620" b="7317"/>
          <a:stretch/>
        </p:blipFill>
        <p:spPr>
          <a:xfrm>
            <a:off x="132897" y="1050009"/>
            <a:ext cx="3001411" cy="4714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C280B4-C9E0-B675-32F3-A318C349D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0667">
                        <a14:foregroundMark x1="54222" y1="25333" x2="70222" y2="28000"/>
                        <a14:foregroundMark x1="56889" y1="23556" x2="68444" y2="26667"/>
                        <a14:foregroundMark x1="90667" y1="42667" x2="90222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66" y="2490850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A5F959-E25C-83F2-C360-26926371D8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947" b="65439" l="6275" r="56863">
                        <a14:foregroundMark x1="33039" y1="60877" x2="47353" y2="65439"/>
                      </a14:backgroundRemoval>
                    </a14:imgEffect>
                  </a14:imgLayer>
                </a14:imgProps>
              </a:ext>
            </a:extLst>
          </a:blip>
          <a:srcRect l="-1532" t="13574" r="36749" b="32499"/>
          <a:stretch/>
        </p:blipFill>
        <p:spPr>
          <a:xfrm>
            <a:off x="4737281" y="5303135"/>
            <a:ext cx="3363017" cy="156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17A7CC-1A8A-B310-E3BD-34F786262A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78" b="94667" l="9778" r="89778">
                        <a14:foregroundMark x1="51111" y1="69778" x2="52889" y2="94667"/>
                        <a14:foregroundMark x1="44000" y1="6667" x2="74222" y2="20000"/>
                        <a14:foregroundMark x1="74222" y1="20000" x2="74667" y2="21778"/>
                        <a14:foregroundMark x1="52000" y1="6222" x2="47556" y2="5778"/>
                        <a14:foregroundMark x1="47556" y1="5778" x2="88000" y2="39111"/>
                        <a14:foregroundMark x1="88000" y1="39111" x2="80444" y2="33333"/>
                        <a14:foregroundMark x1="58222" y1="68889" x2="66667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7592" y="4554910"/>
            <a:ext cx="2143125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FF6DDA0-BBFC-4506-75C6-79A4F861DA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884" y1="12230" x2="78453" y2="29856"/>
                        <a14:foregroundMark x1="78453" y1="29856" x2="65193" y2="69784"/>
                        <a14:foregroundMark x1="78453" y1="45683" x2="70718" y2="21223"/>
                        <a14:foregroundMark x1="70718" y1="21223" x2="40884" y2="13309"/>
                        <a14:foregroundMark x1="40884" y1="13309" x2="17680" y2="28777"/>
                        <a14:foregroundMark x1="17680" y1="28777" x2="37017" y2="71223"/>
                        <a14:foregroundMark x1="61326" y1="12590" x2="84530" y2="24460"/>
                        <a14:foregroundMark x1="84530" y1="24460" x2="83425" y2="43165"/>
                        <a14:foregroundMark x1="83425" y1="43165" x2="81768" y2="45683"/>
                        <a14:foregroundMark x1="67956" y1="12230" x2="83978" y2="23741"/>
                        <a14:foregroundMark x1="41436" y1="43525" x2="62983" y2="44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15" y="35549"/>
            <a:ext cx="1724025" cy="26479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1813240" y="215194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7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1528996" y="1454046"/>
            <a:ext cx="6056028" cy="361262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Em hãy sáng tạo một sản phẩm mĩ thuật mà em đã chọn hay nhóm em đã chọn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854439" y="3028016"/>
            <a:ext cx="6056028" cy="9861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ĐÁNH GIÁ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6">
            <a:extLst>
              <a:ext uri="{FF2B5EF4-FFF2-40B4-BE49-F238E27FC236}">
                <a16:creationId xmlns=""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1918741" y="2518348"/>
            <a:ext cx="3747541" cy="9146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58" y="3654388"/>
            <a:ext cx="4137285" cy="244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96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="" xmlns:a16="http://schemas.microsoft.com/office/drawing/2014/main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1A0F8807-3697-7560-97B9-E201C884A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67" y="994265"/>
            <a:ext cx="7238469" cy="51948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EA54585-ADAC-F609-9A70-953C1823E4A8}"/>
              </a:ext>
            </a:extLst>
          </p:cNvPr>
          <p:cNvSpPr/>
          <p:nvPr/>
        </p:nvSpPr>
        <p:spPr>
          <a:xfrm>
            <a:off x="942306" y="2227019"/>
            <a:ext cx="8671108" cy="255454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 HỌC CỦA CHÚNG TA ĐẾN ĐÂY LÀ HẾT CÔ CHÚC CÁC EM CHĂM NGOAN HỌC GIỎI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CÁC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2BB318-2C03-ECA8-47E3-BA6A8C172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366" y="3281680"/>
            <a:ext cx="1002138" cy="125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1408E5-CE61-B531-701C-D1A9387FC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917" y="5124453"/>
            <a:ext cx="696336" cy="87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066611-E622-7101-AC73-6FCFBA12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2618" y="5367475"/>
            <a:ext cx="591748" cy="742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E3CAF8-0241-9E32-7AA1-F09E32075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483" y="3956581"/>
            <a:ext cx="752022" cy="943853"/>
          </a:xfrm>
          <a:prstGeom prst="rect">
            <a:avLst/>
          </a:prstGeom>
        </p:spPr>
      </p:pic>
      <p:pic>
        <p:nvPicPr>
          <p:cNvPr id="11" name="Khan quang tham mai vai em">
            <a:hlinkClick r:id="" action="ppaction://media"/>
            <a:extLst>
              <a:ext uri="{FF2B5EF4-FFF2-40B4-BE49-F238E27FC236}">
                <a16:creationId xmlns="" xmlns:a16="http://schemas.microsoft.com/office/drawing/2014/main" id="{E801535C-7A56-BB87-E01F-E5E4629E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="" xmlns:a16="http://schemas.microsoft.com/office/drawing/2014/main" id="{4BF27745-B2E1-51A8-E5A9-BBEE78874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631"/>
          <a:stretch/>
        </p:blipFill>
        <p:spPr bwMode="auto">
          <a:xfrm>
            <a:off x="0" y="-35434"/>
            <a:ext cx="9183000" cy="68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ABDDAB9-4D3E-80F3-7BBB-FEF0588004D5}"/>
              </a:ext>
            </a:extLst>
          </p:cNvPr>
          <p:cNvSpPr/>
          <p:nvPr/>
        </p:nvSpPr>
        <p:spPr>
          <a:xfrm>
            <a:off x="1057657" y="2188579"/>
            <a:ext cx="57695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là tất cả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810017" y="3411283"/>
            <a:ext cx="63065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BÀI 12:</a:t>
            </a:r>
          </a:p>
          <a:p>
            <a:pPr algn="ctr"/>
            <a:r>
              <a:rPr lang="vi-VN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TRANG TRÍ ĐỒ </a:t>
            </a:r>
            <a:r>
              <a:rPr lang="vi-VN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VẬT. (Tiết 1)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96296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A6AA6C4-517D-FCE3-47F0-2484689E48B1}"/>
              </a:ext>
            </a:extLst>
          </p:cNvPr>
          <p:cNvSpPr/>
          <p:nvPr/>
        </p:nvSpPr>
        <p:spPr>
          <a:xfrm>
            <a:off x="2323700" y="237960"/>
            <a:ext cx="4115158" cy="6999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 PHÁ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ABDDAB9-4D3E-80F3-7BBB-FEF0588004D5}"/>
              </a:ext>
            </a:extLst>
          </p:cNvPr>
          <p:cNvSpPr/>
          <p:nvPr/>
        </p:nvSpPr>
        <p:spPr>
          <a:xfrm>
            <a:off x="2705143" y="1319159"/>
            <a:ext cx="37337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 sát nhận xét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0" y="2161059"/>
            <a:ext cx="3862921" cy="319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39" y="2161059"/>
            <a:ext cx="4374668" cy="319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7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9" y="299796"/>
            <a:ext cx="3375286" cy="289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12" y="299796"/>
            <a:ext cx="4676125" cy="289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72" y="3397088"/>
            <a:ext cx="5006716" cy="305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9" y="3297463"/>
            <a:ext cx="2950569" cy="325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0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" y="299801"/>
            <a:ext cx="3987384" cy="28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" y="3312827"/>
            <a:ext cx="3987384" cy="301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91" y="479685"/>
            <a:ext cx="3777521" cy="562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32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" y="29892"/>
            <a:ext cx="9143999" cy="687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15">
            <a:extLst>
              <a:ext uri="{FF2B5EF4-FFF2-40B4-BE49-F238E27FC236}">
                <a16:creationId xmlns="" xmlns:a16="http://schemas.microsoft.com/office/drawing/2014/main" id="{67EC8B04-B4B0-357F-AAF5-2B181DA5B20F}"/>
              </a:ext>
            </a:extLst>
          </p:cNvPr>
          <p:cNvSpPr/>
          <p:nvPr/>
        </p:nvSpPr>
        <p:spPr>
          <a:xfrm>
            <a:off x="266141" y="1706980"/>
            <a:ext cx="6652591" cy="14259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sản phẩm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và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269821" y="3591163"/>
            <a:ext cx="5141627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*Công </a:t>
            </a: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dụng của sản </a:t>
            </a: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phẩm?                    </a:t>
            </a:r>
            <a:endParaRPr lang="vi-VN" sz="40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2203533" y="5347493"/>
            <a:ext cx="514162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V</a:t>
            </a: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ật </a:t>
            </a: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liệu và hình thức </a:t>
            </a:r>
          </a:p>
          <a:p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để sáng tạo sản </a:t>
            </a:r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phẩm? </a:t>
            </a:r>
            <a:endParaRPr lang="vi-VN" sz="40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70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449705" y="608153"/>
            <a:ext cx="8219611" cy="78483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Em hãy kể tên một số đồ vật trong gia đình mà em biết? </a:t>
            </a:r>
            <a:endParaRPr lang="vi-VN" sz="36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Hãy nêu công dụng của các sản phẩm đó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?</a:t>
            </a:r>
          </a:p>
          <a:p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Vì sao chúng ta cần trang trí đồ vật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?</a:t>
            </a:r>
          </a:p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Em hãy nhận xét về hình dáng, họa tiết trang trí, màu sắc chất liệu của sản phẩm? </a:t>
            </a:r>
            <a:endParaRPr lang="vi-VN" sz="36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Kể tên một số chất liệu có thể sử dụng để sáng tạo và trang trí sản phẩm? </a:t>
            </a:r>
          </a:p>
          <a:p>
            <a:pPr algn="ctr"/>
            <a:endParaRPr lang="vi-VN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endParaRPr lang="vi-VN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  <a:p>
            <a:pPr algn="ctr"/>
            <a:endParaRPr lang="vi-VN" sz="36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314793" y="2259553"/>
            <a:ext cx="85019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endParaRPr lang="vi-VN" sz="36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614597" y="3818513"/>
            <a:ext cx="82770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endParaRPr lang="vi-VN" sz="36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167393" y="5125143"/>
            <a:ext cx="85019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endParaRPr lang="vi-VN" sz="36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84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1" y="0"/>
            <a:ext cx="915883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929391" y="1327673"/>
            <a:ext cx="5666282" cy="37548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vi-VN" sz="3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*Sản phẩm mĩ thuật có công dụng để trang trí, giúp không gian sinh hoạt, học tập thêm đẹp hơn.</a:t>
            </a:r>
          </a:p>
          <a:p>
            <a:r>
              <a:rPr lang="vi-VN" sz="3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Các sản phẩm trang trí thường sử dụng vật liệu tổng hợp</a:t>
            </a:r>
            <a:endParaRPr lang="vi-VN" sz="34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8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2545</TotalTime>
  <Words>467</Words>
  <Application>Microsoft Office PowerPoint</Application>
  <PresentationFormat>On-screen Show (4:3)</PresentationFormat>
  <Paragraphs>57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Admin</cp:lastModifiedBy>
  <cp:revision>105</cp:revision>
  <dcterms:created xsi:type="dcterms:W3CDTF">2019-12-17T02:10:18Z</dcterms:created>
  <dcterms:modified xsi:type="dcterms:W3CDTF">2023-08-03T11:32:07Z</dcterms:modified>
</cp:coreProperties>
</file>