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85" r:id="rId3"/>
    <p:sldMasterId id="2147483687" r:id="rId4"/>
    <p:sldMasterId id="2147483700" r:id="rId5"/>
    <p:sldMasterId id="2147483713" r:id="rId6"/>
    <p:sldMasterId id="2147483726" r:id="rId7"/>
    <p:sldMasterId id="2147483738" r:id="rId8"/>
    <p:sldMasterId id="2147483750" r:id="rId9"/>
    <p:sldMasterId id="2147483764" r:id="rId10"/>
    <p:sldMasterId id="2147483776" r:id="rId11"/>
    <p:sldMasterId id="2147483788" r:id="rId12"/>
  </p:sldMasterIdLst>
  <p:notesMasterIdLst>
    <p:notesMasterId r:id="rId38"/>
  </p:notesMasterIdLst>
  <p:sldIdLst>
    <p:sldId id="262" r:id="rId13"/>
    <p:sldId id="288" r:id="rId14"/>
    <p:sldId id="263" r:id="rId15"/>
    <p:sldId id="324" r:id="rId16"/>
    <p:sldId id="264" r:id="rId17"/>
    <p:sldId id="265" r:id="rId18"/>
    <p:sldId id="313" r:id="rId19"/>
    <p:sldId id="311" r:id="rId20"/>
    <p:sldId id="315" r:id="rId21"/>
    <p:sldId id="312" r:id="rId22"/>
    <p:sldId id="316" r:id="rId23"/>
    <p:sldId id="269" r:id="rId24"/>
    <p:sldId id="317" r:id="rId25"/>
    <p:sldId id="318" r:id="rId26"/>
    <p:sldId id="320" r:id="rId27"/>
    <p:sldId id="321" r:id="rId28"/>
    <p:sldId id="322" r:id="rId29"/>
    <p:sldId id="323" r:id="rId30"/>
    <p:sldId id="358" r:id="rId31"/>
    <p:sldId id="355" r:id="rId32"/>
    <p:sldId id="356" r:id="rId33"/>
    <p:sldId id="357" r:id="rId34"/>
    <p:sldId id="359" r:id="rId35"/>
    <p:sldId id="360" r:id="rId36"/>
    <p:sldId id="35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10/6/2021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30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6.xml"/><Relationship Id="rId7" Type="http://schemas.openxmlformats.org/officeDocument/2006/relationships/audio" Target="../media/audio5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5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6.xml"/><Relationship Id="rId7" Type="http://schemas.openxmlformats.org/officeDocument/2006/relationships/audio" Target="../media/audio5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5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6.xml"/><Relationship Id="rId7" Type="http://schemas.openxmlformats.org/officeDocument/2006/relationships/audio" Target="../media/audio5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5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0.jpe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emf"/><Relationship Id="rId10" Type="http://schemas.openxmlformats.org/officeDocument/2006/relationships/image" Target="../media/image36.png"/><Relationship Id="rId4" Type="http://schemas.openxmlformats.org/officeDocument/2006/relationships/image" Target="../media/image31.emf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5785" y="-1422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5465" y="-1930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9" name="Content Placeholder 3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295" y="-247015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556</Words>
  <Application>Microsoft Office PowerPoint</Application>
  <PresentationFormat>Widescreen</PresentationFormat>
  <Paragraphs>129</Paragraphs>
  <Slides>25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等线</vt:lpstr>
      <vt:lpstr>Microsoft YaHei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Tahoma</vt:lpstr>
      <vt:lpstr>Times New Roman</vt:lpstr>
      <vt:lpstr>Wingdings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18GV Đỗ Thị Biên</cp:lastModifiedBy>
  <cp:revision>12</cp:revision>
  <dcterms:created xsi:type="dcterms:W3CDTF">2020-10-07T08:19:00Z</dcterms:created>
  <dcterms:modified xsi:type="dcterms:W3CDTF">2021-10-06T06:15:54Z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