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-102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657308-5637-48B2-A3D3-FAB854FF5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C723C76-A7E0-40E3-9520-E1F85983A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63E5DE3-F791-4ED7-B9F7-4DD46E0D0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3B8B598-BE93-4893-8277-E403B8F2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063ACE-CC79-4237-AA4B-671E0A20A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8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10855B-D066-4EA8-8E84-74E67BB67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B80E75B-C288-4FAF-902B-9102340CD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BC1BE0-ADEC-49EC-9A45-E6682AC7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24FA5C-42D8-40D9-92E0-980021537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090369-199A-4D80-8834-C313083A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2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7365B51-AF50-4024-B56D-FB2CB412D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03AC7CD-F17F-4E2B-9835-36E791A7C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AD19ED-C6C0-48F2-B328-FA8EFDB51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90ED65-FE18-41CB-980E-F1DD19B2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AF6ED8-4357-44E9-9F4F-63807F7A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1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D595E8-5FEB-4CA6-A9F5-6E070B02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F663FB-63F4-4D5F-A334-372E6C224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D5E02E-9E3D-4F00-A6C8-632F485E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E2B756-ED6D-4A90-BF37-4E0DB28B0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97587F5-B7BE-4741-95F9-D2852DE8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1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C04B88-4ADC-4EAD-870E-F0C106B60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CB9497A-183A-4A76-96A8-5FC9D52AA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8BDC3E-0582-45CF-9C6C-9A7E678B0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DA902D-2F44-48EE-8741-3E6CBE31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B61681-1E02-4388-BEBC-3FE080B1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7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6916-A049-4CFC-B014-57EE48397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AE8450-EA34-4531-B7B3-D3D2D946C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9AC1ED-3900-4A31-A3BE-C8F141A1C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20F23E9-98FD-4123-970C-2E6A67E8D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1D4A872-6912-4635-9E32-CF3998AB2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35DAE04-A9FD-4D75-8275-FD208FED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4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D35414-39A2-48A5-AE5B-6E10BC227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16CDFDA-A6E9-4C74-B57E-35F552A66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175FFF6-0D0C-44EB-854D-49CF9B0A6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9F5A655-AB97-4E99-BFC9-0060E09CE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94FC5C8-6968-49B1-AC05-82929F721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634509A-0BD7-4847-8B6B-29AD3FBD6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74A245A-627B-48F9-AA5A-551FDD99A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50A03E2-58E8-4883-BE54-7BA3F1FE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35AE1A-CE5E-4C72-8C9E-F703F5CF1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A627A41-2371-403F-960F-1C9558F8F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0931F5F-CA82-456B-811A-C5AF35BF1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28A2EA8-6798-4A63-90CC-5F431E4A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4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E3459F5-C56E-4472-84C5-DEFBA48E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D4049BC-B168-49A4-9561-8D4CC4EC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4278376-2D07-4971-B1B2-A3980F9B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8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836E94-F1CC-4EF8-ABC7-EAED608AB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21D526-5A96-437B-90C7-1FE8D3A48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D66A347-2755-4C34-B3DF-6623ED6B0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E24888-B064-47CF-A50A-C3772265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BCAF60A-E0B9-4CF6-8B72-1205195A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5A1B23B-0994-405A-82E4-9E959A81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4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9B1294-2EC2-4DB3-B676-3E7DF508A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299B1C3-3F2C-4D11-A2C9-B9A32459F6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2EF3C80-C757-438A-A506-A9868C70B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9C5A4F9-3FBB-46CD-961F-39EE436AA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422B725-0534-4F8A-BE4F-EE3E22B41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60ACA9-54D6-45B6-A3D6-83B991557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0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D65F20C-ECDD-4539-A9A7-CB9CF279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FE38478-3A94-45C1-9242-3960C7506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854C3A2-2EFF-4253-8ACA-3633C89F8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AC840-D4E6-4759-8FF0-5885E45097E2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7DC122-A19D-4889-9C06-2C22E88768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9657CC-92E6-4037-988B-DCD76D5CF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02B30-7D73-4818-B524-E73C448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1277930-73AA-4AEB-8A80-D0A94F690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4CB8DF7-6E03-4348-8511-CEFA752BF016}"/>
              </a:ext>
            </a:extLst>
          </p:cNvPr>
          <p:cNvSpPr txBox="1"/>
          <p:nvPr/>
        </p:nvSpPr>
        <p:spPr>
          <a:xfrm>
            <a:off x="1964327" y="1554480"/>
            <a:ext cx="851387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18DF1E0-FAF5-48D2-9CE6-37F1A74D0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4AE1E6B1-F562-4C28-95DF-0B50F3ECEF1D}"/>
              </a:ext>
            </a:extLst>
          </p:cNvPr>
          <p:cNvSpPr/>
          <p:nvPr/>
        </p:nvSpPr>
        <p:spPr>
          <a:xfrm>
            <a:off x="607060" y="1940560"/>
            <a:ext cx="10977880" cy="37998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4 =           2 x 6 =          4 x 3 =            5 x 6 =</a:t>
            </a:r>
          </a:p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7 =           2 x 8 =          4 x 7 =            5 x 4 =</a:t>
            </a:r>
          </a:p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5 =           2 x 4 =          4 x 9 =            5 x 7 = </a:t>
            </a:r>
          </a:p>
          <a:p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8 =           2 x 9 =          4 x 4 =            5 x 9 =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C6C7DED-914E-4AD3-9D35-F3B9E4C53B74}"/>
              </a:ext>
            </a:extLst>
          </p:cNvPr>
          <p:cNvSpPr txBox="1"/>
          <p:nvPr/>
        </p:nvSpPr>
        <p:spPr>
          <a:xfrm>
            <a:off x="1046480" y="589280"/>
            <a:ext cx="27924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50CF1B0-49C3-4C16-9DFE-770EBEE41809}"/>
              </a:ext>
            </a:extLst>
          </p:cNvPr>
          <p:cNvSpPr txBox="1"/>
          <p:nvPr/>
        </p:nvSpPr>
        <p:spPr>
          <a:xfrm>
            <a:off x="2275840" y="255016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5774BF9-FE52-428E-97C9-0B65B0E116F2}"/>
              </a:ext>
            </a:extLst>
          </p:cNvPr>
          <p:cNvSpPr txBox="1"/>
          <p:nvPr/>
        </p:nvSpPr>
        <p:spPr>
          <a:xfrm>
            <a:off x="2294890" y="32020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881F7D71-5595-44C9-AB53-39A5D415F4B6}"/>
              </a:ext>
            </a:extLst>
          </p:cNvPr>
          <p:cNvSpPr txBox="1"/>
          <p:nvPr/>
        </p:nvSpPr>
        <p:spPr>
          <a:xfrm>
            <a:off x="2254686" y="37981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A59D6E77-242C-4D8A-8072-0EB70DA71CF5}"/>
              </a:ext>
            </a:extLst>
          </p:cNvPr>
          <p:cNvSpPr txBox="1"/>
          <p:nvPr/>
        </p:nvSpPr>
        <p:spPr>
          <a:xfrm>
            <a:off x="2258893" y="441628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74F5E58-A770-47E5-A09E-023DA550D5E5}"/>
              </a:ext>
            </a:extLst>
          </p:cNvPr>
          <p:cNvSpPr txBox="1"/>
          <p:nvPr/>
        </p:nvSpPr>
        <p:spPr>
          <a:xfrm>
            <a:off x="5099920" y="25400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C4715FA-0965-4325-9CB4-5A5BB523E937}"/>
              </a:ext>
            </a:extLst>
          </p:cNvPr>
          <p:cNvSpPr txBox="1"/>
          <p:nvPr/>
        </p:nvSpPr>
        <p:spPr>
          <a:xfrm>
            <a:off x="5083371" y="31689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AF2D724-2CF9-4A1E-9EC8-31049F6ED967}"/>
              </a:ext>
            </a:extLst>
          </p:cNvPr>
          <p:cNvSpPr txBox="1"/>
          <p:nvPr/>
        </p:nvSpPr>
        <p:spPr>
          <a:xfrm>
            <a:off x="5315306" y="3801715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6F5E92D-A2C5-4510-9FD5-8234899E531E}"/>
              </a:ext>
            </a:extLst>
          </p:cNvPr>
          <p:cNvSpPr txBox="1"/>
          <p:nvPr/>
        </p:nvSpPr>
        <p:spPr>
          <a:xfrm>
            <a:off x="5071467" y="441794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0DAE9C3B-F639-49E2-A87D-D3C8F04D4887}"/>
              </a:ext>
            </a:extLst>
          </p:cNvPr>
          <p:cNvSpPr txBox="1"/>
          <p:nvPr/>
        </p:nvSpPr>
        <p:spPr>
          <a:xfrm>
            <a:off x="7783793" y="24996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3058B33C-3BBE-4D41-8EDD-E39EF6CB7E09}"/>
              </a:ext>
            </a:extLst>
          </p:cNvPr>
          <p:cNvSpPr txBox="1"/>
          <p:nvPr/>
        </p:nvSpPr>
        <p:spPr>
          <a:xfrm>
            <a:off x="7800342" y="31689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C251ABF-3ADB-41A4-ACBD-A2EC22D11F2F}"/>
              </a:ext>
            </a:extLst>
          </p:cNvPr>
          <p:cNvSpPr txBox="1"/>
          <p:nvPr/>
        </p:nvSpPr>
        <p:spPr>
          <a:xfrm>
            <a:off x="7800342" y="38239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98404CC-AE38-4491-8E92-CB5BDAADB8CD}"/>
              </a:ext>
            </a:extLst>
          </p:cNvPr>
          <p:cNvSpPr txBox="1"/>
          <p:nvPr/>
        </p:nvSpPr>
        <p:spPr>
          <a:xfrm>
            <a:off x="7771527" y="442302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4138E4D-F391-4355-B02D-B8C358923F07}"/>
              </a:ext>
            </a:extLst>
          </p:cNvPr>
          <p:cNvSpPr txBox="1"/>
          <p:nvPr/>
        </p:nvSpPr>
        <p:spPr>
          <a:xfrm>
            <a:off x="10736938" y="257091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76E8130B-5A18-4005-A7E6-CA6FB6EDA3FD}"/>
              </a:ext>
            </a:extLst>
          </p:cNvPr>
          <p:cNvSpPr txBox="1"/>
          <p:nvPr/>
        </p:nvSpPr>
        <p:spPr>
          <a:xfrm>
            <a:off x="10742891" y="31689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1DC2C3C9-90A4-41C5-8A55-298DC3A49148}"/>
              </a:ext>
            </a:extLst>
          </p:cNvPr>
          <p:cNvSpPr txBox="1"/>
          <p:nvPr/>
        </p:nvSpPr>
        <p:spPr>
          <a:xfrm>
            <a:off x="10763647" y="380171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82F30B1-7B86-48FA-A05E-B9A121247EBF}"/>
              </a:ext>
            </a:extLst>
          </p:cNvPr>
          <p:cNvSpPr txBox="1"/>
          <p:nvPr/>
        </p:nvSpPr>
        <p:spPr>
          <a:xfrm>
            <a:off x="10759440" y="441794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286933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2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18DF1E0-FAF5-48D2-9CE6-37F1A74D0D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C6C7DED-914E-4AD3-9D35-F3B9E4C53B74}"/>
              </a:ext>
            </a:extLst>
          </p:cNvPr>
          <p:cNvSpPr txBox="1"/>
          <p:nvPr/>
        </p:nvSpPr>
        <p:spPr>
          <a:xfrm>
            <a:off x="1046480" y="344463"/>
            <a:ext cx="31104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="" xmlns:a16="http://schemas.microsoft.com/office/drawing/2014/main" id="{59581D28-BBD1-4253-8F8A-589D2D631527}"/>
              </a:ext>
            </a:extLst>
          </p:cNvPr>
          <p:cNvSpPr/>
          <p:nvPr/>
        </p:nvSpPr>
        <p:spPr>
          <a:xfrm>
            <a:off x="1046480" y="2093791"/>
            <a:ext cx="4897120" cy="21691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x 3 = ?</a:t>
            </a:r>
          </a:p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3 = 6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200 x 3 = 600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2C40942-6E0E-4658-A1DB-5F2250CB99CC}"/>
              </a:ext>
            </a:extLst>
          </p:cNvPr>
          <p:cNvSpPr txBox="1"/>
          <p:nvPr/>
        </p:nvSpPr>
        <p:spPr>
          <a:xfrm>
            <a:off x="6391601" y="2093791"/>
            <a:ext cx="21403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x 2 =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x 4 =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x 5 =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6FE56AD-CAEF-4A6F-86E2-75CC94847118}"/>
              </a:ext>
            </a:extLst>
          </p:cNvPr>
          <p:cNvSpPr txBox="1"/>
          <p:nvPr/>
        </p:nvSpPr>
        <p:spPr>
          <a:xfrm flipH="1">
            <a:off x="6391601" y="4417750"/>
            <a:ext cx="28067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 x 2 =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x 2 =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x 1 =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0A1D12E9-D7CA-4DAB-8FAD-9B8977CAA33C}"/>
              </a:ext>
            </a:extLst>
          </p:cNvPr>
          <p:cNvSpPr txBox="1"/>
          <p:nvPr/>
        </p:nvSpPr>
        <p:spPr>
          <a:xfrm>
            <a:off x="8467065" y="2068031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DD1F21B4-BEE7-4105-88E2-58D77E7A9FBD}"/>
              </a:ext>
            </a:extLst>
          </p:cNvPr>
          <p:cNvSpPr txBox="1"/>
          <p:nvPr/>
        </p:nvSpPr>
        <p:spPr>
          <a:xfrm>
            <a:off x="8430430" y="2681554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D2E4FFA-11CB-436C-90E4-414333373031}"/>
              </a:ext>
            </a:extLst>
          </p:cNvPr>
          <p:cNvSpPr txBox="1"/>
          <p:nvPr/>
        </p:nvSpPr>
        <p:spPr>
          <a:xfrm>
            <a:off x="8431132" y="3302658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DBE9E657-0757-4646-837B-1D19BFDAE7CD}"/>
              </a:ext>
            </a:extLst>
          </p:cNvPr>
          <p:cNvSpPr txBox="1"/>
          <p:nvPr/>
        </p:nvSpPr>
        <p:spPr>
          <a:xfrm>
            <a:off x="8497851" y="4384775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F6E5CA4E-BFA5-405C-8588-32CF7379E67F}"/>
              </a:ext>
            </a:extLst>
          </p:cNvPr>
          <p:cNvSpPr txBox="1"/>
          <p:nvPr/>
        </p:nvSpPr>
        <p:spPr>
          <a:xfrm>
            <a:off x="8509811" y="4998725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2C9ED46-E19B-4C03-9979-E7536D22BE25}"/>
              </a:ext>
            </a:extLst>
          </p:cNvPr>
          <p:cNvSpPr txBox="1"/>
          <p:nvPr/>
        </p:nvSpPr>
        <p:spPr>
          <a:xfrm>
            <a:off x="8471772" y="5608325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</a:t>
            </a:r>
          </a:p>
        </p:txBody>
      </p:sp>
    </p:spTree>
    <p:extLst>
      <p:ext uri="{BB962C8B-B14F-4D97-AF65-F5344CB8AC3E}">
        <p14:creationId xmlns:p14="http://schemas.microsoft.com/office/powerpoint/2010/main" val="69277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8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888E6BC-8E20-4473-8EE1-0A0372D1FD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20"/>
            <a:ext cx="12080240" cy="66515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2A1BF74-75E5-4456-AACC-9F44DB836E83}"/>
              </a:ext>
            </a:extLst>
          </p:cNvPr>
          <p:cNvSpPr txBox="1"/>
          <p:nvPr/>
        </p:nvSpPr>
        <p:spPr>
          <a:xfrm>
            <a:off x="962543" y="872783"/>
            <a:ext cx="51334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D1D09036-3435-4A12-848B-968145C67FED}"/>
              </a:ext>
            </a:extLst>
          </p:cNvPr>
          <p:cNvSpPr/>
          <p:nvPr/>
        </p:nvSpPr>
        <p:spPr>
          <a:xfrm>
            <a:off x="3373120" y="1730134"/>
            <a:ext cx="4947920" cy="12598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x 3 + 10 = 12 + 10</a:t>
            </a:r>
          </a:p>
          <a:p>
            <a:pPr algn="ctr"/>
            <a:r>
              <a:rPr lang="en-US" sz="4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= 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FA34C5C-4100-4893-B414-D33330BF7AEE}"/>
              </a:ext>
            </a:extLst>
          </p:cNvPr>
          <p:cNvSpPr txBox="1"/>
          <p:nvPr/>
        </p:nvSpPr>
        <p:spPr>
          <a:xfrm>
            <a:off x="1859280" y="1879600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E64BAA0-1A31-4ED7-9EEF-E4C39DD3EC4F}"/>
              </a:ext>
            </a:extLst>
          </p:cNvPr>
          <p:cNvSpPr txBox="1"/>
          <p:nvPr/>
        </p:nvSpPr>
        <p:spPr>
          <a:xfrm>
            <a:off x="785931" y="3075057"/>
            <a:ext cx="29241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5 x 5 + 18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6645518-23FB-436D-9CC9-68C37514AC15}"/>
              </a:ext>
            </a:extLst>
          </p:cNvPr>
          <p:cNvSpPr txBox="1"/>
          <p:nvPr/>
        </p:nvSpPr>
        <p:spPr>
          <a:xfrm>
            <a:off x="730766" y="4565914"/>
            <a:ext cx="28360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5 x 7 - 26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67E74DA-BEA6-4143-8F43-96BA4A7C3D0B}"/>
              </a:ext>
            </a:extLst>
          </p:cNvPr>
          <p:cNvSpPr txBox="1"/>
          <p:nvPr/>
        </p:nvSpPr>
        <p:spPr>
          <a:xfrm>
            <a:off x="6509903" y="3160141"/>
            <a:ext cx="26356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2 x 2 x 9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0B4C797-9533-469E-B4C8-BA0B1623B5DD}"/>
              </a:ext>
            </a:extLst>
          </p:cNvPr>
          <p:cNvSpPr txBox="1"/>
          <p:nvPr/>
        </p:nvSpPr>
        <p:spPr>
          <a:xfrm>
            <a:off x="3525258" y="3123602"/>
            <a:ext cx="11144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1B01224-CFBB-4F37-B19E-12FBFB7E062C}"/>
              </a:ext>
            </a:extLst>
          </p:cNvPr>
          <p:cNvSpPr txBox="1"/>
          <p:nvPr/>
        </p:nvSpPr>
        <p:spPr>
          <a:xfrm>
            <a:off x="4561526" y="3122245"/>
            <a:ext cx="11144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9CF45679-E47C-4B9A-91CE-F2675D67DF92}"/>
              </a:ext>
            </a:extLst>
          </p:cNvPr>
          <p:cNvSpPr txBox="1"/>
          <p:nvPr/>
        </p:nvSpPr>
        <p:spPr>
          <a:xfrm>
            <a:off x="3525258" y="3649099"/>
            <a:ext cx="11144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4A48F8CA-FB4C-4606-B28B-92B5927C2DB7}"/>
              </a:ext>
            </a:extLst>
          </p:cNvPr>
          <p:cNvSpPr txBox="1"/>
          <p:nvPr/>
        </p:nvSpPr>
        <p:spPr>
          <a:xfrm>
            <a:off x="3511586" y="4606444"/>
            <a:ext cx="11144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4C04B66-2599-4D8E-943D-11128888FC3A}"/>
              </a:ext>
            </a:extLst>
          </p:cNvPr>
          <p:cNvSpPr txBox="1"/>
          <p:nvPr/>
        </p:nvSpPr>
        <p:spPr>
          <a:xfrm>
            <a:off x="4598024" y="4596394"/>
            <a:ext cx="997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ABE1B08-167C-4CE5-BCB5-3FC1A0DCD6E9}"/>
              </a:ext>
            </a:extLst>
          </p:cNvPr>
          <p:cNvSpPr txBox="1"/>
          <p:nvPr/>
        </p:nvSpPr>
        <p:spPr>
          <a:xfrm>
            <a:off x="3501014" y="5151880"/>
            <a:ext cx="857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6ACBBB3-09AB-4AD6-B4E9-25A18FC19525}"/>
              </a:ext>
            </a:extLst>
          </p:cNvPr>
          <p:cNvSpPr txBox="1"/>
          <p:nvPr/>
        </p:nvSpPr>
        <p:spPr>
          <a:xfrm>
            <a:off x="8969862" y="3160141"/>
            <a:ext cx="857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1B43B6AC-39F6-4AA5-8238-18C0380A61B1}"/>
              </a:ext>
            </a:extLst>
          </p:cNvPr>
          <p:cNvSpPr txBox="1"/>
          <p:nvPr/>
        </p:nvSpPr>
        <p:spPr>
          <a:xfrm>
            <a:off x="9782693" y="3167747"/>
            <a:ext cx="8258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D8A2E11B-D958-44EF-9483-4995D1AFB340}"/>
              </a:ext>
            </a:extLst>
          </p:cNvPr>
          <p:cNvSpPr txBox="1"/>
          <p:nvPr/>
        </p:nvSpPr>
        <p:spPr>
          <a:xfrm>
            <a:off x="8985726" y="3684251"/>
            <a:ext cx="11144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36</a:t>
            </a:r>
          </a:p>
        </p:txBody>
      </p:sp>
    </p:spTree>
    <p:extLst>
      <p:ext uri="{BB962C8B-B14F-4D97-AF65-F5344CB8AC3E}">
        <p14:creationId xmlns:p14="http://schemas.microsoft.com/office/powerpoint/2010/main" val="75723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03" y="694111"/>
            <a:ext cx="1155234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b="1" dirty="0" err="1">
                <a:latin typeface="Times New Roman"/>
                <a:ea typeface="Times New Roman"/>
              </a:rPr>
              <a:t>Hướng</a:t>
            </a:r>
            <a:r>
              <a:rPr lang="en-US" sz="4000" b="1" dirty="0"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latin typeface="Times New Roman"/>
                <a:ea typeface="Times New Roman"/>
              </a:rPr>
              <a:t>dẫn</a:t>
            </a:r>
            <a:r>
              <a:rPr lang="en-US" sz="4000" b="1" dirty="0"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latin typeface="Times New Roman"/>
                <a:ea typeface="Times New Roman"/>
              </a:rPr>
              <a:t>cách</a:t>
            </a:r>
            <a:r>
              <a:rPr lang="en-US" sz="4000" b="1" dirty="0">
                <a:latin typeface="Times New Roman"/>
                <a:ea typeface="Times New Roman"/>
              </a:rPr>
              <a:t> </a:t>
            </a:r>
            <a:r>
              <a:rPr lang="en-US" sz="4000" b="1" dirty="0" err="1">
                <a:latin typeface="Times New Roman"/>
                <a:ea typeface="Times New Roman"/>
              </a:rPr>
              <a:t>làm</a:t>
            </a:r>
            <a:endParaRPr lang="en-US" sz="40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Times New Roman"/>
              <a:buChar char="-"/>
            </a:pPr>
            <a:r>
              <a:rPr lang="en-US" sz="4000" b="1" dirty="0" err="1" smtClean="0">
                <a:latin typeface="Times New Roman"/>
                <a:ea typeface="Times New Roman"/>
              </a:rPr>
              <a:t>Trong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biểu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thức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có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phép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nhân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kết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hợp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với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phép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cộng</a:t>
            </a:r>
            <a:r>
              <a:rPr lang="en-US" sz="4000" b="1" dirty="0" smtClean="0">
                <a:latin typeface="Times New Roman"/>
                <a:ea typeface="Times New Roman"/>
              </a:rPr>
              <a:t>, </a:t>
            </a:r>
            <a:r>
              <a:rPr lang="en-US" sz="4000" b="1" dirty="0" err="1" smtClean="0">
                <a:latin typeface="Times New Roman"/>
                <a:ea typeface="Times New Roman"/>
              </a:rPr>
              <a:t>phép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nhân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kết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hợp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với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phép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trừ</a:t>
            </a:r>
            <a:r>
              <a:rPr lang="en-US" sz="4000" b="1" dirty="0" smtClean="0">
                <a:latin typeface="Times New Roman"/>
                <a:ea typeface="Times New Roman"/>
              </a:rPr>
              <a:t>, ta </a:t>
            </a:r>
            <a:r>
              <a:rPr lang="en-US" sz="4000" b="1" dirty="0" err="1" smtClean="0">
                <a:latin typeface="Times New Roman"/>
                <a:ea typeface="Times New Roman"/>
              </a:rPr>
              <a:t>thực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hiện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phép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nhân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trước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rồi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thực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hiện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cộng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hoặc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trừ</a:t>
            </a:r>
            <a:r>
              <a:rPr lang="en-US" sz="4000" b="1" dirty="0" smtClean="0">
                <a:latin typeface="Times New Roman"/>
                <a:ea typeface="Times New Roman"/>
              </a:rPr>
              <a:t> </a:t>
            </a:r>
            <a:r>
              <a:rPr lang="en-US" sz="4000" b="1" dirty="0" err="1" smtClean="0">
                <a:latin typeface="Times New Roman"/>
                <a:ea typeface="Times New Roman"/>
              </a:rPr>
              <a:t>sau</a:t>
            </a:r>
            <a:endParaRPr lang="en-US" sz="4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71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00399D2-D2F3-4CAD-8538-781C112DA5C6}"/>
              </a:ext>
            </a:extLst>
          </p:cNvPr>
          <p:cNvSpPr txBox="1"/>
          <p:nvPr/>
        </p:nvSpPr>
        <p:spPr>
          <a:xfrm>
            <a:off x="12446000" y="2976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10B8D2F-85ED-4F59-9901-514ED8616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95A18C5-9CAE-4123-8793-EF98E9B07BB0}"/>
              </a:ext>
            </a:extLst>
          </p:cNvPr>
          <p:cNvSpPr txBox="1"/>
          <p:nvPr/>
        </p:nvSpPr>
        <p:spPr>
          <a:xfrm>
            <a:off x="978793" y="299219"/>
            <a:ext cx="107023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9769E4E-3152-43E6-96A6-4EC1B01AC3A5}"/>
              </a:ext>
            </a:extLst>
          </p:cNvPr>
          <p:cNvSpPr txBox="1"/>
          <p:nvPr/>
        </p:nvSpPr>
        <p:spPr>
          <a:xfrm>
            <a:off x="6950842" y="1921325"/>
            <a:ext cx="17940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C329C1C-F615-4DF5-BA9D-94E01755906B}"/>
              </a:ext>
            </a:extLst>
          </p:cNvPr>
          <p:cNvSpPr txBox="1"/>
          <p:nvPr/>
        </p:nvSpPr>
        <p:spPr>
          <a:xfrm>
            <a:off x="5200169" y="3161546"/>
            <a:ext cx="5471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AE003B2-39BE-42F7-8CA3-99B02F03F4DA}"/>
              </a:ext>
            </a:extLst>
          </p:cNvPr>
          <p:cNvSpPr txBox="1"/>
          <p:nvPr/>
        </p:nvSpPr>
        <p:spPr>
          <a:xfrm>
            <a:off x="5883353" y="3869432"/>
            <a:ext cx="4206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x 8 = 32 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33E384A-05EB-4E86-9A61-9944F7A18740}"/>
              </a:ext>
            </a:extLst>
          </p:cNvPr>
          <p:cNvSpPr txBox="1"/>
          <p:nvPr/>
        </p:nvSpPr>
        <p:spPr>
          <a:xfrm>
            <a:off x="5877066" y="4494100"/>
            <a:ext cx="4003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32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7EC55D3-8CB2-41E2-A1E4-67EDBF085494}"/>
              </a:ext>
            </a:extLst>
          </p:cNvPr>
          <p:cNvSpPr txBox="1"/>
          <p:nvPr/>
        </p:nvSpPr>
        <p:spPr>
          <a:xfrm>
            <a:off x="738466" y="2022773"/>
            <a:ext cx="430117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8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...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BABDFC78-E984-4146-87EF-E60FFB2993CF}"/>
              </a:ext>
            </a:extLst>
          </p:cNvPr>
          <p:cNvCxnSpPr>
            <a:cxnSpLocks/>
          </p:cNvCxnSpPr>
          <p:nvPr/>
        </p:nvCxnSpPr>
        <p:spPr>
          <a:xfrm>
            <a:off x="5062586" y="2516969"/>
            <a:ext cx="0" cy="31296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47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436B272A-723F-4D9A-948E-66C93C5031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C79DC2D-2E14-4F63-B87D-2E99A7402562}"/>
              </a:ext>
            </a:extLst>
          </p:cNvPr>
          <p:cNvSpPr txBox="1"/>
          <p:nvPr/>
        </p:nvSpPr>
        <p:spPr>
          <a:xfrm>
            <a:off x="1062721" y="772160"/>
            <a:ext cx="91059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="" xmlns:a16="http://schemas.microsoft.com/office/drawing/2014/main" id="{FA91221C-33E9-4864-95D6-16F8FD77C2A2}"/>
              </a:ext>
            </a:extLst>
          </p:cNvPr>
          <p:cNvSpPr/>
          <p:nvPr/>
        </p:nvSpPr>
        <p:spPr>
          <a:xfrm>
            <a:off x="1493520" y="3042920"/>
            <a:ext cx="2661920" cy="2037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308BB97-C743-439C-AB8A-82425CAE52EB}"/>
              </a:ext>
            </a:extLst>
          </p:cNvPr>
          <p:cNvSpPr txBox="1"/>
          <p:nvPr/>
        </p:nvSpPr>
        <p:spPr>
          <a:xfrm rot="3375633">
            <a:off x="3071750" y="361707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100cm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E1941F0-B9FF-476B-B3F5-CF5DECD3806E}"/>
              </a:ext>
            </a:extLst>
          </p:cNvPr>
          <p:cNvSpPr txBox="1"/>
          <p:nvPr/>
        </p:nvSpPr>
        <p:spPr>
          <a:xfrm rot="18338921">
            <a:off x="1287541" y="3621414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DA3B1E30-FA23-4CE1-9249-77C3970EB185}"/>
              </a:ext>
            </a:extLst>
          </p:cNvPr>
          <p:cNvSpPr txBox="1"/>
          <p:nvPr/>
        </p:nvSpPr>
        <p:spPr>
          <a:xfrm>
            <a:off x="2174240" y="4998720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100cm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8D30186-44DC-4A6C-A07D-D14F98197932}"/>
              </a:ext>
            </a:extLst>
          </p:cNvPr>
          <p:cNvSpPr txBox="1"/>
          <p:nvPr/>
        </p:nvSpPr>
        <p:spPr>
          <a:xfrm>
            <a:off x="7068187" y="1809565"/>
            <a:ext cx="19367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0ABCC86-7109-4689-9845-C132B36EC2C9}"/>
              </a:ext>
            </a:extLst>
          </p:cNvPr>
          <p:cNvSpPr txBox="1"/>
          <p:nvPr/>
        </p:nvSpPr>
        <p:spPr>
          <a:xfrm>
            <a:off x="5227110" y="3183641"/>
            <a:ext cx="62814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0352D3B-4AFE-4A97-8119-158AA380DB4C}"/>
              </a:ext>
            </a:extLst>
          </p:cNvPr>
          <p:cNvSpPr txBox="1"/>
          <p:nvPr/>
        </p:nvSpPr>
        <p:spPr>
          <a:xfrm>
            <a:off x="5513021" y="3816466"/>
            <a:ext cx="59955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+ 100 + 100 = 300 (cm)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D582D085-A72E-4E88-ADC5-590DAEFD01D2}"/>
              </a:ext>
            </a:extLst>
          </p:cNvPr>
          <p:cNvSpPr txBox="1"/>
          <p:nvPr/>
        </p:nvSpPr>
        <p:spPr>
          <a:xfrm>
            <a:off x="5542785" y="4400014"/>
            <a:ext cx="5275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x 3 = 300(cm)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C7D4568-8E42-47D5-90B7-72A50C0CAB7D}"/>
              </a:ext>
            </a:extLst>
          </p:cNvPr>
          <p:cNvSpPr txBox="1"/>
          <p:nvPr/>
        </p:nvSpPr>
        <p:spPr>
          <a:xfrm>
            <a:off x="6726474" y="5020820"/>
            <a:ext cx="32912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300cm</a:t>
            </a:r>
          </a:p>
        </p:txBody>
      </p:sp>
    </p:spTree>
    <p:extLst>
      <p:ext uri="{BB962C8B-B14F-4D97-AF65-F5344CB8AC3E}">
        <p14:creationId xmlns:p14="http://schemas.microsoft.com/office/powerpoint/2010/main" val="37698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386</Words>
  <Application>Microsoft Office PowerPoint</Application>
  <PresentationFormat>Custom</PresentationFormat>
  <Paragraphs>83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HUNGPHAT</cp:lastModifiedBy>
  <cp:revision>14</cp:revision>
  <dcterms:created xsi:type="dcterms:W3CDTF">2021-09-24T01:50:49Z</dcterms:created>
  <dcterms:modified xsi:type="dcterms:W3CDTF">2021-10-06T06:05:55Z</dcterms:modified>
</cp:coreProperties>
</file>