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5" r:id="rId2"/>
    <p:sldId id="361" r:id="rId3"/>
    <p:sldId id="356" r:id="rId4"/>
    <p:sldId id="351" r:id="rId5"/>
    <p:sldId id="366" r:id="rId6"/>
    <p:sldId id="352" r:id="rId7"/>
    <p:sldId id="367" r:id="rId8"/>
    <p:sldId id="368" r:id="rId9"/>
  </p:sldIdLst>
  <p:sldSz cx="9144000" cy="5143500" type="screen16x9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FF0000"/>
    <a:srgbClr val="A50021"/>
    <a:srgbClr val="CC6600"/>
    <a:srgbClr val="A997F5"/>
    <a:srgbClr val="96F6BB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4909" autoAdjust="0"/>
  </p:normalViewPr>
  <p:slideViewPr>
    <p:cSldViewPr>
      <p:cViewPr>
        <p:scale>
          <a:sx n="109" d="100"/>
          <a:sy n="109" d="100"/>
        </p:scale>
        <p:origin x="-246" y="-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640B7097-C1C5-492F-B833-FB734D837486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8428B99-8049-40F4-A739-C6D1A6EEA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65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Bang cach Cac con trả lời các câu hỏi sau vao khung cửa sổ chát. Moi cau tra loi dung, cac ban nhan duoc 1 sao day</a:t>
            </a:r>
          </a:p>
          <a:p>
            <a:r>
              <a:rPr lang="en-US" smtClean="0"/>
              <a:t>Cac banj da san sangf chua nao! Minh cung bat dau nhe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4A86CAF-7D2D-4460-95D9-8928971D2CC8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9376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Hoàn thành bài nào GV linh động viết vào nhé</a:t>
            </a:r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409935-F2C4-4A2C-B840-3861DF311CC1}" type="slidenum">
              <a:rPr lang="en-US">
                <a:solidFill>
                  <a:srgbClr val="000000"/>
                </a:solidFill>
                <a:cs typeface="Arial" panose="020B0604020202020204" pitchFamily="34" charset="0"/>
              </a:rPr>
              <a:pPr eaLnBrk="1" hangingPunct="1"/>
              <a:t>7</a:t>
            </a:fld>
            <a:endParaRPr 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DAC99-36CE-4A68-A784-CC6F0BA72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D3E55-0844-433B-86F9-EEF2FE68F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F2C1A-2068-4542-9F8E-F53924F4D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F1D6B-B717-4AF3-B38A-C259A07B1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FA23F-3D1F-40DD-B762-2AD703DD1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85F88-CE19-4387-BCA6-6FA38FF26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14540-18B7-4EDA-B70F-84BDB7D1A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3A0CB-C99A-4225-948A-99F8A529D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D8A65-0BA4-4182-BE2F-B59F92A2D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FC7AB-A7CE-401C-A9A0-2BCC66852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93155-0BDD-422C-9C64-C2769D870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charset="0"/>
              </a:defRPr>
            </a:lvl1pPr>
          </a:lstStyle>
          <a:p>
            <a:pPr>
              <a:defRPr/>
            </a:pPr>
            <a:fld id="{3BD814CD-EB11-4935-A87B-EDA4122F6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w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0583" y="568779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3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8937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53438" y="-61913"/>
            <a:ext cx="628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14662"/>
            <a:ext cx="1752600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8450" y="3829050"/>
            <a:ext cx="24955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4457700"/>
            <a:ext cx="594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0" y="123041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32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0" y="168217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3200" b="1" i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152400" y="283061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32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152400" y="328237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3200" b="1" i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200400" y="2495550"/>
            <a:ext cx="3048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9891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20"/>
          <p:cNvSpPr>
            <a:spLocks noChangeArrowheads="1"/>
          </p:cNvSpPr>
          <p:nvPr/>
        </p:nvSpPr>
        <p:spPr bwMode="auto">
          <a:xfrm>
            <a:off x="853282" y="2000249"/>
            <a:ext cx="1284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cs typeface="Arial" pitchFamily="34" charset="0"/>
              </a:rPr>
              <a:t> 367</a:t>
            </a:r>
          </a:p>
        </p:txBody>
      </p:sp>
      <p:sp>
        <p:nvSpPr>
          <p:cNvPr id="25603" name="Rectangle 121"/>
          <p:cNvSpPr>
            <a:spLocks noChangeArrowheads="1"/>
          </p:cNvSpPr>
          <p:nvPr/>
        </p:nvSpPr>
        <p:spPr bwMode="auto">
          <a:xfrm>
            <a:off x="992981" y="2571749"/>
            <a:ext cx="11272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0" dirty="0">
                <a:cs typeface="Arial" pitchFamily="34" charset="0"/>
              </a:rPr>
              <a:t>120</a:t>
            </a:r>
          </a:p>
        </p:txBody>
      </p:sp>
      <p:sp>
        <p:nvSpPr>
          <p:cNvPr id="25604" name="Rectangle 122"/>
          <p:cNvSpPr>
            <a:spLocks noChangeArrowheads="1"/>
          </p:cNvSpPr>
          <p:nvPr/>
        </p:nvSpPr>
        <p:spPr bwMode="auto">
          <a:xfrm>
            <a:off x="446882" y="2285999"/>
            <a:ext cx="51488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cs typeface="Arial" pitchFamily="34" charset="0"/>
              </a:rPr>
              <a:t>+</a:t>
            </a:r>
          </a:p>
        </p:txBody>
      </p:sp>
      <p:sp>
        <p:nvSpPr>
          <p:cNvPr id="25605" name="Line 123"/>
          <p:cNvSpPr>
            <a:spLocks noChangeShapeType="1"/>
          </p:cNvSpPr>
          <p:nvPr/>
        </p:nvSpPr>
        <p:spPr bwMode="auto">
          <a:xfrm>
            <a:off x="992981" y="3230335"/>
            <a:ext cx="122441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52" name="Rectangle 124"/>
          <p:cNvSpPr>
            <a:spLocks noChangeArrowheads="1"/>
          </p:cNvSpPr>
          <p:nvPr/>
        </p:nvSpPr>
        <p:spPr bwMode="auto">
          <a:xfrm>
            <a:off x="853282" y="3143249"/>
            <a:ext cx="1284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solidFill>
                  <a:srgbClr val="CC0066"/>
                </a:solidFill>
                <a:cs typeface="Arial" pitchFamily="34" charset="0"/>
              </a:rPr>
              <a:t> 487</a:t>
            </a:r>
          </a:p>
        </p:txBody>
      </p:sp>
      <p:sp>
        <p:nvSpPr>
          <p:cNvPr id="25607" name="Rectangle 125"/>
          <p:cNvSpPr>
            <a:spLocks noChangeArrowheads="1"/>
          </p:cNvSpPr>
          <p:nvPr/>
        </p:nvSpPr>
        <p:spPr bwMode="auto">
          <a:xfrm>
            <a:off x="5474495" y="2057399"/>
            <a:ext cx="9701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>
                <a:cs typeface="Arial" pitchFamily="34" charset="0"/>
              </a:rPr>
              <a:t> 85</a:t>
            </a:r>
          </a:p>
        </p:txBody>
      </p:sp>
      <p:sp>
        <p:nvSpPr>
          <p:cNvPr id="25608" name="Rectangle 126"/>
          <p:cNvSpPr>
            <a:spLocks noChangeArrowheads="1"/>
          </p:cNvSpPr>
          <p:nvPr/>
        </p:nvSpPr>
        <p:spPr bwMode="auto">
          <a:xfrm>
            <a:off x="5614194" y="2628899"/>
            <a:ext cx="8130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0">
                <a:cs typeface="Arial" pitchFamily="34" charset="0"/>
              </a:rPr>
              <a:t>72</a:t>
            </a:r>
          </a:p>
        </p:txBody>
      </p:sp>
      <p:sp>
        <p:nvSpPr>
          <p:cNvPr id="25609" name="Rectangle 127"/>
          <p:cNvSpPr>
            <a:spLocks noChangeArrowheads="1"/>
          </p:cNvSpPr>
          <p:nvPr/>
        </p:nvSpPr>
        <p:spPr bwMode="auto">
          <a:xfrm>
            <a:off x="5225256" y="2285999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latin typeface="VNI-Times" pitchFamily="2" charset="0"/>
              </a:rPr>
              <a:t>+</a:t>
            </a:r>
          </a:p>
        </p:txBody>
      </p:sp>
      <p:sp>
        <p:nvSpPr>
          <p:cNvPr id="25610" name="Line 128"/>
          <p:cNvSpPr>
            <a:spLocks noChangeShapeType="1"/>
          </p:cNvSpPr>
          <p:nvPr/>
        </p:nvSpPr>
        <p:spPr bwMode="auto">
          <a:xfrm>
            <a:off x="5225256" y="3310600"/>
            <a:ext cx="16327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57" name="Rectangle 129"/>
          <p:cNvSpPr>
            <a:spLocks noChangeArrowheads="1"/>
          </p:cNvSpPr>
          <p:nvPr/>
        </p:nvSpPr>
        <p:spPr bwMode="auto">
          <a:xfrm>
            <a:off x="5210970" y="3200399"/>
            <a:ext cx="1284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solidFill>
                  <a:srgbClr val="CC0066"/>
                </a:solidFill>
                <a:cs typeface="Arial" pitchFamily="34" charset="0"/>
              </a:rPr>
              <a:t> 157</a:t>
            </a:r>
          </a:p>
        </p:txBody>
      </p:sp>
      <p:sp>
        <p:nvSpPr>
          <p:cNvPr id="25612" name="Rectangle 130"/>
          <p:cNvSpPr>
            <a:spLocks noChangeArrowheads="1"/>
          </p:cNvSpPr>
          <p:nvPr/>
        </p:nvSpPr>
        <p:spPr bwMode="auto">
          <a:xfrm>
            <a:off x="7420770" y="2057399"/>
            <a:ext cx="1284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>
                <a:cs typeface="Arial" pitchFamily="34" charset="0"/>
              </a:rPr>
              <a:t> 108</a:t>
            </a:r>
          </a:p>
        </p:txBody>
      </p:sp>
      <p:sp>
        <p:nvSpPr>
          <p:cNvPr id="25613" name="Rectangle 131"/>
          <p:cNvSpPr>
            <a:spLocks noChangeArrowheads="1"/>
          </p:cNvSpPr>
          <p:nvPr/>
        </p:nvSpPr>
        <p:spPr bwMode="auto">
          <a:xfrm>
            <a:off x="7870294" y="2628899"/>
            <a:ext cx="8130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0" dirty="0">
                <a:cs typeface="Arial" pitchFamily="34" charset="0"/>
              </a:rPr>
              <a:t>75</a:t>
            </a:r>
          </a:p>
        </p:txBody>
      </p:sp>
      <p:sp>
        <p:nvSpPr>
          <p:cNvPr id="25614" name="Rectangle 132"/>
          <p:cNvSpPr>
            <a:spLocks noChangeArrowheads="1"/>
          </p:cNvSpPr>
          <p:nvPr/>
        </p:nvSpPr>
        <p:spPr bwMode="auto">
          <a:xfrm>
            <a:off x="7282656" y="2343149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latin typeface="VNI-Times" pitchFamily="2" charset="0"/>
              </a:rPr>
              <a:t>+</a:t>
            </a:r>
          </a:p>
        </p:txBody>
      </p:sp>
      <p:sp>
        <p:nvSpPr>
          <p:cNvPr id="25615" name="Line 133"/>
          <p:cNvSpPr>
            <a:spLocks noChangeShapeType="1"/>
          </p:cNvSpPr>
          <p:nvPr/>
        </p:nvSpPr>
        <p:spPr bwMode="auto">
          <a:xfrm>
            <a:off x="7206456" y="3281424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62" name="Rectangle 134"/>
          <p:cNvSpPr>
            <a:spLocks noChangeArrowheads="1"/>
          </p:cNvSpPr>
          <p:nvPr/>
        </p:nvSpPr>
        <p:spPr bwMode="auto">
          <a:xfrm>
            <a:off x="7420770" y="3200399"/>
            <a:ext cx="1284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solidFill>
                  <a:srgbClr val="CC0066"/>
                </a:solidFill>
                <a:cs typeface="Arial" pitchFamily="34" charset="0"/>
              </a:rPr>
              <a:t> 183</a:t>
            </a:r>
          </a:p>
        </p:txBody>
      </p:sp>
      <p:sp>
        <p:nvSpPr>
          <p:cNvPr id="25617" name="Rectangle 135"/>
          <p:cNvSpPr>
            <a:spLocks noChangeArrowheads="1"/>
          </p:cNvSpPr>
          <p:nvPr/>
        </p:nvSpPr>
        <p:spPr bwMode="auto">
          <a:xfrm>
            <a:off x="2986882" y="2000249"/>
            <a:ext cx="1284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cs typeface="Arial" pitchFamily="34" charset="0"/>
              </a:rPr>
              <a:t> 487</a:t>
            </a:r>
          </a:p>
        </p:txBody>
      </p:sp>
      <p:sp>
        <p:nvSpPr>
          <p:cNvPr id="25618" name="Rectangle 136"/>
          <p:cNvSpPr>
            <a:spLocks noChangeArrowheads="1"/>
          </p:cNvSpPr>
          <p:nvPr/>
        </p:nvSpPr>
        <p:spPr bwMode="auto">
          <a:xfrm>
            <a:off x="3126581" y="2571749"/>
            <a:ext cx="11272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0">
                <a:cs typeface="Arial" pitchFamily="34" charset="0"/>
              </a:rPr>
              <a:t>302</a:t>
            </a:r>
          </a:p>
        </p:txBody>
      </p:sp>
      <p:sp>
        <p:nvSpPr>
          <p:cNvPr id="25619" name="Rectangle 137"/>
          <p:cNvSpPr>
            <a:spLocks noChangeArrowheads="1"/>
          </p:cNvSpPr>
          <p:nvPr/>
        </p:nvSpPr>
        <p:spPr bwMode="auto">
          <a:xfrm>
            <a:off x="2710656" y="2285999"/>
            <a:ext cx="5068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latin typeface="VNI-Times" pitchFamily="2" charset="0"/>
              </a:rPr>
              <a:t>+</a:t>
            </a:r>
          </a:p>
        </p:txBody>
      </p:sp>
      <p:sp>
        <p:nvSpPr>
          <p:cNvPr id="25620" name="Line 138"/>
          <p:cNvSpPr>
            <a:spLocks noChangeShapeType="1"/>
          </p:cNvSpPr>
          <p:nvPr/>
        </p:nvSpPr>
        <p:spPr bwMode="auto">
          <a:xfrm>
            <a:off x="2772569" y="325755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67" name="Rectangle 139"/>
          <p:cNvSpPr>
            <a:spLocks noChangeArrowheads="1"/>
          </p:cNvSpPr>
          <p:nvPr/>
        </p:nvSpPr>
        <p:spPr bwMode="auto">
          <a:xfrm>
            <a:off x="2963732" y="3143249"/>
            <a:ext cx="12843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0" dirty="0">
                <a:solidFill>
                  <a:srgbClr val="CC0066"/>
                </a:solidFill>
                <a:cs typeface="Arial" pitchFamily="34" charset="0"/>
              </a:rPr>
              <a:t> 789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28600" y="1079897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0" y="234043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0" y="6858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i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i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7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" y="3886200"/>
            <a:ext cx="8953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8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4171950"/>
            <a:ext cx="1752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0"/>
            <a:ext cx="8937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453438" y="-61913"/>
            <a:ext cx="628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04" grpId="0"/>
      <p:bldP spid="25605" grpId="0" animBg="1"/>
      <p:bldP spid="48252" grpId="0"/>
      <p:bldP spid="25607" grpId="0"/>
      <p:bldP spid="25608" grpId="0"/>
      <p:bldP spid="25609" grpId="0"/>
      <p:bldP spid="25610" grpId="0" animBg="1"/>
      <p:bldP spid="48257" grpId="0"/>
      <p:bldP spid="25612" grpId="0"/>
      <p:bldP spid="25613" grpId="0"/>
      <p:bldP spid="25614" grpId="0"/>
      <p:bldP spid="25615" grpId="0" animBg="1"/>
      <p:bldP spid="48262" grpId="0"/>
      <p:bldP spid="25617" grpId="0"/>
      <p:bldP spid="25618" grpId="0"/>
      <p:bldP spid="25619" grpId="0"/>
      <p:bldP spid="25620" grpId="0" animBg="1"/>
      <p:bldP spid="48267" grpId="0"/>
      <p:bldP spid="25623" grpId="0"/>
      <p:bldP spid="256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0"/>
          <p:cNvSpPr txBox="1">
            <a:spLocks noChangeArrowheads="1"/>
          </p:cNvSpPr>
          <p:nvPr/>
        </p:nvSpPr>
        <p:spPr bwMode="auto">
          <a:xfrm>
            <a:off x="1" y="1085850"/>
            <a:ext cx="37785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2800" b="1" i="0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i="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vi-VN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 Box 11"/>
          <p:cNvSpPr txBox="1">
            <a:spLocks noChangeArrowheads="1"/>
          </p:cNvSpPr>
          <p:nvPr/>
        </p:nvSpPr>
        <p:spPr bwMode="auto">
          <a:xfrm>
            <a:off x="762000" y="1485900"/>
            <a:ext cx="30444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 sz="3600" b="1" i="0" dirty="0">
                <a:solidFill>
                  <a:srgbClr val="0000FF"/>
                </a:solidFill>
              </a:rPr>
              <a:t> </a:t>
            </a:r>
            <a:r>
              <a:rPr lang="en-US" sz="3600" b="1" i="0" dirty="0" smtClean="0">
                <a:solidFill>
                  <a:srgbClr val="0000FF"/>
                </a:solidFill>
              </a:rPr>
              <a:t>367  </a:t>
            </a:r>
            <a:r>
              <a:rPr lang="en-US" sz="3600" b="1" i="0" dirty="0">
                <a:solidFill>
                  <a:srgbClr val="0000FF"/>
                </a:solidFill>
              </a:rPr>
              <a:t>+  125</a:t>
            </a:r>
          </a:p>
          <a:p>
            <a:pPr marL="342900" indent="-342900"/>
            <a:r>
              <a:rPr lang="en-US" sz="3600" b="1" i="0" dirty="0">
                <a:solidFill>
                  <a:srgbClr val="0000FF"/>
                </a:solidFill>
              </a:rPr>
              <a:t>    487  +  130</a:t>
            </a:r>
          </a:p>
        </p:txBody>
      </p:sp>
      <p:sp>
        <p:nvSpPr>
          <p:cNvPr id="4101" name="Text Box 12"/>
          <p:cNvSpPr txBox="1">
            <a:spLocks noChangeArrowheads="1"/>
          </p:cNvSpPr>
          <p:nvPr/>
        </p:nvSpPr>
        <p:spPr bwMode="auto">
          <a:xfrm>
            <a:off x="5029200" y="1485900"/>
            <a:ext cx="276229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lphaLcParenR" startAt="2"/>
            </a:pPr>
            <a:r>
              <a:rPr lang="en-US" sz="3600" b="1" i="0">
                <a:solidFill>
                  <a:srgbClr val="0000FF"/>
                </a:solidFill>
              </a:rPr>
              <a:t> 93  +  58</a:t>
            </a:r>
          </a:p>
          <a:p>
            <a:pPr marL="342900" indent="-342900"/>
            <a:r>
              <a:rPr lang="en-US" sz="3600" b="1" i="0">
                <a:solidFill>
                  <a:srgbClr val="0000FF"/>
                </a:solidFill>
              </a:rPr>
              <a:t>  168  +  503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0" y="3429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0" y="6858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552905" y="2960229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>
                <a:solidFill>
                  <a:srgbClr val="006600"/>
                </a:solidFill>
                <a:cs typeface="Arial" pitchFamily="34" charset="0"/>
              </a:rPr>
              <a:t> 367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643392" y="3360279"/>
            <a:ext cx="9541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6600"/>
                </a:solidFill>
                <a:cs typeface="Arial" pitchFamily="34" charset="0"/>
              </a:rPr>
              <a:t>125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344942" y="3188829"/>
            <a:ext cx="4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0066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498766" y="3873804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490992" y="3779923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492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2956380" y="2960229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>
                <a:solidFill>
                  <a:srgbClr val="006600"/>
                </a:solidFill>
                <a:cs typeface="Arial" pitchFamily="34" charset="0"/>
              </a:rPr>
              <a:t> 487</a:t>
            </a: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3081792" y="3360279"/>
            <a:ext cx="9541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6600"/>
                </a:solidFill>
                <a:cs typeface="Arial" pitchFamily="34" charset="0"/>
              </a:rPr>
              <a:t>130</a:t>
            </a:r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2783342" y="3188829"/>
            <a:ext cx="4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0066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081792" y="3882654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2929392" y="3779923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617</a:t>
            </a:r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4976586" y="2904992"/>
            <a:ext cx="8258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006600"/>
                </a:solidFill>
                <a:cs typeface="Arial" pitchFamily="34" charset="0"/>
              </a:rPr>
              <a:t> 93</a:t>
            </a:r>
          </a:p>
        </p:txBody>
      </p:sp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5116286" y="3305042"/>
            <a:ext cx="6976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solidFill>
                  <a:srgbClr val="006600"/>
                </a:solidFill>
                <a:cs typeface="Arial" pitchFamily="34" charset="0"/>
              </a:rPr>
              <a:t>58</a:t>
            </a:r>
          </a:p>
        </p:txBody>
      </p:sp>
      <p:sp>
        <p:nvSpPr>
          <p:cNvPr id="59419" name="Rectangle 27"/>
          <p:cNvSpPr>
            <a:spLocks noChangeArrowheads="1"/>
          </p:cNvSpPr>
          <p:nvPr/>
        </p:nvSpPr>
        <p:spPr bwMode="auto">
          <a:xfrm>
            <a:off x="4817836" y="3133592"/>
            <a:ext cx="4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0066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5046619" y="3826187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4797879" y="3754219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151</a:t>
            </a:r>
          </a:p>
        </p:txBody>
      </p:sp>
      <p:sp>
        <p:nvSpPr>
          <p:cNvPr id="59424" name="Rectangle 32"/>
          <p:cNvSpPr>
            <a:spLocks noChangeArrowheads="1"/>
          </p:cNvSpPr>
          <p:nvPr/>
        </p:nvSpPr>
        <p:spPr bwMode="auto">
          <a:xfrm>
            <a:off x="7402286" y="2904992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>
                <a:solidFill>
                  <a:srgbClr val="006600"/>
                </a:solidFill>
                <a:cs typeface="Arial" pitchFamily="34" charset="0"/>
              </a:rPr>
              <a:t> 168</a:t>
            </a:r>
          </a:p>
        </p:txBody>
      </p:sp>
      <p:sp>
        <p:nvSpPr>
          <p:cNvPr id="59425" name="Rectangle 33"/>
          <p:cNvSpPr>
            <a:spLocks noChangeArrowheads="1"/>
          </p:cNvSpPr>
          <p:nvPr/>
        </p:nvSpPr>
        <p:spPr bwMode="auto">
          <a:xfrm>
            <a:off x="7554686" y="3305042"/>
            <a:ext cx="9541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6600"/>
                </a:solidFill>
                <a:cs typeface="Arial" pitchFamily="34" charset="0"/>
              </a:rPr>
              <a:t>503</a:t>
            </a:r>
          </a:p>
        </p:txBody>
      </p:sp>
      <p:sp>
        <p:nvSpPr>
          <p:cNvPr id="59426" name="Rectangle 34"/>
          <p:cNvSpPr>
            <a:spLocks noChangeArrowheads="1"/>
          </p:cNvSpPr>
          <p:nvPr/>
        </p:nvSpPr>
        <p:spPr bwMode="auto">
          <a:xfrm>
            <a:off x="7256236" y="3133592"/>
            <a:ext cx="4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006600"/>
                </a:solidFill>
                <a:cs typeface="Arial" pitchFamily="34" charset="0"/>
              </a:rPr>
              <a:t>+</a:t>
            </a:r>
          </a:p>
        </p:txBody>
      </p:sp>
      <p:sp>
        <p:nvSpPr>
          <p:cNvPr id="59427" name="Line 35"/>
          <p:cNvSpPr>
            <a:spLocks noChangeShapeType="1"/>
          </p:cNvSpPr>
          <p:nvPr/>
        </p:nvSpPr>
        <p:spPr bwMode="auto">
          <a:xfrm>
            <a:off x="7554686" y="381464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8" name="Rectangle 36"/>
          <p:cNvSpPr>
            <a:spLocks noChangeArrowheads="1"/>
          </p:cNvSpPr>
          <p:nvPr/>
        </p:nvSpPr>
        <p:spPr bwMode="auto">
          <a:xfrm>
            <a:off x="7554686" y="3724686"/>
            <a:ext cx="9541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 smtClean="0">
                <a:solidFill>
                  <a:srgbClr val="FF0000"/>
                </a:solidFill>
                <a:cs typeface="Arial" pitchFamily="34" charset="0"/>
              </a:rPr>
              <a:t>671</a:t>
            </a:r>
            <a:endParaRPr lang="en-US" sz="3600" b="1" i="0" dirty="0">
              <a:solidFill>
                <a:srgbClr val="FF0000"/>
              </a:solidFill>
              <a:cs typeface="Arial" pitchFamily="34" charset="0"/>
            </a:endParaRPr>
          </a:p>
        </p:txBody>
      </p:sp>
      <p:pic>
        <p:nvPicPr>
          <p:cNvPr id="28" name="Picture 17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" y="3886200"/>
            <a:ext cx="8953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8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4171950"/>
            <a:ext cx="1752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0"/>
            <a:ext cx="8937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453438" y="-61913"/>
            <a:ext cx="628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5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59396" grpId="0"/>
      <p:bldP spid="59397" grpId="0"/>
      <p:bldP spid="59398" grpId="0"/>
      <p:bldP spid="59399" grpId="0" animBg="1"/>
      <p:bldP spid="59400" grpId="0"/>
      <p:bldP spid="59403" grpId="0"/>
      <p:bldP spid="59404" grpId="0"/>
      <p:bldP spid="59405" grpId="0"/>
      <p:bldP spid="59406" grpId="0" animBg="1"/>
      <p:bldP spid="59407" grpId="0"/>
      <p:bldP spid="59417" grpId="0"/>
      <p:bldP spid="59418" grpId="0"/>
      <p:bldP spid="59419" grpId="0"/>
      <p:bldP spid="59420" grpId="0" animBg="1"/>
      <p:bldP spid="59421" grpId="0"/>
      <p:bldP spid="59424" grpId="0"/>
      <p:bldP spid="59425" grpId="0"/>
      <p:bldP spid="59426" grpId="0"/>
      <p:bldP spid="59427" grpId="0" animBg="1"/>
      <p:bldP spid="594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269207"/>
            <a:ext cx="6400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800" b="1" i="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125</a:t>
            </a:r>
            <a:r>
              <a:rPr lang="en-US" sz="2800" b="1" i="0" dirty="0">
                <a:solidFill>
                  <a:srgbClr val="0000FF"/>
                </a:solidFill>
                <a:latin typeface="HP001 4 hàng" pitchFamily="34" charset="0"/>
                <a:cs typeface="Times New Roman" pitchFamily="18" charset="0"/>
              </a:rPr>
              <a:t>l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vi-VN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135</a:t>
            </a:r>
            <a:r>
              <a:rPr lang="en-US" sz="2800" b="1" i="0" dirty="0">
                <a:solidFill>
                  <a:srgbClr val="0000FF"/>
                </a:solidFill>
                <a:latin typeface="HP001 4 hàng" pitchFamily="34" charset="0"/>
                <a:cs typeface="Times New Roman" pitchFamily="18" charset="0"/>
              </a:rPr>
              <a:t>l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vi-VN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......</a:t>
            </a:r>
            <a:r>
              <a:rPr lang="en-US" sz="2800" b="1" i="0" dirty="0">
                <a:solidFill>
                  <a:srgbClr val="0000FF"/>
                </a:solidFill>
                <a:latin typeface="HP001 4 hàng" pitchFamily="34" charset="0"/>
                <a:cs typeface="Times New Roman" pitchFamily="18" charset="0"/>
              </a:rPr>
              <a:t>l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0" y="3429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0" y="6858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600200" y="2908698"/>
            <a:ext cx="320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0" y="3480198"/>
            <a:ext cx="525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0" y="4000500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125 + 135 = 260 (</a:t>
            </a:r>
            <a:r>
              <a:rPr lang="en-US" sz="3200" b="1" i="0" dirty="0" smtClean="0">
                <a:solidFill>
                  <a:srgbClr val="0000FF"/>
                </a:solidFill>
                <a:latin typeface="HP001 4 hàng" pitchFamily="34" charset="0"/>
                <a:cs typeface="Times New Roman" pitchFamily="18" charset="0"/>
              </a:rPr>
              <a:t>l</a:t>
            </a:r>
            <a:r>
              <a:rPr lang="en-US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447800" y="4514850"/>
            <a:ext cx="358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260 </a:t>
            </a:r>
            <a:r>
              <a:rPr lang="en-US" sz="3200" b="1" i="0" dirty="0" smtClean="0">
                <a:solidFill>
                  <a:srgbClr val="0000FF"/>
                </a:solidFill>
                <a:latin typeface="HP001 4 hàng" pitchFamily="34" charset="0"/>
                <a:cs typeface="Times New Roman" pitchFamily="18" charset="0"/>
              </a:rPr>
              <a:t>l</a:t>
            </a:r>
            <a:r>
              <a:rPr lang="en-US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vi-VN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7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0" y="3886200"/>
            <a:ext cx="8953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8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4171950"/>
            <a:ext cx="1752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0"/>
            <a:ext cx="8937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8453438" y="-61913"/>
            <a:ext cx="628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0" y="6786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vi-VN" sz="28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US" sz="2800" b="1" i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 descr="thù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86400" y="1600200"/>
            <a:ext cx="3429000" cy="2343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33" grpId="0"/>
      <p:bldP spid="5134" grpId="0"/>
      <p:bldP spid="5135" grpId="0"/>
      <p:bldP spid="5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" name="Picture 4" descr="Kết quả hình ảnh cho doraemon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2230438"/>
            <a:ext cx="2563813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11731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835025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8" y="1519238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685800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1152525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2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519238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3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397000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3835400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5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200" y="3498850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3" y="41830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75" y="3348038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8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38147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9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0" y="41830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0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63" y="4260850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1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800" y="1312863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2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97631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3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113" y="1658938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4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925" y="825500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5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188" y="1292225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6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58938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7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536700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8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038" y="3825875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9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8" y="3489325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0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4173538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1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3338513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2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3805238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3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4173538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4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404971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5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0" y="2663825"/>
            <a:ext cx="3714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6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2325688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7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3009900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8" name="Pictur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975" y="21764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9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238" y="2643188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70" name="Pictur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650" y="3009900"/>
            <a:ext cx="371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71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2887663"/>
            <a:ext cx="371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Oval Callout 39"/>
          <p:cNvSpPr/>
          <p:nvPr/>
        </p:nvSpPr>
        <p:spPr>
          <a:xfrm>
            <a:off x="2781300" y="933450"/>
            <a:ext cx="6175375" cy="2200275"/>
          </a:xfrm>
          <a:prstGeom prst="wedgeEllipseCallout">
            <a:avLst>
              <a:gd name="adj1" fmla="val -45333"/>
              <a:gd name="adj2" fmla="val 5899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đọc thật nhanh kết quả nhé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73" name="TextBox 40"/>
          <p:cNvSpPr txBox="1">
            <a:spLocks noChangeArrowheads="1"/>
          </p:cNvSpPr>
          <p:nvPr/>
        </p:nvSpPr>
        <p:spPr bwMode="auto">
          <a:xfrm>
            <a:off x="404813" y="352425"/>
            <a:ext cx="84439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 CHƠI:  </a:t>
            </a:r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 NHANH ĐÁP NHANH</a:t>
            </a:r>
          </a:p>
        </p:txBody>
      </p:sp>
    </p:spTree>
    <p:extLst>
      <p:ext uri="{BB962C8B-B14F-4D97-AF65-F5344CB8AC3E}">
        <p14:creationId xmlns:p14="http://schemas.microsoft.com/office/powerpoint/2010/main" val="230871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46882" y="450562"/>
            <a:ext cx="381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2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0" dirty="0">
                <a:latin typeface="Times New Roman" pitchFamily="18" charset="0"/>
                <a:cs typeface="Times New Roman" pitchFamily="18" charset="0"/>
              </a:rPr>
              <a:t>4.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8" name="Rectangle 3"/>
          <p:cNvSpPr>
            <a:spLocks noChangeArrowheads="1"/>
          </p:cNvSpPr>
          <p:nvPr/>
        </p:nvSpPr>
        <p:spPr bwMode="auto">
          <a:xfrm>
            <a:off x="61914" y="1485900"/>
            <a:ext cx="29860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b="1" i="0" dirty="0" smtClean="0">
                <a:solidFill>
                  <a:srgbClr val="0000FF"/>
                </a:solidFill>
                <a:cs typeface="Arial" pitchFamily="34" charset="0"/>
              </a:rPr>
              <a:t>  </a:t>
            </a:r>
            <a:r>
              <a:rPr lang="en-US" sz="3600" b="1" i="0" dirty="0" smtClean="0">
                <a:solidFill>
                  <a:srgbClr val="0000FF"/>
                </a:solidFill>
                <a:cs typeface="Arial" pitchFamily="34" charset="0"/>
              </a:rPr>
              <a:t>310 </a:t>
            </a:r>
            <a:r>
              <a:rPr lang="en-US" sz="3600" b="1" i="0" dirty="0">
                <a:solidFill>
                  <a:srgbClr val="0000FF"/>
                </a:solidFill>
                <a:cs typeface="Arial" pitchFamily="34" charset="0"/>
              </a:rPr>
              <a:t>+ 40 =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2819400" y="14859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350</a:t>
            </a:r>
          </a:p>
        </p:txBody>
      </p:sp>
      <p:sp>
        <p:nvSpPr>
          <p:cNvPr id="6160" name="Rectangle 31"/>
          <p:cNvSpPr>
            <a:spLocks noChangeArrowheads="1"/>
          </p:cNvSpPr>
          <p:nvPr/>
        </p:nvSpPr>
        <p:spPr bwMode="auto">
          <a:xfrm>
            <a:off x="0" y="1943100"/>
            <a:ext cx="312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00FF"/>
                </a:solidFill>
                <a:cs typeface="Arial" pitchFamily="34" charset="0"/>
              </a:rPr>
              <a:t>  150 + 250 =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2819400" y="1943100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400</a:t>
            </a:r>
          </a:p>
        </p:txBody>
      </p:sp>
      <p:sp>
        <p:nvSpPr>
          <p:cNvPr id="6162" name="Rectangle 33"/>
          <p:cNvSpPr>
            <a:spLocks noChangeArrowheads="1"/>
          </p:cNvSpPr>
          <p:nvPr/>
        </p:nvSpPr>
        <p:spPr bwMode="auto">
          <a:xfrm>
            <a:off x="152400" y="24003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00FF"/>
                </a:solidFill>
                <a:cs typeface="Arial" pitchFamily="34" charset="0"/>
              </a:rPr>
              <a:t> 450 - 150 =</a:t>
            </a:r>
          </a:p>
        </p:txBody>
      </p:sp>
      <p:sp>
        <p:nvSpPr>
          <p:cNvPr id="60450" name="Rectangle 34"/>
          <p:cNvSpPr>
            <a:spLocks noChangeArrowheads="1"/>
          </p:cNvSpPr>
          <p:nvPr/>
        </p:nvSpPr>
        <p:spPr bwMode="auto">
          <a:xfrm>
            <a:off x="2819400" y="2400300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300</a:t>
            </a:r>
          </a:p>
        </p:txBody>
      </p:sp>
      <p:sp>
        <p:nvSpPr>
          <p:cNvPr id="6164" name="Rectangle 35"/>
          <p:cNvSpPr>
            <a:spLocks noChangeArrowheads="1"/>
          </p:cNvSpPr>
          <p:nvPr/>
        </p:nvSpPr>
        <p:spPr bwMode="auto">
          <a:xfrm>
            <a:off x="4703764" y="1485900"/>
            <a:ext cx="30686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b="1" i="0" dirty="0" smtClean="0">
                <a:solidFill>
                  <a:srgbClr val="0000FF"/>
                </a:solidFill>
                <a:cs typeface="Arial" pitchFamily="34" charset="0"/>
              </a:rPr>
              <a:t>     </a:t>
            </a:r>
            <a:r>
              <a:rPr lang="en-US" sz="3600" b="1" i="0" dirty="0" smtClean="0">
                <a:solidFill>
                  <a:srgbClr val="0000FF"/>
                </a:solidFill>
                <a:cs typeface="Arial" pitchFamily="34" charset="0"/>
              </a:rPr>
              <a:t>400 </a:t>
            </a:r>
            <a:r>
              <a:rPr lang="en-US" sz="3600" b="1" i="0" dirty="0">
                <a:solidFill>
                  <a:srgbClr val="0000FF"/>
                </a:solidFill>
                <a:cs typeface="Arial" pitchFamily="34" charset="0"/>
              </a:rPr>
              <a:t>+ 50 =</a:t>
            </a:r>
          </a:p>
        </p:txBody>
      </p:sp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7677875" y="1485900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450</a:t>
            </a:r>
          </a:p>
        </p:txBody>
      </p:sp>
      <p:sp>
        <p:nvSpPr>
          <p:cNvPr id="6166" name="Rectangle 37"/>
          <p:cNvSpPr>
            <a:spLocks noChangeArrowheads="1"/>
          </p:cNvSpPr>
          <p:nvPr/>
        </p:nvSpPr>
        <p:spPr bwMode="auto">
          <a:xfrm>
            <a:off x="5243513" y="1943100"/>
            <a:ext cx="281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00FF"/>
                </a:solidFill>
                <a:cs typeface="Arial" pitchFamily="34" charset="0"/>
              </a:rPr>
              <a:t> 305 + 45 =</a:t>
            </a:r>
          </a:p>
        </p:txBody>
      </p:sp>
      <p:sp>
        <p:nvSpPr>
          <p:cNvPr id="60454" name="Rectangle 38"/>
          <p:cNvSpPr>
            <a:spLocks noChangeArrowheads="1"/>
          </p:cNvSpPr>
          <p:nvPr/>
        </p:nvSpPr>
        <p:spPr bwMode="auto">
          <a:xfrm>
            <a:off x="7681913" y="1943100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350</a:t>
            </a:r>
          </a:p>
        </p:txBody>
      </p:sp>
      <p:sp>
        <p:nvSpPr>
          <p:cNvPr id="6168" name="Rectangle 39"/>
          <p:cNvSpPr>
            <a:spLocks noChangeArrowheads="1"/>
          </p:cNvSpPr>
          <p:nvPr/>
        </p:nvSpPr>
        <p:spPr bwMode="auto">
          <a:xfrm>
            <a:off x="5105400" y="2400300"/>
            <a:ext cx="2673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00FF"/>
                </a:solidFill>
                <a:cs typeface="Arial" pitchFamily="34" charset="0"/>
              </a:rPr>
              <a:t>   515 - 15 =</a:t>
            </a:r>
          </a:p>
        </p:txBody>
      </p:sp>
      <p:sp>
        <p:nvSpPr>
          <p:cNvPr id="60456" name="Rectangle 40"/>
          <p:cNvSpPr>
            <a:spLocks noChangeArrowheads="1"/>
          </p:cNvSpPr>
          <p:nvPr/>
        </p:nvSpPr>
        <p:spPr bwMode="auto">
          <a:xfrm>
            <a:off x="7696200" y="2400300"/>
            <a:ext cx="1082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500</a:t>
            </a:r>
          </a:p>
        </p:txBody>
      </p:sp>
      <p:sp>
        <p:nvSpPr>
          <p:cNvPr id="6170" name="Rectangle 41"/>
          <p:cNvSpPr>
            <a:spLocks noChangeArrowheads="1"/>
          </p:cNvSpPr>
          <p:nvPr/>
        </p:nvSpPr>
        <p:spPr bwMode="auto">
          <a:xfrm>
            <a:off x="2362200" y="3028950"/>
            <a:ext cx="34432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b="1" i="0" dirty="0" smtClean="0">
                <a:solidFill>
                  <a:srgbClr val="0000FF"/>
                </a:solidFill>
                <a:cs typeface="Arial" pitchFamily="34" charset="0"/>
              </a:rPr>
              <a:t>    </a:t>
            </a:r>
            <a:r>
              <a:rPr lang="en-US" sz="3600" b="1" i="0" dirty="0" smtClean="0">
                <a:solidFill>
                  <a:srgbClr val="0000FF"/>
                </a:solidFill>
                <a:cs typeface="Arial" pitchFamily="34" charset="0"/>
              </a:rPr>
              <a:t>100 </a:t>
            </a:r>
            <a:r>
              <a:rPr lang="en-US" sz="3600" b="1" i="0" dirty="0">
                <a:solidFill>
                  <a:srgbClr val="0000FF"/>
                </a:solidFill>
                <a:cs typeface="Arial" pitchFamily="34" charset="0"/>
              </a:rPr>
              <a:t>-  50 =</a:t>
            </a:r>
          </a:p>
        </p:txBody>
      </p:sp>
      <p:sp>
        <p:nvSpPr>
          <p:cNvPr id="60458" name="Rectangle 42"/>
          <p:cNvSpPr>
            <a:spLocks noChangeArrowheads="1"/>
          </p:cNvSpPr>
          <p:nvPr/>
        </p:nvSpPr>
        <p:spPr bwMode="auto">
          <a:xfrm>
            <a:off x="5486400" y="3028950"/>
            <a:ext cx="6976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50</a:t>
            </a:r>
          </a:p>
        </p:txBody>
      </p:sp>
      <p:sp>
        <p:nvSpPr>
          <p:cNvPr id="6172" name="Rectangle 43"/>
          <p:cNvSpPr>
            <a:spLocks noChangeArrowheads="1"/>
          </p:cNvSpPr>
          <p:nvPr/>
        </p:nvSpPr>
        <p:spPr bwMode="auto">
          <a:xfrm>
            <a:off x="2286000" y="3576637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solidFill>
                  <a:srgbClr val="0000FF"/>
                </a:solidFill>
                <a:cs typeface="Arial" pitchFamily="34" charset="0"/>
              </a:rPr>
              <a:t>     950 -  50 =</a:t>
            </a:r>
          </a:p>
        </p:txBody>
      </p:sp>
      <p:sp>
        <p:nvSpPr>
          <p:cNvPr id="60460" name="Rectangle 44"/>
          <p:cNvSpPr>
            <a:spLocks noChangeArrowheads="1"/>
          </p:cNvSpPr>
          <p:nvPr/>
        </p:nvSpPr>
        <p:spPr bwMode="auto">
          <a:xfrm>
            <a:off x="5334000" y="3543300"/>
            <a:ext cx="9461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900</a:t>
            </a:r>
          </a:p>
        </p:txBody>
      </p:sp>
      <p:sp>
        <p:nvSpPr>
          <p:cNvPr id="6174" name="Rectangle 45"/>
          <p:cNvSpPr>
            <a:spLocks noChangeArrowheads="1"/>
          </p:cNvSpPr>
          <p:nvPr/>
        </p:nvSpPr>
        <p:spPr bwMode="auto">
          <a:xfrm>
            <a:off x="2438400" y="4057650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0000FF"/>
                </a:solidFill>
                <a:cs typeface="Arial" pitchFamily="34" charset="0"/>
              </a:rPr>
              <a:t>    515 - 415 =</a:t>
            </a:r>
          </a:p>
        </p:txBody>
      </p:sp>
      <p:sp>
        <p:nvSpPr>
          <p:cNvPr id="60462" name="Rectangle 46"/>
          <p:cNvSpPr>
            <a:spLocks noChangeArrowheads="1"/>
          </p:cNvSpPr>
          <p:nvPr/>
        </p:nvSpPr>
        <p:spPr bwMode="auto">
          <a:xfrm>
            <a:off x="5257800" y="40005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0" dirty="0">
                <a:solidFill>
                  <a:srgbClr val="FF0000"/>
                </a:solidFill>
                <a:cs typeface="Arial" pitchFamily="34" charset="0"/>
              </a:rPr>
              <a:t> 100</a:t>
            </a:r>
          </a:p>
        </p:txBody>
      </p:sp>
      <p:pic>
        <p:nvPicPr>
          <p:cNvPr id="24" name="Picture 1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0" y="3886200"/>
            <a:ext cx="8953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8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4171950"/>
            <a:ext cx="1752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" y="0"/>
            <a:ext cx="8937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453438" y="-61913"/>
            <a:ext cx="6286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1573020" y="393413"/>
            <a:ext cx="25314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vi-VN" sz="36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/>
          </a:p>
        </p:txBody>
      </p:sp>
      <p:sp>
        <p:nvSpPr>
          <p:cNvPr id="30" name="Rectangle 29"/>
          <p:cNvSpPr/>
          <p:nvPr/>
        </p:nvSpPr>
        <p:spPr>
          <a:xfrm>
            <a:off x="-76199" y="1485900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cs typeface="Arial" pitchFamily="34" charset="0"/>
              </a:rPr>
              <a:t>a) 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4724401" y="1550685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cs typeface="Arial" pitchFamily="34" charset="0"/>
              </a:rPr>
              <a:t>b) 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2209801" y="3093735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dirty="0" smtClean="0">
                <a:cs typeface="Arial" pitchFamily="34" charset="0"/>
              </a:rPr>
              <a:t>c) </a:t>
            </a:r>
            <a:endParaRPr lang="en-US" sz="2800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6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7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6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7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0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74"/>
                  </p:tgtEl>
                </p:cond>
              </p:nextCondLst>
            </p:seq>
          </p:childTnLst>
        </p:cTn>
      </p:par>
    </p:tnLst>
    <p:bldLst>
      <p:bldP spid="6153" grpId="0"/>
      <p:bldP spid="60425" grpId="0"/>
      <p:bldP spid="60448" grpId="0"/>
      <p:bldP spid="60450" grpId="0"/>
      <p:bldP spid="60452" grpId="0"/>
      <p:bldP spid="60454" grpId="0"/>
      <p:bldP spid="60456" grpId="0"/>
      <p:bldP spid="60458" grpId="0"/>
      <p:bldP spid="60460" grpId="0"/>
      <p:bldP spid="60462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25090" y="1298973"/>
            <a:ext cx="1920479" cy="255984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1" tIns="34280" rIns="68561" bIns="34280" anchor="ctr"/>
          <a:lstStyle/>
          <a:p>
            <a:pPr algn="ctr">
              <a:defRPr/>
            </a:pPr>
            <a:r>
              <a:rPr lang="en-US" sz="24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Dặn dò</a:t>
            </a:r>
          </a:p>
        </p:txBody>
      </p:sp>
      <p:sp>
        <p:nvSpPr>
          <p:cNvPr id="5" name="Block Arc 4"/>
          <p:cNvSpPr/>
          <p:nvPr/>
        </p:nvSpPr>
        <p:spPr>
          <a:xfrm>
            <a:off x="-1054894" y="-165498"/>
            <a:ext cx="4104085" cy="5474495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2814638" y="946548"/>
            <a:ext cx="5078016" cy="812006"/>
          </a:xfrm>
          <a:custGeom>
            <a:avLst/>
            <a:gdLst>
              <a:gd name="connsiteX0" fmla="*/ 0 w 6771233"/>
              <a:gd name="connsiteY0" fmla="*/ 0 h 812800"/>
              <a:gd name="connsiteX1" fmla="*/ 6771233 w 6771233"/>
              <a:gd name="connsiteY1" fmla="*/ 0 h 812800"/>
              <a:gd name="connsiteX2" fmla="*/ 6771233 w 6771233"/>
              <a:gd name="connsiteY2" fmla="*/ 812800 h 812800"/>
              <a:gd name="connsiteX3" fmla="*/ 0 w 6771233"/>
              <a:gd name="connsiteY3" fmla="*/ 812800 h 812800"/>
              <a:gd name="connsiteX4" fmla="*/ 0 w 6771233"/>
              <a:gd name="connsiteY4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71233" h="812800">
                <a:moveTo>
                  <a:pt x="0" y="0"/>
                </a:moveTo>
                <a:lnTo>
                  <a:pt x="6771233" y="0"/>
                </a:lnTo>
                <a:lnTo>
                  <a:pt x="6771233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483731" tIns="53325" rIns="53325" bIns="53325" spcCol="1270" anchor="ctr"/>
          <a:lstStyle/>
          <a:p>
            <a:pPr defTabSz="933183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1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1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1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33638" y="844154"/>
            <a:ext cx="762000" cy="101679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561" tIns="34280" rIns="68561" bIns="34280"/>
          <a:lstStyle/>
          <a:p>
            <a:pPr algn="ctr">
              <a:spcBef>
                <a:spcPts val="449"/>
              </a:spcBef>
              <a:defRPr/>
            </a:pPr>
            <a:r>
              <a:rPr lang="en-US" sz="30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" name="Freeform 7"/>
          <p:cNvSpPr/>
          <p:nvPr/>
        </p:nvSpPr>
        <p:spPr>
          <a:xfrm>
            <a:off x="3036094" y="2165748"/>
            <a:ext cx="4856560" cy="812006"/>
          </a:xfrm>
          <a:custGeom>
            <a:avLst/>
            <a:gdLst>
              <a:gd name="connsiteX0" fmla="*/ 0 w 6475780"/>
              <a:gd name="connsiteY0" fmla="*/ 0 h 812800"/>
              <a:gd name="connsiteX1" fmla="*/ 6475780 w 6475780"/>
              <a:gd name="connsiteY1" fmla="*/ 0 h 812800"/>
              <a:gd name="connsiteX2" fmla="*/ 6475780 w 6475780"/>
              <a:gd name="connsiteY2" fmla="*/ 812800 h 812800"/>
              <a:gd name="connsiteX3" fmla="*/ 0 w 6475780"/>
              <a:gd name="connsiteY3" fmla="*/ 812800 h 812800"/>
              <a:gd name="connsiteX4" fmla="*/ 0 w 6475780"/>
              <a:gd name="connsiteY4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5780" h="812800">
                <a:moveTo>
                  <a:pt x="0" y="0"/>
                </a:moveTo>
                <a:lnTo>
                  <a:pt x="6475780" y="0"/>
                </a:lnTo>
                <a:lnTo>
                  <a:pt x="647578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F99CC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483731" tIns="53325" rIns="53325" bIns="53325" spcCol="1270" anchor="ctr"/>
          <a:lstStyle/>
          <a:p>
            <a:pPr defTabSz="933183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VỞ BÀI TẬP TOÁN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655094" y="2063354"/>
            <a:ext cx="762000" cy="1016794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561" tIns="34280" rIns="68561" bIns="34280"/>
          <a:lstStyle/>
          <a:p>
            <a:pPr algn="ctr">
              <a:defRPr/>
            </a:pPr>
            <a:r>
              <a:rPr lang="en-US" sz="30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Freeform 9"/>
          <p:cNvSpPr/>
          <p:nvPr/>
        </p:nvSpPr>
        <p:spPr>
          <a:xfrm>
            <a:off x="2814638" y="3384948"/>
            <a:ext cx="5078016" cy="812006"/>
          </a:xfrm>
          <a:custGeom>
            <a:avLst/>
            <a:gdLst>
              <a:gd name="connsiteX0" fmla="*/ 0 w 6771233"/>
              <a:gd name="connsiteY0" fmla="*/ 0 h 812800"/>
              <a:gd name="connsiteX1" fmla="*/ 6771233 w 6771233"/>
              <a:gd name="connsiteY1" fmla="*/ 0 h 812800"/>
              <a:gd name="connsiteX2" fmla="*/ 6771233 w 6771233"/>
              <a:gd name="connsiteY2" fmla="*/ 812800 h 812800"/>
              <a:gd name="connsiteX3" fmla="*/ 0 w 6771233"/>
              <a:gd name="connsiteY3" fmla="*/ 812800 h 812800"/>
              <a:gd name="connsiteX4" fmla="*/ 0 w 6771233"/>
              <a:gd name="connsiteY4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71233" h="812800">
                <a:moveTo>
                  <a:pt x="0" y="0"/>
                </a:moveTo>
                <a:lnTo>
                  <a:pt x="6771233" y="0"/>
                </a:lnTo>
                <a:lnTo>
                  <a:pt x="6771233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3399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483731" tIns="53325" rIns="53325" bIns="53325" spcCol="1270" anchor="ctr"/>
          <a:lstStyle/>
          <a:p>
            <a:pPr defTabSz="933183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100" b="1" dirty="0" err="1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100" b="1" dirty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100" b="1" dirty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2100" b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tập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bảng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100" b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33638" y="3282554"/>
            <a:ext cx="762000" cy="1016794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561" tIns="34280" rIns="68561" bIns="34280"/>
          <a:lstStyle/>
          <a:p>
            <a:pPr algn="ctr">
              <a:defRPr/>
            </a:pPr>
            <a:r>
              <a:rPr lang="en-US" sz="27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008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21005" y="2110085"/>
            <a:ext cx="7301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Chào</a:t>
            </a:r>
            <a:r>
              <a:rPr lang="en-US" sz="5400" b="1" cap="none" spc="0" dirty="0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cap="none" spc="0" dirty="0" err="1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tạm</a:t>
            </a:r>
            <a:r>
              <a:rPr lang="en-US" sz="5400" b="1" cap="none" spc="0" dirty="0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cap="none" spc="0" dirty="0" err="1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biệt</a:t>
            </a:r>
            <a:r>
              <a:rPr lang="en-US" sz="5400" b="1" cap="none" spc="0" dirty="0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cap="none" spc="0" dirty="0" err="1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các</a:t>
            </a:r>
            <a:r>
              <a:rPr lang="en-US" sz="5400" b="1" cap="none" spc="0" dirty="0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cap="none" spc="0" dirty="0" err="1" smtClean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em</a:t>
            </a:r>
            <a:endParaRPr lang="en-US" sz="5400" b="1" cap="none" spc="0" dirty="0">
              <a:ln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468728"/>
      </p:ext>
    </p:extLst>
  </p:cSld>
  <p:clrMapOvr>
    <a:masterClrMapping/>
  </p:clrMapOvr>
  <p:transition spd="slow">
    <p:push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0&quot;/&gt;&lt;/object&gt;&lt;object type=&quot;3&quot; unique_id=&quot;10005&quot;&gt;&lt;property id=&quot;20148&quot; value=&quot;5&quot;/&gt;&lt;property id=&quot;20300&quot; value=&quot;Slide 2&quot;/&gt;&lt;property id=&quot;20307&quot; value=&quot;262&quot;/&gt;&lt;/object&gt;&lt;object type=&quot;3&quot; unique_id=&quot;10011&quot;&gt;&lt;property id=&quot;20148&quot; value=&quot;5&quot;/&gt;&lt;property id=&quot;20300&quot; value=&quot;Slide 14&quot;/&gt;&lt;property id=&quot;20307&quot; value=&quot;269&quot;/&gt;&lt;/object&gt;&lt;object type=&quot;3&quot; unique_id=&quot;10410&quot;&gt;&lt;property id=&quot;20148&quot; value=&quot;5&quot;/&gt;&lt;property id=&quot;20300&quot; value=&quot;Slide 15&quot;/&gt;&lt;property id=&quot;20307&quot; value=&quot;283&quot;/&gt;&lt;/object&gt;&lt;object type=&quot;3&quot; unique_id=&quot;10411&quot;&gt;&lt;property id=&quot;20148&quot; value=&quot;5&quot;/&gt;&lt;property id=&quot;20300&quot; value=&quot;Slide 8&quot;/&gt;&lt;property id=&quot;20307&quot; value=&quot;284&quot;/&gt;&lt;/object&gt;&lt;object type=&quot;3&quot; unique_id=&quot;10412&quot;&gt;&lt;property id=&quot;20148&quot; value=&quot;5&quot;/&gt;&lt;property id=&quot;20300&quot; value=&quot;Slide 9&quot;/&gt;&lt;property id=&quot;20307&quot; value=&quot;285&quot;/&gt;&lt;/object&gt;&lt;object type=&quot;3&quot; unique_id=&quot;11037&quot;&gt;&lt;property id=&quot;20148&quot; value=&quot;5&quot;/&gt;&lt;property id=&quot;20300&quot; value=&quot;Slide 4&quot;/&gt;&lt;property id=&quot;20307&quot; value=&quot;286&quot;/&gt;&lt;/object&gt;&lt;object type=&quot;3&quot; unique_id=&quot;11052&quot;&gt;&lt;property id=&quot;20148&quot; value=&quot;5&quot;/&gt;&lt;property id=&quot;20300&quot; value=&quot;Slide 3&quot;/&gt;&lt;property id=&quot;20307&quot; value=&quot;296&quot;/&gt;&lt;/object&gt;&lt;object type=&quot;3&quot; unique_id=&quot;11053&quot;&gt;&lt;property id=&quot;20148&quot; value=&quot;5&quot;/&gt;&lt;property id=&quot;20300&quot; value=&quot;Slide 5&quot;/&gt;&lt;property id=&quot;20307&quot; value=&quot;290&quot;/&gt;&lt;/object&gt;&lt;object type=&quot;3&quot; unique_id=&quot;11054&quot;&gt;&lt;property id=&quot;20148&quot; value=&quot;5&quot;/&gt;&lt;property id=&quot;20300&quot; value=&quot;Slide 6&quot;/&gt;&lt;property id=&quot;20307&quot; value=&quot;289&quot;/&gt;&lt;/object&gt;&lt;object type=&quot;3&quot; unique_id=&quot;11055&quot;&gt;&lt;property id=&quot;20148&quot; value=&quot;5&quot;/&gt;&lt;property id=&quot;20300&quot; value=&quot;Slide 7&quot;/&gt;&lt;property id=&quot;20307&quot; value=&quot;288&quot;/&gt;&lt;/object&gt;&lt;object type=&quot;3&quot; unique_id=&quot;11056&quot;&gt;&lt;property id=&quot;20148&quot; value=&quot;5&quot;/&gt;&lt;property id=&quot;20300&quot; value=&quot;Slide 10&quot;/&gt;&lt;property id=&quot;20307&quot; value=&quot;292&quot;/&gt;&lt;/object&gt;&lt;object type=&quot;3&quot; unique_id=&quot;11057&quot;&gt;&lt;property id=&quot;20148&quot; value=&quot;5&quot;/&gt;&lt;property id=&quot;20300&quot; value=&quot;Slide 11&quot;/&gt;&lt;property id=&quot;20307&quot; value=&quot;293&quot;/&gt;&lt;/object&gt;&lt;object type=&quot;3&quot; unique_id=&quot;11058&quot;&gt;&lt;property id=&quot;20148&quot; value=&quot;5&quot;/&gt;&lt;property id=&quot;20300&quot; value=&quot;Slide 12&quot;/&gt;&lt;property id=&quot;20307&quot; value=&quot;294&quot;/&gt;&lt;/object&gt;&lt;object type=&quot;3&quot; unique_id=&quot;11059&quot;&gt;&lt;property id=&quot;20148&quot; value=&quot;5&quot;/&gt;&lt;property id=&quot;20300&quot; value=&quot;Slide 13&quot;/&gt;&lt;property id=&quot;20307&quot; value=&quot;29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22059670</TotalTime>
  <Words>321</Words>
  <Application>Microsoft Office PowerPoint</Application>
  <PresentationFormat>On-screen Show (16:9)</PresentationFormat>
  <Paragraphs>96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21AK22</cp:lastModifiedBy>
  <cp:revision>469</cp:revision>
  <dcterms:created xsi:type="dcterms:W3CDTF">2012-08-07T09:07:41Z</dcterms:created>
  <dcterms:modified xsi:type="dcterms:W3CDTF">2021-10-05T01:26:20Z</dcterms:modified>
</cp:coreProperties>
</file>