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98" r:id="rId3"/>
    <p:sldId id="267" r:id="rId4"/>
    <p:sldId id="299" r:id="rId5"/>
    <p:sldId id="300" r:id="rId6"/>
    <p:sldId id="301" r:id="rId7"/>
    <p:sldId id="302" r:id="rId8"/>
    <p:sldId id="303" r:id="rId9"/>
    <p:sldId id="304" r:id="rId10"/>
    <p:sldId id="268" r:id="rId11"/>
    <p:sldId id="282" r:id="rId12"/>
    <p:sldId id="286" r:id="rId13"/>
    <p:sldId id="284" r:id="rId14"/>
    <p:sldId id="288" r:id="rId15"/>
    <p:sldId id="287" r:id="rId16"/>
    <p:sldId id="292" r:id="rId17"/>
    <p:sldId id="283" r:id="rId18"/>
    <p:sldId id="276" r:id="rId19"/>
    <p:sldId id="291" r:id="rId20"/>
    <p:sldId id="293" r:id="rId21"/>
    <p:sldId id="295" r:id="rId22"/>
    <p:sldId id="294" r:id="rId23"/>
    <p:sldId id="297" r:id="rId24"/>
    <p:sldId id="27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>
      <p:cViewPr varScale="1">
        <p:scale>
          <a:sx n="66" d="100"/>
          <a:sy n="66" d="100"/>
        </p:scale>
        <p:origin x="1288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DC6D9C-F53A-0B4B-A5E1-2203C012D5C7}" type="doc">
      <dgm:prSet loTypeId="urn:microsoft.com/office/officeart/2008/layout/PictureStrips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0F444522-8895-934B-80E7-F492F4366E90}">
      <dgm:prSet/>
      <dgm:spPr/>
      <dgm:t>
        <a:bodyPr/>
        <a:lstStyle/>
        <a:p>
          <a:r>
            <a:rPr lang="x-none" dirty="0">
              <a:latin typeface="Times" pitchFamily="2" charset="0"/>
            </a:rPr>
            <a:t>Môn Toán</a:t>
          </a:r>
        </a:p>
      </dgm:t>
    </dgm:pt>
    <dgm:pt modelId="{1589BFF9-F5A5-ED44-9509-505F93D744EC}" type="parTrans" cxnId="{90634718-E8CE-E744-8A76-CA6EB2293BAE}">
      <dgm:prSet/>
      <dgm:spPr/>
      <dgm:t>
        <a:bodyPr/>
        <a:lstStyle/>
        <a:p>
          <a:endParaRPr lang="en-US"/>
        </a:p>
      </dgm:t>
    </dgm:pt>
    <dgm:pt modelId="{69AD640A-71EA-5D45-95A6-D9DA64BB6D9A}" type="sibTrans" cxnId="{90634718-E8CE-E744-8A76-CA6EB2293BAE}">
      <dgm:prSet/>
      <dgm:spPr/>
      <dgm:t>
        <a:bodyPr/>
        <a:lstStyle/>
        <a:p>
          <a:endParaRPr lang="en-US"/>
        </a:p>
      </dgm:t>
    </dgm:pt>
    <dgm:pt modelId="{0FA68893-A7B0-A840-9BA9-8FF68C774CD4}">
      <dgm:prSet/>
      <dgm:spPr/>
      <dgm:t>
        <a:bodyPr/>
        <a:lstStyle/>
        <a:p>
          <a:r>
            <a:rPr lang="x-none" dirty="0">
              <a:latin typeface="Times" pitchFamily="2" charset="0"/>
            </a:rPr>
            <a:t>Lớp 2</a:t>
          </a:r>
        </a:p>
      </dgm:t>
    </dgm:pt>
    <dgm:pt modelId="{811A1336-AF5E-FA4C-97F8-ECA0E991A5C4}" type="parTrans" cxnId="{ADD5BC0E-1084-2E4A-8208-EE17EFD8D160}">
      <dgm:prSet/>
      <dgm:spPr/>
      <dgm:t>
        <a:bodyPr/>
        <a:lstStyle/>
        <a:p>
          <a:endParaRPr lang="en-US"/>
        </a:p>
      </dgm:t>
    </dgm:pt>
    <dgm:pt modelId="{FC697251-366B-B643-9BC0-F034351E4646}" type="sibTrans" cxnId="{ADD5BC0E-1084-2E4A-8208-EE17EFD8D160}">
      <dgm:prSet/>
      <dgm:spPr/>
      <dgm:t>
        <a:bodyPr/>
        <a:lstStyle/>
        <a:p>
          <a:endParaRPr lang="en-US"/>
        </a:p>
      </dgm:t>
    </dgm:pt>
    <dgm:pt modelId="{162B16BD-F25A-B84A-AADE-3D0BAA306493}" type="pres">
      <dgm:prSet presAssocID="{12DC6D9C-F53A-0B4B-A5E1-2203C012D5C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1C0C56-576F-7E49-BB72-9FF4FBE7D8EA}" type="pres">
      <dgm:prSet presAssocID="{0F444522-8895-934B-80E7-F492F4366E90}" presName="composite" presStyleCnt="0"/>
      <dgm:spPr/>
    </dgm:pt>
    <dgm:pt modelId="{0CD92D33-89D3-AC4B-9DE4-2761D12DA8E4}" type="pres">
      <dgm:prSet presAssocID="{0F444522-8895-934B-80E7-F492F4366E90}" presName="rect1" presStyleLbl="tr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6375B8-7C05-4240-B7ED-6DB39ADE4CD9}" type="pres">
      <dgm:prSet presAssocID="{0F444522-8895-934B-80E7-F492F4366E90}" presName="rect2" presStyleLbl="fgImgPlace1" presStyleIdx="0" presStyleCnt="2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F2B107EB-42D3-1648-9885-4B3B1713C51E}" type="pres">
      <dgm:prSet presAssocID="{69AD640A-71EA-5D45-95A6-D9DA64BB6D9A}" presName="sibTrans" presStyleCnt="0"/>
      <dgm:spPr/>
    </dgm:pt>
    <dgm:pt modelId="{FEAD90E4-4A1E-EF4E-AAAC-6B321A81C519}" type="pres">
      <dgm:prSet presAssocID="{0FA68893-A7B0-A840-9BA9-8FF68C774CD4}" presName="composite" presStyleCnt="0"/>
      <dgm:spPr/>
    </dgm:pt>
    <dgm:pt modelId="{05143653-69F6-4545-984C-53738C741D26}" type="pres">
      <dgm:prSet presAssocID="{0FA68893-A7B0-A840-9BA9-8FF68C774CD4}" presName="rect1" presStyleLbl="tr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71CA58-EA70-FC4E-BBC0-DD1806E538F4}" type="pres">
      <dgm:prSet presAssocID="{0FA68893-A7B0-A840-9BA9-8FF68C774CD4}" presName="rect2" presStyleLbl="fgImgPlace1" presStyleIdx="1" presStyleCnt="2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ADD5BC0E-1084-2E4A-8208-EE17EFD8D160}" srcId="{12DC6D9C-F53A-0B4B-A5E1-2203C012D5C7}" destId="{0FA68893-A7B0-A840-9BA9-8FF68C774CD4}" srcOrd="1" destOrd="0" parTransId="{811A1336-AF5E-FA4C-97F8-ECA0E991A5C4}" sibTransId="{FC697251-366B-B643-9BC0-F034351E4646}"/>
    <dgm:cxn modelId="{90634718-E8CE-E744-8A76-CA6EB2293BAE}" srcId="{12DC6D9C-F53A-0B4B-A5E1-2203C012D5C7}" destId="{0F444522-8895-934B-80E7-F492F4366E90}" srcOrd="0" destOrd="0" parTransId="{1589BFF9-F5A5-ED44-9509-505F93D744EC}" sibTransId="{69AD640A-71EA-5D45-95A6-D9DA64BB6D9A}"/>
    <dgm:cxn modelId="{7B5C8B43-27CC-48E4-A274-9243AD765FE8}" type="presOf" srcId="{0F444522-8895-934B-80E7-F492F4366E90}" destId="{0CD92D33-89D3-AC4B-9DE4-2761D12DA8E4}" srcOrd="0" destOrd="0" presId="urn:microsoft.com/office/officeart/2008/layout/PictureStrips"/>
    <dgm:cxn modelId="{923C793A-1F22-41BD-B773-B86BFB7FE0D8}" type="presOf" srcId="{12DC6D9C-F53A-0B4B-A5E1-2203C012D5C7}" destId="{162B16BD-F25A-B84A-AADE-3D0BAA306493}" srcOrd="0" destOrd="0" presId="urn:microsoft.com/office/officeart/2008/layout/PictureStrips"/>
    <dgm:cxn modelId="{1FB8EF01-299C-4131-BE61-EB5BE9723D52}" type="presOf" srcId="{0FA68893-A7B0-A840-9BA9-8FF68C774CD4}" destId="{05143653-69F6-4545-984C-53738C741D26}" srcOrd="0" destOrd="0" presId="urn:microsoft.com/office/officeart/2008/layout/PictureStrips"/>
    <dgm:cxn modelId="{6090A81D-A52E-4CB1-919D-8E9CA90286B1}" type="presParOf" srcId="{162B16BD-F25A-B84A-AADE-3D0BAA306493}" destId="{271C0C56-576F-7E49-BB72-9FF4FBE7D8EA}" srcOrd="0" destOrd="0" presId="urn:microsoft.com/office/officeart/2008/layout/PictureStrips"/>
    <dgm:cxn modelId="{49D516D6-4D9F-412A-81CC-5FCD47391AC6}" type="presParOf" srcId="{271C0C56-576F-7E49-BB72-9FF4FBE7D8EA}" destId="{0CD92D33-89D3-AC4B-9DE4-2761D12DA8E4}" srcOrd="0" destOrd="0" presId="urn:microsoft.com/office/officeart/2008/layout/PictureStrips"/>
    <dgm:cxn modelId="{DA4BB016-8D94-44CD-8FD4-A51BA9F5B8DC}" type="presParOf" srcId="{271C0C56-576F-7E49-BB72-9FF4FBE7D8EA}" destId="{2B6375B8-7C05-4240-B7ED-6DB39ADE4CD9}" srcOrd="1" destOrd="0" presId="urn:microsoft.com/office/officeart/2008/layout/PictureStrips"/>
    <dgm:cxn modelId="{DAE0E92E-4E09-485F-9C9B-2BBB247A0B62}" type="presParOf" srcId="{162B16BD-F25A-B84A-AADE-3D0BAA306493}" destId="{F2B107EB-42D3-1648-9885-4B3B1713C51E}" srcOrd="1" destOrd="0" presId="urn:microsoft.com/office/officeart/2008/layout/PictureStrips"/>
    <dgm:cxn modelId="{84F6739A-48D2-48DD-AA0C-4F0CFB0D3DD5}" type="presParOf" srcId="{162B16BD-F25A-B84A-AADE-3D0BAA306493}" destId="{FEAD90E4-4A1E-EF4E-AAAC-6B321A81C519}" srcOrd="2" destOrd="0" presId="urn:microsoft.com/office/officeart/2008/layout/PictureStrips"/>
    <dgm:cxn modelId="{19E147B3-FB25-4D66-B29E-C8014B205C0E}" type="presParOf" srcId="{FEAD90E4-4A1E-EF4E-AAAC-6B321A81C519}" destId="{05143653-69F6-4545-984C-53738C741D26}" srcOrd="0" destOrd="0" presId="urn:microsoft.com/office/officeart/2008/layout/PictureStrips"/>
    <dgm:cxn modelId="{A680EED4-346D-4B69-977D-96954AB06BC5}" type="presParOf" srcId="{FEAD90E4-4A1E-EF4E-AAAC-6B321A81C519}" destId="{6571CA58-EA70-FC4E-BBC0-DD1806E538F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92D33-89D3-AC4B-9DE4-2761D12DA8E4}">
      <dsp:nvSpPr>
        <dsp:cNvPr id="0" name=""/>
        <dsp:cNvSpPr/>
      </dsp:nvSpPr>
      <dsp:spPr>
        <a:xfrm>
          <a:off x="1449288" y="127121"/>
          <a:ext cx="2700337" cy="843855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71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3800" kern="1200" dirty="0">
              <a:latin typeface="Times" pitchFamily="2" charset="0"/>
            </a:rPr>
            <a:t>Môn Toán</a:t>
          </a:r>
        </a:p>
      </dsp:txBody>
      <dsp:txXfrm>
        <a:off x="1449288" y="127121"/>
        <a:ext cx="2700337" cy="843855"/>
      </dsp:txXfrm>
    </dsp:sp>
    <dsp:sp modelId="{2B6375B8-7C05-4240-B7ED-6DB39ADE4CD9}">
      <dsp:nvSpPr>
        <dsp:cNvPr id="0" name=""/>
        <dsp:cNvSpPr/>
      </dsp:nvSpPr>
      <dsp:spPr>
        <a:xfrm>
          <a:off x="1336774" y="5231"/>
          <a:ext cx="590698" cy="886048"/>
        </a:xfrm>
        <a:prstGeom prst="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43653-69F6-4545-984C-53738C741D26}">
      <dsp:nvSpPr>
        <dsp:cNvPr id="0" name=""/>
        <dsp:cNvSpPr/>
      </dsp:nvSpPr>
      <dsp:spPr>
        <a:xfrm>
          <a:off x="1449288" y="1189441"/>
          <a:ext cx="2700337" cy="843855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71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3800" kern="1200" dirty="0">
              <a:latin typeface="Times" pitchFamily="2" charset="0"/>
            </a:rPr>
            <a:t>Lớp 2</a:t>
          </a:r>
        </a:p>
      </dsp:txBody>
      <dsp:txXfrm>
        <a:off x="1449288" y="1189441"/>
        <a:ext cx="2700337" cy="843855"/>
      </dsp:txXfrm>
    </dsp:sp>
    <dsp:sp modelId="{6571CA58-EA70-FC4E-BBC0-DD1806E538F4}">
      <dsp:nvSpPr>
        <dsp:cNvPr id="0" name=""/>
        <dsp:cNvSpPr/>
      </dsp:nvSpPr>
      <dsp:spPr>
        <a:xfrm>
          <a:off x="1336774" y="1067551"/>
          <a:ext cx="590698" cy="886048"/>
        </a:xfrm>
        <a:prstGeom prst="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9EF90-597D-4464-ACAC-6063D1A89C79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8FFB-EBE6-4B57-900F-ECCB198D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12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9EF90-597D-4464-ACAC-6063D1A89C79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8FFB-EBE6-4B57-900F-ECCB198D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4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9EF90-597D-4464-ACAC-6063D1A89C79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8FFB-EBE6-4B57-900F-ECCB198D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58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136C8-89A9-42AA-8A0F-FA031936D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087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96BB0-0BA4-4CD2-BF16-DA2C08CBC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31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16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69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64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9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749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0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9EF90-597D-4464-ACAC-6063D1A89C79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8FFB-EBE6-4B57-900F-ECCB198D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35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70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53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14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43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4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9EF90-597D-4464-ACAC-6063D1A89C79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8FFB-EBE6-4B57-900F-ECCB198D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9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9EF90-597D-4464-ACAC-6063D1A89C79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8FFB-EBE6-4B57-900F-ECCB198D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01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9EF90-597D-4464-ACAC-6063D1A89C79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8FFB-EBE6-4B57-900F-ECCB198D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7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9EF90-597D-4464-ACAC-6063D1A89C79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8FFB-EBE6-4B57-900F-ECCB198D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16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9EF90-597D-4464-ACAC-6063D1A89C79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8FFB-EBE6-4B57-900F-ECCB198D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7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9EF90-597D-4464-ACAC-6063D1A89C79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8FFB-EBE6-4B57-900F-ECCB198D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71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9EF90-597D-4464-ACAC-6063D1A89C79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B8FFB-EBE6-4B57-900F-ECCB198D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35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9EF90-597D-4464-ACAC-6063D1A89C79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B8FFB-EBE6-4B57-900F-ECCB198D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9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9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slide" Target="slide8.xml"/><Relationship Id="rId5" Type="http://schemas.openxmlformats.org/officeDocument/2006/relationships/slide" Target="slide2.xml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4.jpg"/><Relationship Id="rId9" Type="http://schemas.openxmlformats.org/officeDocument/2006/relationships/image" Target="../media/image7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microsoft.com/office/2007/relationships/hdphoto" Target="../media/hdphoto9.wdp"/><Relationship Id="rId3" Type="http://schemas.openxmlformats.org/officeDocument/2006/relationships/image" Target="../media/image13.png"/><Relationship Id="rId21" Type="http://schemas.microsoft.com/office/2007/relationships/hdphoto" Target="../media/hdphoto10.wdp"/><Relationship Id="rId7" Type="http://schemas.openxmlformats.org/officeDocument/2006/relationships/slide" Target="slide4.xml"/><Relationship Id="rId12" Type="http://schemas.microsoft.com/office/2007/relationships/hdphoto" Target="../media/hdphoto7.wdp"/><Relationship Id="rId17" Type="http://schemas.openxmlformats.org/officeDocument/2006/relationships/image" Target="../media/image16.png"/><Relationship Id="rId2" Type="http://schemas.openxmlformats.org/officeDocument/2006/relationships/image" Target="../media/image12.jpg"/><Relationship Id="rId16" Type="http://schemas.openxmlformats.org/officeDocument/2006/relationships/slide" Target="slide8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5" Type="http://schemas.microsoft.com/office/2007/relationships/hdphoto" Target="../media/hdphoto8.wdp"/><Relationship Id="rId23" Type="http://schemas.openxmlformats.org/officeDocument/2006/relationships/image" Target="../media/image18.gif"/><Relationship Id="rId10" Type="http://schemas.openxmlformats.org/officeDocument/2006/relationships/slide" Target="slide5.xml"/><Relationship Id="rId19" Type="http://schemas.openxmlformats.org/officeDocument/2006/relationships/slide" Target="slide7.xml"/><Relationship Id="rId4" Type="http://schemas.microsoft.com/office/2007/relationships/hdphoto" Target="../media/hdphoto6.wdp"/><Relationship Id="rId9" Type="http://schemas.microsoft.com/office/2007/relationships/hdphoto" Target="../media/hdphoto4.wdp"/><Relationship Id="rId14" Type="http://schemas.openxmlformats.org/officeDocument/2006/relationships/image" Target="../media/image15.png"/><Relationship Id="rId22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  <p:sp>
        <p:nvSpPr>
          <p:cNvPr id="208" name="WordArt 6"/>
          <p:cNvSpPr>
            <a:spLocks noChangeArrowheads="1" noChangeShapeType="1" noTextEdit="1"/>
          </p:cNvSpPr>
          <p:nvPr/>
        </p:nvSpPr>
        <p:spPr bwMode="auto">
          <a:xfrm>
            <a:off x="723900" y="1143000"/>
            <a:ext cx="7696200" cy="2133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endParaRPr lang="en-US" b="1" kern="10" dirty="0">
              <a:ln w="9525">
                <a:round/>
                <a:headEnd/>
                <a:tailEnd/>
              </a:ln>
              <a:solidFill>
                <a:srgbClr val="C7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9" name="WordArt 7"/>
          <p:cNvSpPr>
            <a:spLocks noChangeArrowheads="1" noChangeShapeType="1" noTextEdit="1"/>
          </p:cNvSpPr>
          <p:nvPr/>
        </p:nvSpPr>
        <p:spPr bwMode="auto">
          <a:xfrm>
            <a:off x="1295400" y="4267200"/>
            <a:ext cx="4953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D387058-46FE-904A-B872-4A01BAAC9B50}"/>
              </a:ext>
            </a:extLst>
          </p:cNvPr>
          <p:cNvSpPr/>
          <p:nvPr/>
        </p:nvSpPr>
        <p:spPr>
          <a:xfrm>
            <a:off x="381000" y="1371600"/>
            <a:ext cx="81534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kern="1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" pitchFamily="2" charset="77"/>
                <a:ea typeface="Palatino" pitchFamily="2" charset="77"/>
                <a:cs typeface="APPLE CHANCERY" panose="03020702040506060504" pitchFamily="66" charset="-79"/>
              </a:rPr>
              <a:t>Chào</a:t>
            </a:r>
            <a:r>
              <a:rPr lang="en-US" sz="6000" kern="1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" pitchFamily="2" charset="77"/>
                <a:ea typeface="Palatino" pitchFamily="2" charset="77"/>
                <a:cs typeface="APPLE CHANCERY" panose="03020702040506060504" pitchFamily="66" charset="-79"/>
              </a:rPr>
              <a:t> </a:t>
            </a:r>
            <a:r>
              <a:rPr lang="en-US" sz="6000" kern="1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" pitchFamily="2" charset="77"/>
                <a:ea typeface="Palatino" pitchFamily="2" charset="77"/>
                <a:cs typeface="APPLE CHANCERY" panose="03020702040506060504" pitchFamily="66" charset="-79"/>
              </a:rPr>
              <a:t>mừng</a:t>
            </a:r>
            <a:r>
              <a:rPr lang="en-US" sz="6000" kern="1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" pitchFamily="2" charset="77"/>
                <a:ea typeface="Palatino" pitchFamily="2" charset="77"/>
                <a:cs typeface="APPLE CHANCERY" panose="03020702040506060504" pitchFamily="66" charset="-79"/>
              </a:rPr>
              <a:t> </a:t>
            </a:r>
            <a:r>
              <a:rPr lang="en-US" sz="6000" kern="1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" pitchFamily="2" charset="77"/>
                <a:ea typeface="Palatino" pitchFamily="2" charset="77"/>
                <a:cs typeface="APPLE CHANCERY" panose="03020702040506060504" pitchFamily="66" charset="-79"/>
              </a:rPr>
              <a:t>quý</a:t>
            </a:r>
            <a:r>
              <a:rPr lang="en-US" sz="6000" kern="1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" pitchFamily="2" charset="77"/>
                <a:ea typeface="Palatino" pitchFamily="2" charset="77"/>
                <a:cs typeface="APPLE CHANCERY" panose="03020702040506060504" pitchFamily="66" charset="-79"/>
              </a:rPr>
              <a:t> </a:t>
            </a:r>
            <a:r>
              <a:rPr lang="en-US" sz="6000" kern="1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" pitchFamily="2" charset="77"/>
                <a:ea typeface="Palatino" pitchFamily="2" charset="77"/>
                <a:cs typeface="APPLE CHANCERY" panose="03020702040506060504" pitchFamily="66" charset="-79"/>
              </a:rPr>
              <a:t>thầy</a:t>
            </a:r>
            <a:r>
              <a:rPr lang="en-US" sz="6000" kern="1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" pitchFamily="2" charset="77"/>
                <a:ea typeface="Palatino" pitchFamily="2" charset="77"/>
                <a:cs typeface="APPLE CHANCERY" panose="03020702040506060504" pitchFamily="66" charset="-79"/>
              </a:rPr>
              <a:t> </a:t>
            </a:r>
          </a:p>
          <a:p>
            <a:pPr algn="ctr"/>
            <a:r>
              <a:rPr lang="en-US" sz="6000" kern="1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" pitchFamily="2" charset="77"/>
                <a:ea typeface="Palatino" pitchFamily="2" charset="77"/>
                <a:cs typeface="APPLE CHANCERY" panose="03020702040506060504" pitchFamily="66" charset="-79"/>
              </a:rPr>
              <a:t>cô</a:t>
            </a:r>
            <a:r>
              <a:rPr lang="en-US" sz="6000" kern="1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" pitchFamily="2" charset="77"/>
                <a:ea typeface="Palatino" pitchFamily="2" charset="77"/>
                <a:cs typeface="APPLE CHANCERY" panose="03020702040506060504" pitchFamily="66" charset="-79"/>
              </a:rPr>
              <a:t> </a:t>
            </a:r>
            <a:r>
              <a:rPr lang="en-US" sz="6000" kern="1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" pitchFamily="2" charset="77"/>
                <a:ea typeface="Palatino" pitchFamily="2" charset="77"/>
                <a:cs typeface="APPLE CHANCERY" panose="03020702040506060504" pitchFamily="66" charset="-79"/>
              </a:rPr>
              <a:t>giáo</a:t>
            </a:r>
            <a:r>
              <a:rPr lang="en-US" sz="6000" kern="1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" pitchFamily="2" charset="77"/>
                <a:ea typeface="Palatino" pitchFamily="2" charset="77"/>
                <a:cs typeface="APPLE CHANCERY" panose="03020702040506060504" pitchFamily="66" charset="-79"/>
              </a:rPr>
              <a:t> </a:t>
            </a:r>
            <a:r>
              <a:rPr lang="en-US" sz="6000" kern="1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" pitchFamily="2" charset="77"/>
                <a:ea typeface="Palatino" pitchFamily="2" charset="77"/>
                <a:cs typeface="APPLE CHANCERY" panose="03020702040506060504" pitchFamily="66" charset="-79"/>
              </a:rPr>
              <a:t>về</a:t>
            </a:r>
            <a:r>
              <a:rPr lang="en-US" sz="6000" kern="1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" pitchFamily="2" charset="77"/>
                <a:ea typeface="Palatino" pitchFamily="2" charset="77"/>
                <a:cs typeface="APPLE CHANCERY" panose="03020702040506060504" pitchFamily="66" charset="-79"/>
              </a:rPr>
              <a:t> </a:t>
            </a:r>
            <a:r>
              <a:rPr lang="en-US" sz="6000" kern="1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" pitchFamily="2" charset="77"/>
                <a:ea typeface="Palatino" pitchFamily="2" charset="77"/>
                <a:cs typeface="APPLE CHANCERY" panose="03020702040506060504" pitchFamily="66" charset="-79"/>
              </a:rPr>
              <a:t>dự</a:t>
            </a:r>
            <a:r>
              <a:rPr lang="en-US" sz="6000" kern="1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" pitchFamily="2" charset="77"/>
                <a:ea typeface="Palatino" pitchFamily="2" charset="77"/>
                <a:cs typeface="APPLE CHANCERY" panose="03020702040506060504" pitchFamily="66" charset="-79"/>
              </a:rPr>
              <a:t> </a:t>
            </a:r>
            <a:r>
              <a:rPr lang="en-US" sz="6000" kern="1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Palatino" pitchFamily="2" charset="77"/>
                <a:ea typeface="Palatino" pitchFamily="2" charset="77"/>
                <a:cs typeface="APPLE CHANCERY" panose="03020702040506060504" pitchFamily="66" charset="-79"/>
              </a:rPr>
              <a:t>giờ</a:t>
            </a:r>
            <a:endParaRPr lang="x-none" sz="6000" dirty="0">
              <a:ln w="6600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Palatino" pitchFamily="2" charset="77"/>
              <a:ea typeface="Palatino" pitchFamily="2" charset="77"/>
              <a:cs typeface="APPLE CHANCERY" panose="03020702040506060504" pitchFamily="66" charset="-79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58931334-DB3E-9149-9004-346A88D17E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2557436"/>
              </p:ext>
            </p:extLst>
          </p:nvPr>
        </p:nvGraphicFramePr>
        <p:xfrm>
          <a:off x="1295400" y="4209872"/>
          <a:ext cx="5486400" cy="2038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2419640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11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5791200" y="757310"/>
            <a:ext cx="533400" cy="960438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3600" b="1" dirty="0" smtClean="0">
                <a:solidFill>
                  <a:srgbClr val="FF3300"/>
                </a:solidFill>
              </a:rPr>
              <a:t>60</a:t>
            </a:r>
            <a:endParaRPr lang="en-US" sz="3600" b="1" dirty="0">
              <a:solidFill>
                <a:srgbClr val="FF3300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29400" y="757310"/>
            <a:ext cx="533400" cy="960438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3600" b="1" dirty="0" smtClean="0">
                <a:solidFill>
                  <a:srgbClr val="FF3300"/>
                </a:solidFill>
              </a:rPr>
              <a:t>3</a:t>
            </a:r>
            <a:endParaRPr lang="en-US" sz="3600" b="1" dirty="0">
              <a:solidFill>
                <a:srgbClr val="FF3300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953000" y="1905000"/>
            <a:ext cx="533400" cy="960438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2800" b="1" dirty="0" smtClean="0">
                <a:solidFill>
                  <a:srgbClr val="FF3300"/>
                </a:solidFill>
              </a:rPr>
              <a:t>400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867400" y="3124200"/>
            <a:ext cx="533400" cy="960438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3600" b="1" dirty="0" smtClean="0">
                <a:solidFill>
                  <a:srgbClr val="FF3300"/>
                </a:solidFill>
              </a:rPr>
              <a:t>30</a:t>
            </a:r>
            <a:endParaRPr lang="en-US" sz="3600" b="1" dirty="0">
              <a:solidFill>
                <a:srgbClr val="FF3300"/>
              </a:solidFill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867400" y="4267200"/>
            <a:ext cx="533400" cy="960438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3600" b="1" dirty="0" smtClean="0">
                <a:solidFill>
                  <a:srgbClr val="FF3300"/>
                </a:solidFill>
              </a:rPr>
              <a:t>8</a:t>
            </a:r>
            <a:endParaRPr lang="en-US" sz="3600" b="1" dirty="0">
              <a:solidFill>
                <a:srgbClr val="FF3300"/>
              </a:solidFill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867400" y="5486400"/>
            <a:ext cx="533400" cy="960438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3600" b="1" dirty="0" smtClean="0">
                <a:solidFill>
                  <a:srgbClr val="FF3300"/>
                </a:solidFill>
              </a:rPr>
              <a:t>30</a:t>
            </a:r>
            <a:endParaRPr lang="en-US" sz="36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45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" y="0"/>
            <a:ext cx="899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00800" y="2819400"/>
            <a:ext cx="609600" cy="834231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4800" b="1" dirty="0" smtClean="0">
                <a:solidFill>
                  <a:srgbClr val="FF3300"/>
                </a:solidFill>
              </a:rPr>
              <a:t>&gt;</a:t>
            </a:r>
            <a:endParaRPr lang="en-US" sz="4800" b="1" dirty="0">
              <a:solidFill>
                <a:srgbClr val="FF3300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362200" y="5562600"/>
            <a:ext cx="609600" cy="834231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4800" b="1" dirty="0" smtClean="0">
                <a:solidFill>
                  <a:srgbClr val="FF3300"/>
                </a:solidFill>
              </a:rPr>
              <a:t>&lt;</a:t>
            </a:r>
            <a:endParaRPr lang="en-US" sz="4800" b="1" dirty="0">
              <a:solidFill>
                <a:srgbClr val="FF33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943600" y="5638800"/>
            <a:ext cx="609600" cy="834231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4800" b="1" dirty="0" smtClean="0">
                <a:solidFill>
                  <a:srgbClr val="FF3300"/>
                </a:solidFill>
              </a:rPr>
              <a:t>=</a:t>
            </a:r>
            <a:endParaRPr lang="en-US" sz="48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573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-15240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81000" y="4343400"/>
            <a:ext cx="4953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Thảo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luận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nhóm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đôi</a:t>
            </a:r>
            <a:endParaRPr lang="en-US" sz="36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1675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907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 Diagonal Corner Rectangle 1"/>
          <p:cNvSpPr/>
          <p:nvPr/>
        </p:nvSpPr>
        <p:spPr>
          <a:xfrm>
            <a:off x="4343400" y="1960419"/>
            <a:ext cx="685800" cy="1600200"/>
          </a:xfrm>
          <a:prstGeom prst="round2Diag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343400" y="1960419"/>
            <a:ext cx="685800" cy="1295400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3600" b="1" dirty="0" smtClean="0">
                <a:solidFill>
                  <a:srgbClr val="FF3300"/>
                </a:solidFill>
              </a:rPr>
              <a:t>7</a:t>
            </a:r>
            <a:endParaRPr lang="en-US" sz="3600" b="1" dirty="0">
              <a:solidFill>
                <a:srgbClr val="FF3300"/>
              </a:solidFill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509155" y="3900056"/>
            <a:ext cx="685800" cy="1600200"/>
          </a:xfrm>
          <a:prstGeom prst="round2Diag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88373" y="4100947"/>
            <a:ext cx="685800" cy="1295400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3600" b="1" dirty="0" smtClean="0">
                <a:solidFill>
                  <a:srgbClr val="FF3300"/>
                </a:solidFill>
              </a:rPr>
              <a:t>7</a:t>
            </a:r>
            <a:endParaRPr lang="en-US" sz="3600" b="1" dirty="0">
              <a:solidFill>
                <a:srgbClr val="FF3300"/>
              </a:solidFill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4343400" y="1960419"/>
            <a:ext cx="685800" cy="1600200"/>
          </a:xfrm>
          <a:prstGeom prst="round2Diag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343400" y="2085110"/>
            <a:ext cx="685800" cy="1295400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3600" b="1" dirty="0" smtClean="0">
                <a:solidFill>
                  <a:srgbClr val="FF3300"/>
                </a:solidFill>
              </a:rPr>
              <a:t>8</a:t>
            </a:r>
            <a:endParaRPr lang="en-US" sz="3600" b="1" dirty="0">
              <a:solidFill>
                <a:srgbClr val="FF3300"/>
              </a:solidFill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1780308" y="3900056"/>
            <a:ext cx="685800" cy="1600200"/>
          </a:xfrm>
          <a:prstGeom prst="round2Diag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1780308" y="4052456"/>
            <a:ext cx="685800" cy="1295400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3600" b="1" dirty="0" smtClean="0">
                <a:solidFill>
                  <a:srgbClr val="FF3300"/>
                </a:solidFill>
              </a:rPr>
              <a:t>8</a:t>
            </a:r>
            <a:endParaRPr lang="en-US" sz="3600" b="1" dirty="0">
              <a:solidFill>
                <a:srgbClr val="FF3300"/>
              </a:solidFill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4343400" y="1891147"/>
            <a:ext cx="685800" cy="1600200"/>
          </a:xfrm>
          <a:prstGeom prst="round2Diag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4343400" y="1977739"/>
            <a:ext cx="685800" cy="1295400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3600" b="1" dirty="0" smtClean="0">
                <a:solidFill>
                  <a:srgbClr val="FF3300"/>
                </a:solidFill>
              </a:rPr>
              <a:t>9</a:t>
            </a:r>
            <a:endParaRPr lang="en-US" sz="3600" b="1" dirty="0">
              <a:solidFill>
                <a:srgbClr val="FF3300"/>
              </a:solidFill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923309" y="3948547"/>
            <a:ext cx="685800" cy="1600200"/>
          </a:xfrm>
          <a:prstGeom prst="round2Diag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923309" y="4052456"/>
            <a:ext cx="685800" cy="1295400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3600" b="1" dirty="0" smtClean="0">
                <a:solidFill>
                  <a:srgbClr val="FF3300"/>
                </a:solidFill>
              </a:rPr>
              <a:t>9</a:t>
            </a:r>
            <a:endParaRPr lang="en-US" sz="36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64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7" grpId="0" animBg="1"/>
      <p:bldP spid="18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096000" y="1143000"/>
            <a:ext cx="914400" cy="960438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3600" b="1" dirty="0" smtClean="0">
                <a:solidFill>
                  <a:srgbClr val="FF3300"/>
                </a:solidFill>
              </a:rPr>
              <a:t>100</a:t>
            </a:r>
            <a:endParaRPr lang="en-US" sz="3600" b="1" dirty="0">
              <a:solidFill>
                <a:srgbClr val="FF33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133600" y="3962400"/>
            <a:ext cx="914400" cy="960438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3600" b="1" dirty="0" smtClean="0">
                <a:solidFill>
                  <a:srgbClr val="FF3300"/>
                </a:solidFill>
              </a:rPr>
              <a:t>987</a:t>
            </a:r>
            <a:endParaRPr lang="en-US" sz="3600" b="1" dirty="0">
              <a:solidFill>
                <a:srgbClr val="FF3300"/>
              </a:solidFill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172200" y="3962400"/>
            <a:ext cx="914400" cy="960438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3600" b="1" dirty="0" smtClean="0">
                <a:solidFill>
                  <a:srgbClr val="FF3300"/>
                </a:solidFill>
              </a:rPr>
              <a:t>102</a:t>
            </a:r>
            <a:endParaRPr lang="en-US" sz="36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80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228600"/>
            <a:ext cx="9115425" cy="6629400"/>
          </a:xfrm>
          <a:prstGeom prst="rect">
            <a:avLst/>
          </a:prstGeom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52400" y="1905000"/>
            <a:ext cx="89916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5: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Mai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về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mình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cách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theo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đường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ghi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hơn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tại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ngã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rẽ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Tìm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Mai.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97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2133600" y="4038600"/>
            <a:ext cx="838200" cy="457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505200" y="4876800"/>
            <a:ext cx="685800" cy="22860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triped Right Arrow 1"/>
          <p:cNvSpPr/>
          <p:nvPr/>
        </p:nvSpPr>
        <p:spPr>
          <a:xfrm>
            <a:off x="4800600" y="5010150"/>
            <a:ext cx="630382" cy="190500"/>
          </a:xfrm>
          <a:prstGeom prst="striped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7543800" y="4038600"/>
            <a:ext cx="1066800" cy="1162050"/>
          </a:xfrm>
          <a:prstGeom prst="ellipse">
            <a:avLst/>
          </a:prstGeom>
          <a:gradFill rotWithShape="1">
            <a:gsLst>
              <a:gs pos="9300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10" tIns="43205" rIns="86410" bIns="43205" anchor="ctr"/>
          <a:lstStyle/>
          <a:p>
            <a:pPr algn="ctr" defTabSz="863600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hà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 defTabSz="863600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Mai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11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0" y="20782"/>
            <a:ext cx="8991599" cy="3872345"/>
          </a:xfrm>
          <a:prstGeom prst="star32">
            <a:avLst>
              <a:gd name="adj" fmla="val 37500"/>
            </a:avLst>
          </a:prstGeom>
          <a:solidFill>
            <a:srgbClr val="66FFFF"/>
          </a:solidFill>
          <a:ln>
            <a:solidFill>
              <a:srgbClr val="00990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88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88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8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88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</p:txBody>
      </p:sp>
      <p:pic>
        <p:nvPicPr>
          <p:cNvPr id="4" name="Picture 7" descr="1495_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1233055" y="3893127"/>
            <a:ext cx="7086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Ai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nhanh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– Ai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đúng</a:t>
            </a:r>
            <a:endParaRPr lang="en-US" sz="36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8234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0" y="609600"/>
            <a:ext cx="9144000" cy="192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Chọn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thích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hợp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vào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chỗ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chấm</a:t>
            </a:r>
            <a:endParaRPr lang="en-US" sz="40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       246 = 200 + … + 6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420091" y="2886074"/>
            <a:ext cx="2133600" cy="7715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700">
              <a:latin typeface=".VnTime" panose="020B7200000000000000" pitchFamily="34" charset="0"/>
            </a:endParaRP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420091" y="2886074"/>
            <a:ext cx="2133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</a:rPr>
              <a:t>A. 30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420091" y="4042319"/>
            <a:ext cx="2133600" cy="7715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700">
              <a:latin typeface=".VnTime" panose="020B7200000000000000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420091" y="5257800"/>
            <a:ext cx="2133600" cy="7715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700">
              <a:latin typeface=".VnTime" panose="020B7200000000000000" pitchFamily="34" charset="0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420091" y="4042317"/>
            <a:ext cx="2133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</a:rPr>
              <a:t>B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. 40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1420091" y="5257800"/>
            <a:ext cx="2133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</a:rPr>
              <a:t>C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. 50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9" name="Picture 7" descr="1495_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9544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10" grpId="0" animBg="1"/>
      <p:bldP spid="11" grpId="0" animBg="1"/>
      <p:bldP spid="11" grpId="1" animBg="1"/>
      <p:bldP spid="12" grpId="0"/>
      <p:bldP spid="13" grpId="0"/>
      <p:bldP spid="1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>
          <a:xfrm>
            <a:off x="-76200" y="76200"/>
            <a:ext cx="9220200" cy="6705600"/>
          </a:xfrm>
          <a:prstGeom prst="rect">
            <a:avLst/>
          </a:prstGeom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0" y="609600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2: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Điền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dấu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 &gt; , &lt; , =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chỗ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chấm</a:t>
            </a:r>
            <a:endParaRPr lang="en-US" sz="40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       209 … 290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420091" y="2886074"/>
            <a:ext cx="2133600" cy="7715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700">
              <a:latin typeface=".VnTime" panose="020B7200000000000000" pitchFamily="34" charset="0"/>
            </a:endParaRP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420091" y="2886074"/>
            <a:ext cx="2133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</a:rPr>
              <a:t>A. 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&lt;</a:t>
            </a:r>
            <a:endParaRPr lang="en-US" altLang="en-US" sz="5400" b="1" dirty="0">
              <a:solidFill>
                <a:srgbClr val="FF0000"/>
              </a:solidFill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420091" y="4042319"/>
            <a:ext cx="2133600" cy="7715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700">
              <a:latin typeface=".VnTime" panose="020B7200000000000000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420091" y="5257800"/>
            <a:ext cx="2133600" cy="7715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700">
              <a:latin typeface=".VnTime" panose="020B7200000000000000" pitchFamily="34" charset="0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420091" y="3890514"/>
            <a:ext cx="2133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</a:rPr>
              <a:t>B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. 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&gt;</a:t>
            </a:r>
            <a:endParaRPr lang="en-US" altLang="en-US" sz="5400" b="1" dirty="0">
              <a:solidFill>
                <a:srgbClr val="FF0000"/>
              </a:solidFill>
            </a:endParaRP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1420091" y="5199623"/>
            <a:ext cx="2133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</a:rPr>
              <a:t>C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.  =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9" name="Picture 7" descr="1495_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385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0" grpId="1" animBg="1"/>
      <p:bldP spid="11" grpId="0" animBg="1"/>
      <p:bldP spid="11" grpId="1" animBg="1"/>
      <p:bldP spid="12" grpId="0"/>
      <p:bldP spid="12" grpId="1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152400"/>
            <a:ext cx="9115425" cy="6705600"/>
          </a:xfrm>
          <a:prstGeom prst="rect">
            <a:avLst/>
          </a:prstGeom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0" y="1004454"/>
            <a:ext cx="8991599" cy="3872345"/>
          </a:xfrm>
          <a:prstGeom prst="star32">
            <a:avLst>
              <a:gd name="adj" fmla="val 37500"/>
            </a:avLst>
          </a:prstGeom>
          <a:solidFill>
            <a:srgbClr val="66FFFF"/>
          </a:solidFill>
          <a:ln>
            <a:solidFill>
              <a:srgbClr val="00990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88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Khởi</a:t>
            </a:r>
            <a:r>
              <a:rPr lang="en-US" sz="88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8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động</a:t>
            </a:r>
            <a:endParaRPr lang="en-US" sz="88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399" y="4965829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</a:rPr>
              <a:t>Lớp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chúng</a:t>
            </a:r>
            <a:r>
              <a:rPr lang="en-US" sz="4400" b="1" dirty="0" smtClean="0">
                <a:solidFill>
                  <a:srgbClr val="FF0000"/>
                </a:solidFill>
              </a:rPr>
              <a:t> ta </a:t>
            </a:r>
            <a:r>
              <a:rPr lang="en-US" sz="4400" b="1" dirty="0" err="1" smtClean="0">
                <a:solidFill>
                  <a:srgbClr val="FF0000"/>
                </a:solidFill>
              </a:rPr>
              <a:t>kết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đoàn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423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/>
          <a:stretch/>
        </p:blipFill>
        <p:spPr>
          <a:xfrm>
            <a:off x="14287" y="76200"/>
            <a:ext cx="9115425" cy="6781800"/>
          </a:xfrm>
          <a:prstGeom prst="rect">
            <a:avLst/>
          </a:prstGeom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0" y="609600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3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liền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trước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3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chữ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420091" y="2886074"/>
            <a:ext cx="2133600" cy="7715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700">
              <a:latin typeface=".VnTime" panose="020B7200000000000000" pitchFamily="34" charset="0"/>
            </a:endParaRP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420091" y="2816800"/>
            <a:ext cx="213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</a:rPr>
              <a:t>A. 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1000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420091" y="4042319"/>
            <a:ext cx="2133600" cy="7715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700">
              <a:latin typeface=".VnTime" panose="020B7200000000000000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420091" y="5257800"/>
            <a:ext cx="2133600" cy="7715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700">
              <a:latin typeface=".VnTime" panose="020B7200000000000000" pitchFamily="34" charset="0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420091" y="3890514"/>
            <a:ext cx="2133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</a:rPr>
              <a:t>B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. 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999</a:t>
            </a:r>
            <a:endParaRPr lang="en-US" altLang="en-US" sz="5400" b="1" dirty="0">
              <a:solidFill>
                <a:srgbClr val="FF0000"/>
              </a:solidFill>
            </a:endParaRP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1420091" y="5199623"/>
            <a:ext cx="2133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</a:rPr>
              <a:t>C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.  998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14" name="Picture 7" descr="1495_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321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/>
      <p:bldP spid="8" grpId="1"/>
      <p:bldP spid="10" grpId="0" animBg="1"/>
      <p:bldP spid="10" grpId="1" animBg="1"/>
      <p:bldP spid="11" grpId="0" animBg="1"/>
      <p:bldP spid="12" grpId="0"/>
      <p:bldP spid="12" grpId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6"/>
          <a:stretch/>
        </p:blipFill>
        <p:spPr>
          <a:xfrm>
            <a:off x="23762" y="76200"/>
            <a:ext cx="9115425" cy="6781800"/>
          </a:xfrm>
          <a:prstGeom prst="rect">
            <a:avLst/>
          </a:prstGeom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0" y="609600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4: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Xếp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theo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từ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đến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bé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420090" y="2886074"/>
            <a:ext cx="6580909" cy="7715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700">
              <a:latin typeface=".VnTime" panose="020B7200000000000000" pitchFamily="34" charset="0"/>
            </a:endParaRP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448666" y="2826602"/>
            <a:ext cx="65809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</a:rPr>
              <a:t>A. 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98; 234; 367; 678; 800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420091" y="4042319"/>
            <a:ext cx="6580908" cy="7715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700">
              <a:latin typeface=".VnTime" panose="020B7200000000000000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420090" y="5257800"/>
            <a:ext cx="6580907" cy="7715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700">
              <a:latin typeface=".VnTime" panose="020B7200000000000000" pitchFamily="34" charset="0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420089" y="3890514"/>
            <a:ext cx="65809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</a:rPr>
              <a:t>B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. 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999; 843; 500; 432; 98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1420089" y="5243512"/>
            <a:ext cx="660861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</a:rPr>
              <a:t>C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.  998; 999, 785; 678; 432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15" name="Picture 7" descr="1495_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30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/>
      <p:bldP spid="8" grpId="1"/>
      <p:bldP spid="10" grpId="0" animBg="1"/>
      <p:bldP spid="11" grpId="0" animBg="1"/>
      <p:bldP spid="11" grpId="1" animBg="1"/>
      <p:bldP spid="12" grpId="0"/>
      <p:bldP spid="13" grpId="0"/>
      <p:bldP spid="1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/>
          <a:stretch/>
        </p:blipFill>
        <p:spPr>
          <a:xfrm>
            <a:off x="14287" y="0"/>
            <a:ext cx="9115425" cy="6858000"/>
          </a:xfrm>
          <a:prstGeom prst="rect">
            <a:avLst/>
          </a:prstGeo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420091" y="2886074"/>
            <a:ext cx="2133600" cy="7715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700">
              <a:latin typeface=".VnTime" panose="020B7200000000000000" pitchFamily="34" charset="0"/>
            </a:endParaRP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420091" y="2816800"/>
            <a:ext cx="213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</a:rPr>
              <a:t>A. 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98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420091" y="4042319"/>
            <a:ext cx="2133600" cy="7715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700">
              <a:latin typeface=".VnTime" panose="020B7200000000000000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420091" y="5257800"/>
            <a:ext cx="2133600" cy="7715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700">
              <a:latin typeface=".VnTime" panose="020B7200000000000000" pitchFamily="34" charset="0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420091" y="3890514"/>
            <a:ext cx="2133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</a:rPr>
              <a:t>B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. 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99</a:t>
            </a:r>
            <a:endParaRPr lang="en-US" altLang="en-US" sz="5400" b="1" dirty="0">
              <a:solidFill>
                <a:srgbClr val="FF0000"/>
              </a:solidFill>
            </a:endParaRP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1420091" y="5199623"/>
            <a:ext cx="2133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</a:rPr>
              <a:t>C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.  100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14" name="Picture 7" descr="1495_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219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0" y="609600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5: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liền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2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chữ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083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10" grpId="0" animBg="1"/>
      <p:bldP spid="10" grpId="1" animBg="1"/>
      <p:bldP spid="11" grpId="0" animBg="1"/>
      <p:bldP spid="12" grpId="0"/>
      <p:bldP spid="12" grpId="1"/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PHONGVU\My Documents\My Pictures\hồ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6019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9"/>
          <p:cNvGrpSpPr>
            <a:grpSpLocks/>
          </p:cNvGrpSpPr>
          <p:nvPr/>
        </p:nvGrpSpPr>
        <p:grpSpPr bwMode="auto">
          <a:xfrm rot="10800000">
            <a:off x="1295400" y="0"/>
            <a:ext cx="6345238" cy="228600"/>
            <a:chOff x="1141" y="4176"/>
            <a:chExt cx="3997" cy="144"/>
          </a:xfrm>
        </p:grpSpPr>
        <p:pic>
          <p:nvPicPr>
            <p:cNvPr id="18453" name="Picture 10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4" name="Picture 11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5" name="Picture 12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6" name="Picture 13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7" name="Picture 14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8" name="Picture 15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9" name="Picture 16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0" name="Picture 17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1" name="Picture 18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2" name="Picture 19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3" name="Picture 20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6" name="Group 21"/>
          <p:cNvGrpSpPr>
            <a:grpSpLocks/>
          </p:cNvGrpSpPr>
          <p:nvPr/>
        </p:nvGrpSpPr>
        <p:grpSpPr bwMode="auto">
          <a:xfrm>
            <a:off x="1447800" y="6629400"/>
            <a:ext cx="6345238" cy="228600"/>
            <a:chOff x="1141" y="4176"/>
            <a:chExt cx="3997" cy="144"/>
          </a:xfrm>
        </p:grpSpPr>
        <p:pic>
          <p:nvPicPr>
            <p:cNvPr id="18442" name="Picture 22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3" name="Picture 23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4" name="Picture 24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25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26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27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8" name="Picture 28" descr="Flower-03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9" name="Picture 29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0" name="Picture 30" descr="Flower-02-jun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1" name="Picture 31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2" name="Picture 32" descr="Flower-04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7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20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5975"/>
            <a:ext cx="9620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5895975"/>
            <a:ext cx="9620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5" y="0"/>
            <a:ext cx="9620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WordArt 6"/>
          <p:cNvSpPr>
            <a:spLocks noChangeArrowheads="1" noChangeShapeType="1" noTextEdit="1"/>
          </p:cNvSpPr>
          <p:nvPr/>
        </p:nvSpPr>
        <p:spPr bwMode="auto">
          <a:xfrm>
            <a:off x="1371600" y="5181600"/>
            <a:ext cx="6781800" cy="1252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H"/>
              </a:rPr>
              <a:t>Xin ch©n thµnh c¶m ¬n c¸c thÇy c« gi¸o </a:t>
            </a:r>
          </a:p>
          <a:p>
            <a:r>
              <a:rPr lang="en-US" sz="32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H"/>
              </a:rPr>
              <a:t>vµ c¸c em häc sinh vÒ dù tiÕt häc !</a:t>
            </a:r>
          </a:p>
        </p:txBody>
      </p:sp>
    </p:spTree>
    <p:extLst>
      <p:ext uri="{BB962C8B-B14F-4D97-AF65-F5344CB8AC3E}">
        <p14:creationId xmlns:p14="http://schemas.microsoft.com/office/powerpoint/2010/main" val="233413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MẸ THU HOẠCH TRỨNG GÀ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887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762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3886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3417665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038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012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223273" y="4143342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2590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2" y="1447800"/>
            <a:ext cx="4107873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008418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2996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Mai.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638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86478" y="5832977"/>
            <a:ext cx="462488" cy="596176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40436" y="6131064"/>
            <a:ext cx="360054" cy="464131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620000" y="4552353"/>
            <a:ext cx="381000" cy="491133"/>
          </a:xfrm>
          <a:prstGeom prst="rect">
            <a:avLst/>
          </a:prstGeom>
        </p:spPr>
      </p:pic>
      <p:pic>
        <p:nvPicPr>
          <p:cNvPr id="9" name="Picture 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211935" y="4831685"/>
            <a:ext cx="417466" cy="538139"/>
          </a:xfrm>
          <a:prstGeom prst="rect">
            <a:avLst/>
          </a:prstGeom>
        </p:spPr>
      </p:pic>
      <p:pic>
        <p:nvPicPr>
          <p:cNvPr id="19" name="Picture 18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569256" y="5861995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887" y="2657980"/>
            <a:ext cx="975113" cy="77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9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1111E-6 5.92593E-6 C 0.00433 -0.01689 0.00729 -0.03379 0.01215 -0.05046 C 0.01336 -0.05925 0.01475 -0.06643 0.01666 -0.07476 C 0.01614 -0.10161 0.01614 -0.1287 0.01527 -0.15555 C 0.01493 -0.16342 0.01128 -0.17222 0.0092 -0.17962 C 0.00729 -0.18657 0.00312 -0.19999 0.00312 -0.19999 C 0.00104 -0.21574 -0.00539 -0.22893 -0.00747 -0.24444 C -0.00938 -0.25879 -0.0073 -0.253 -0.01198 -0.26249 C -0.01355 -0.27106 -0.01598 -0.27731 -0.01962 -0.28472 C -0.02275 -0.30092 -0.02761 -0.31504 -0.03629 -0.32731 C -0.03994 -0.34166 -0.03473 -0.3243 -0.04237 -0.33935 C -0.04532 -0.34513 -0.04723 -0.35324 -0.05001 -0.35949 C -0.05643 -0.37384 -0.06198 -0.38356 -0.06511 -0.39999 C -0.06285 -0.41435 -0.06407 -0.41874 -0.07119 -0.42824 C -0.07379 -0.43819 -0.07726 -0.43518 -0.08178 -0.44236 C -0.08664 -0.45023 -0.08317 -0.453 -0.0908 -0.45648 C -0.09549 -0.47453 -0.11442 -0.48217 -0.12726 -0.48472 C -0.13664 -0.48911 -0.14619 -0.49097 -0.15608 -0.49282 C -0.16511 -0.49212 -0.17431 -0.49212 -0.18334 -0.49074 C -0.21007 -0.4868 -0.23542 -0.47106 -0.2606 -0.46064 C -0.26511 -0.45648 -0.26893 -0.45462 -0.27414 -0.45254 C -0.27848 -0.44675 -0.28507 -0.44305 -0.2908 -0.44027 C -0.29167 -0.43911 -0.29636 -0.43356 -0.29688 -0.43217 C -0.29775 -0.43032 -0.2974 -0.42777 -0.29844 -0.42615 C -0.30157 -0.42083 -0.30556 -0.41689 -0.30903 -0.41203 C -0.31251 -0.39861 -0.31198 -0.39212 -0.31355 -0.37569 C -0.31494 -0.36064 -0.32049 -0.3456 -0.32414 -0.33124 C -0.32622 -0.32314 -0.32848 -0.31504 -0.33021 -0.30694 C -0.33143 -0.30161 -0.33334 -0.29074 -0.33334 -0.29074 C -0.33386 -0.28541 -0.33386 -0.28009 -0.33473 -0.27476 C -0.33542 -0.2706 -0.33785 -0.26249 -0.33785 -0.26249 C -0.33594 -0.22962 -0.33629 -0.22754 -0.33629 -0.25648 " pathEditMode="relative" ptsTypes="fffffffffffffffffffffffffffffff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85185E-6 C 0.00052 -0.00347 0.00087 -0.00695 0.00156 -0.01019 C 0.00243 -0.01435 0.00469 -0.02222 0.00469 -0.02222 C 0.00573 -0.03519 0.00729 -0.04607 0.0092 -0.05857 C 0.00868 -0.0787 0.00903 -0.09908 0.00764 -0.11921 C 0.00746 -0.12222 0.00538 -0.12454 0.00469 -0.12732 C -0.00104 -0.15046 -0.00538 -0.17338 -0.01198 -0.19607 C -0.0125 -0.2 -0.0125 -0.20417 -0.01354 -0.2081 C -0.01406 -0.21042 -0.01597 -0.21181 -0.01667 -0.21412 C -0.01806 -0.21898 -0.01736 -0.2257 -0.01962 -0.23033 C -0.02535 -0.24236 -0.03768 -0.2544 -0.04531 -0.26458 C -0.04931 -0.26991 -0.05521 -0.28704 -0.05747 -0.29283 C -0.06129 -0.30301 -0.07084 -0.31227 -0.07726 -0.31921 C -0.08455 -0.32685 -0.09462 -0.33056 -0.10295 -0.33542 C -0.11545 -0.34283 -0.12847 -0.35 -0.1408 -0.35764 C -0.15313 -0.36505 -0.16493 -0.37431 -0.17726 -0.38171 C -0.19219 -0.39074 -0.20834 -0.39306 -0.22413 -0.39792 C -0.23403 -0.40093 -0.24306 -0.40579 -0.25295 -0.4081 C -0.27952 -0.42176 -0.3099 -0.42593 -0.33785 -0.43241 C -0.36233 -0.4382 -0.38611 -0.44977 -0.41059 -0.45463 C -0.4217 -0.45671 -0.43281 -0.45695 -0.44393 -0.45857 C -0.4967 -0.45671 -0.53941 -0.46389 -0.58629 -0.44236 C -0.5967 -0.4294 -0.61059 -0.42245 -0.62118 -0.41019 C -0.63229 -0.39722 -0.6441 -0.38241 -0.65747 -0.37384 C -0.66077 -0.36065 -0.65643 -0.37454 -0.66354 -0.36158 C -0.66493 -0.35903 -0.66545 -0.35602 -0.66667 -0.35347 C -0.66806 -0.3507 -0.66962 -0.34815 -0.67118 -0.34537 C -0.6757 -0.32778 -0.68073 -0.31088 -0.68472 -0.29283 C -0.68663 -0.28426 -0.68715 -0.27639 -0.6908 -0.26875 C -0.69132 -0.26458 -0.69167 -0.26065 -0.69236 -0.25648 C -0.69323 -0.25116 -0.69531 -0.24051 -0.69531 -0.24051 C -0.69584 -0.22384 -0.69566 -0.20671 -0.69688 -0.18982 C -0.69722 -0.18565 -0.7 -0.17778 -0.7 -0.17778 C -0.69948 -0.15695 -0.69931 -0.13588 -0.69844 -0.11505 C -0.69757 -0.09468 -0.68629 -0.07708 -0.68629 -0.05648 " pathEditMode="relative" ptsTypes="ffffffffffffffffffffffffffffffffff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C -0.00104 -0.06482 0.00053 -0.0706 -0.00451 -0.11296 C -0.0092 -0.15255 -0.00451 -0.13148 -0.01059 -0.15556 C -0.01232 -0.16204 -0.01354 -0.1757 -0.01354 -0.1757 C -0.01458 -0.19283 -0.01545 -0.21158 -0.01961 -0.22824 C -0.0217 -0.23704 -0.025 -0.2456 -0.02725 -0.2544 C -0.02916 -0.26227 -0.02899 -0.27107 -0.03177 -0.27871 C -0.03767 -0.29421 -0.03229 -0.27546 -0.03628 -0.29074 C -0.03993 -0.31945 -0.03472 -0.28773 -0.04236 -0.31296 C -0.04548 -0.32315 -0.046 -0.3331 -0.05 -0.34329 C -0.05104 -0.34931 -0.05138 -0.35579 -0.05295 -0.36158 C -0.05607 -0.37269 -0.06666 -0.38056 -0.07118 -0.38982 C -0.07586 -0.39954 -0.08003 -0.41181 -0.08784 -0.41806 C -0.09791 -0.42593 -0.08663 -0.4132 -0.09687 -0.42408 C -0.10416 -0.43171 -0.09496 -0.42523 -0.1059 -0.43426 C -0.11197 -0.43935 -0.11545 -0.4382 -0.12118 -0.4463 C -0.12847 -0.45648 -0.13993 -0.46621 -0.15 -0.4706 C -0.15468 -0.47732 -0.15833 -0.48056 -0.1651 -0.48264 C -0.17864 -0.49167 -0.17291 -0.48866 -0.18177 -0.49283 C -0.18836 -0.50209 -0.19479 -0.49792 -0.20451 -0.50301 C -0.21527 -0.5088 -0.20937 -0.50648 -0.22256 -0.50903 C -0.22413 -0.50972 -0.22586 -0.50996 -0.22725 -0.51111 C -0.22951 -0.51273 -0.23107 -0.51597 -0.23333 -0.51713 C -0.23906 -0.52014 -0.24843 -0.52107 -0.25451 -0.52315 C -0.26493 -0.52662 -0.27413 -0.5331 -0.28472 -0.53519 C -0.29357 -0.53912 -0.30138 -0.54329 -0.31059 -0.54537 C -0.32152 -0.55046 -0.33281 -0.55371 -0.34392 -0.55741 C -0.35138 -0.55996 -0.36006 -0.56435 -0.36805 -0.56551 C -0.37916 -0.56713 -0.39027 -0.56783 -0.40138 -0.56968 C -0.40486 -0.57037 -0.4085 -0.57084 -0.41197 -0.57153 C -0.4151 -0.57292 -0.41805 -0.57431 -0.42118 -0.5757 C -0.42274 -0.57639 -0.42569 -0.57778 -0.42569 -0.57778 C -0.44843 -0.57384 -0.471 -0.56968 -0.49392 -0.56759 C -0.5026 -0.56551 -0.50885 -0.56459 -0.51666 -0.56158 C -0.52708 -0.55741 -0.53645 -0.55023 -0.54687 -0.54537 C -0.55364 -0.53681 -0.54548 -0.5456 -0.55902 -0.53935 C -0.56076 -0.53866 -0.5618 -0.53611 -0.56354 -0.53519 C -0.56545 -0.53403 -0.56753 -0.53403 -0.56961 -0.53334 C -0.57065 -0.53195 -0.57135 -0.53009 -0.57256 -0.52917 C -0.57395 -0.52801 -0.57604 -0.52871 -0.57725 -0.52709 C -0.59253 -0.50695 -0.57986 -0.51412 -0.59079 -0.50903 C -0.59375 -0.49931 -0.59583 -0.49421 -0.60138 -0.48681 C -0.60503 -0.47477 -0.61041 -0.46551 -0.6151 -0.4544 C -0.621 -0.44005 -0.61423 -0.44792 -0.62256 -0.44028 C -0.625 -0.43056 -0.62777 -0.42801 -0.63177 -0.42014 C -0.64166 -0.40116 -0.65121 -0.37801 -0.65902 -0.35741 C -0.66302 -0.34676 -0.66475 -0.33125 -0.67118 -0.32315 C -0.67569 -0.30371 -0.67569 -0.32477 -0.67569 -0.29283 " pathEditMode="relative" ptsTypes="fffffffffffffffffffffffffffffffffffffffffffffff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C 0.00278 -0.06204 0.00816 -0.14676 -0.02274 -0.20209 C -0.02517 -0.21181 -0.02917 -0.22176 -0.03333 -0.23033 C -0.0349 -0.2382 -0.03611 -0.24375 -0.03941 -0.25047 C -0.04184 -0.26968 -0.04792 -0.2831 -0.05608 -0.29908 C -0.05816 -0.30301 -0.05886 -0.3088 -0.06215 -0.31111 C -0.07083 -0.31713 -0.07882 -0.32685 -0.08646 -0.33542 C -0.09323 -0.34306 -0.09913 -0.35162 -0.10764 -0.35556 C -0.11823 -0.3706 -0.09965 -0.34514 -0.11667 -0.36366 C -0.11806 -0.36528 -0.1184 -0.36806 -0.11979 -0.36968 C -0.12517 -0.37593 -0.13247 -0.38264 -0.13941 -0.38588 C -0.14601 -0.39468 -0.15347 -0.39769 -0.16215 -0.4 C -0.16927 -0.40486 -0.17604 -0.4044 -0.18333 -0.4081 C -0.19097 -0.41204 -0.19792 -0.41389 -0.20608 -0.41621 C -0.33403 -0.41482 -0.35747 -0.43218 -0.44549 -0.39607 C -0.45 -0.3919 -0.45469 -0.39167 -0.4592 -0.38797 C -0.46285 -0.38496 -0.46979 -0.37778 -0.46979 -0.37778 C -0.47361 -0.36736 -0.47813 -0.35926 -0.48646 -0.35556 C -0.48924 -0.34468 -0.48629 -0.35324 -0.49392 -0.34144 C -0.49983 -0.33218 -0.50417 -0.31991 -0.50764 -0.30903 C -0.5092 -0.3044 -0.51059 -0.29954 -0.51215 -0.29491 C -0.51406 -0.28959 -0.51823 -0.27894 -0.51823 -0.27894 C -0.52014 -0.26435 -0.52361 -0.25047 -0.52726 -0.23635 C -0.5283 -0.23241 -0.52934 -0.22824 -0.53038 -0.22431 C -0.5309 -0.22223 -0.53195 -0.21829 -0.53195 -0.21829 C -0.52882 -0.20648 -0.53351 -0.19329 -0.53646 -0.18195 C -0.53837 -0.17477 -0.53854 -0.17084 -0.54254 -0.16574 C -0.54566 -0.15209 -0.54167 -0.1676 -0.54705 -0.15348 C -0.54965 -0.14653 -0.55122 -0.13658 -0.55313 -0.1294 C -0.55486 -0.12292 -0.55764 -0.12014 -0.55764 -0.1132 " pathEditMode="relative" ptsTypes="fffffffffffffffffffffffffffff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C 0.00156 -0.01852 0.0059 -0.03472 0.01059 -0.05254 C 0.01892 -0.11875 0.03646 -0.20092 0.00746 -0.25671 C 0.00434 -0.27014 -0.00174 -0.27963 -0.00764 -0.29097 C -0.00868 -0.29282 -0.00955 -0.29491 -0.01059 -0.29699 C -0.01163 -0.29907 -0.01372 -0.30301 -0.01372 -0.30301 C -0.01545 -0.31041 -0.01771 -0.31134 -0.02118 -0.31736 C -0.02691 -0.32708 -0.03125 -0.33727 -0.03646 -0.34745 C -0.03906 -0.35879 -0.04635 -0.36504 -0.05313 -0.37176 C -0.06111 -0.38796 -0.04983 -0.36805 -0.06215 -0.37986 C -0.07674 -0.39398 -0.05851 -0.38426 -0.07135 -0.39004 C -0.0809 -0.39977 -0.09097 -0.40717 -0.10174 -0.41412 C -0.10521 -0.41944 -0.10868 -0.42199 -0.11389 -0.4243 C -0.12188 -0.43518 -0.14167 -0.44352 -0.15313 -0.44653 C -0.16319 -0.45208 -0.17292 -0.45278 -0.18333 -0.45671 C -0.20139 -0.46342 -0.2191 -0.47153 -0.23785 -0.47477 C -0.24757 -0.48009 -0.25625 -0.48287 -0.26667 -0.48495 C -0.29705 -0.50069 -0.32917 -0.48981 -0.36215 -0.48889 C -0.37101 -0.48426 -0.37847 -0.47893 -0.38785 -0.47685 C -0.39792 -0.47037 -0.40608 -0.45949 -0.41667 -0.45463 C -0.42379 -0.44583 -0.43785 -0.43217 -0.44705 -0.42847 C -0.45208 -0.42153 -0.4566 -0.41528 -0.46372 -0.41227 C -0.47795 -0.39907 -0.47795 -0.38819 -0.48646 -0.37176 C -0.49028 -0.35532 -0.4849 -0.375 -0.49097 -0.3618 C -0.49618 -0.35069 -0.48785 -0.35949 -0.49705 -0.35162 C -0.50087 -0.34398 -0.50243 -0.33495 -0.50608 -0.32731 C -0.50764 -0.32407 -0.51042 -0.32222 -0.51215 -0.31921 C -0.52135 -0.30254 -0.53142 -0.28217 -0.53646 -0.26273 C -0.53698 -0.25602 -0.53785 -0.24259 -0.53785 -0.24259 L -0.53646 -0.25671 " pathEditMode="relative" ptsTypes="ffffffffffffffffffffffffffffAA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3276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52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209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63600">
              <a:defRPr/>
            </a:pPr>
            <a:r>
              <a:rPr lang="en-US" sz="3600" b="1" dirty="0">
                <a:solidFill>
                  <a:schemeClr val="bg1"/>
                </a:solidFill>
              </a:rPr>
              <a:t>321</a:t>
            </a: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8333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2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3276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52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209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404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8333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93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3276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555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52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209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554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8333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72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3276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555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52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209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556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8333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8445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0"/>
            <a:ext cx="9115425" cy="6858000"/>
          </a:xfrm>
          <a:prstGeom prst="rect">
            <a:avLst/>
          </a:prstGeom>
        </p:spPr>
      </p:pic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1905000" y="914400"/>
            <a:ext cx="4953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endParaRPr lang="en-US" sz="36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1891145" y="2590800"/>
            <a:ext cx="4953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chung</a:t>
            </a:r>
            <a:endParaRPr lang="en-US" sz="36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29762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338</Words>
  <Application>Microsoft Office PowerPoint</Application>
  <PresentationFormat>On-screen Show (4:3)</PresentationFormat>
  <Paragraphs>66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.VnTime</vt:lpstr>
      <vt:lpstr>.VnTimeH</vt:lpstr>
      <vt:lpstr>APPLE CHANCERY</vt:lpstr>
      <vt:lpstr>Arial</vt:lpstr>
      <vt:lpstr>Calibri</vt:lpstr>
      <vt:lpstr>Palatino</vt:lpstr>
      <vt:lpstr>Times</vt:lpstr>
      <vt:lpstr>Times New Roman</vt:lpstr>
      <vt:lpstr>Office Theme</vt:lpstr>
      <vt:lpstr>1_Office Theme</vt:lpstr>
      <vt:lpstr>PowerPoint Presentation</vt:lpstr>
      <vt:lpstr>PowerPoint Presentation</vt:lpstr>
      <vt:lpstr>GIÚP MẸ THU HOẠCH TRỨNG GÀ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Pham Anh</cp:lastModifiedBy>
  <cp:revision>36</cp:revision>
  <dcterms:created xsi:type="dcterms:W3CDTF">2021-07-09T02:53:28Z</dcterms:created>
  <dcterms:modified xsi:type="dcterms:W3CDTF">2021-07-17T05:09:20Z</dcterms:modified>
</cp:coreProperties>
</file>