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2" r:id="rId1"/>
  </p:sldMasterIdLst>
  <p:notesMasterIdLst>
    <p:notesMasterId r:id="rId16"/>
  </p:notesMasterIdLst>
  <p:sldIdLst>
    <p:sldId id="306" r:id="rId2"/>
    <p:sldId id="257" r:id="rId3"/>
    <p:sldId id="317" r:id="rId4"/>
    <p:sldId id="307" r:id="rId5"/>
    <p:sldId id="308" r:id="rId6"/>
    <p:sldId id="310" r:id="rId7"/>
    <p:sldId id="311" r:id="rId8"/>
    <p:sldId id="312" r:id="rId9"/>
    <p:sldId id="313" r:id="rId10"/>
    <p:sldId id="314" r:id="rId11"/>
    <p:sldId id="315" r:id="rId12"/>
    <p:sldId id="316" r:id="rId13"/>
    <p:sldId id="309" r:id="rId14"/>
    <p:sldId id="263" r:id="rId15"/>
  </p:sldIdLst>
  <p:sldSz cx="9144000" cy="5143500" type="screen16x9"/>
  <p:notesSz cx="6858000" cy="9144000"/>
  <p:embeddedFontLst>
    <p:embeddedFont>
      <p:font typeface="Open Sans" charset="0"/>
      <p:regular r:id="rId17"/>
      <p:bold r:id="rId18"/>
      <p:italic r:id="rId19"/>
      <p:boldItalic r:id="rId20"/>
    </p:embeddedFont>
    <p:embeddedFont>
      <p:font typeface="Patrick Hand" charset="0"/>
      <p:regular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35748500-AE82-4C9D-8844-36819D9C07EA}">
  <a:tblStyle styleId="{35748500-AE82-4C9D-8844-36819D9C07E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6" d="100"/>
          <a:sy n="106" d="100"/>
        </p:scale>
        <p:origin x="-336" y="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3180245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3" name="Google Shape;3523;g8b385fd27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24" name="Google Shape;3524;g8b385fd27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665593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3" name="Google Shape;3523;g8b385fd27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24" name="Google Shape;3524;g8b385fd27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962284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3" name="Google Shape;3523;g8b385fd27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24" name="Google Shape;3524;g8b385fd27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05600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3" name="Google Shape;3523;g8b385fd27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24" name="Google Shape;3524;g8b385fd27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510910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3" name="Google Shape;3523;g8b385fd27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24" name="Google Shape;3524;g8b385fd27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147111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3" name="Google Shape;3523;g8b385fd27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24" name="Google Shape;3524;g8b385fd27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800018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3" name="Google Shape;3523;g8b385fd27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24" name="Google Shape;3524;g8b385fd27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074721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3" name="Google Shape;3523;g8b385fd27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24" name="Google Shape;3524;g8b385fd27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122851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2" name="Google Shape;3602;g9a06994194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03" name="Google Shape;3603;g9a06994194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01657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p3"/>
          <p:cNvSpPr txBox="1">
            <a:spLocks noGrp="1"/>
          </p:cNvSpPr>
          <p:nvPr>
            <p:ph type="title"/>
          </p:nvPr>
        </p:nvSpPr>
        <p:spPr>
          <a:xfrm>
            <a:off x="4489850" y="1441125"/>
            <a:ext cx="3680100" cy="19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R="47625" lvl="0" algn="r">
              <a:spcBef>
                <a:spcPts val="0"/>
              </a:spcBef>
              <a:spcAft>
                <a:spcPts val="0"/>
              </a:spcAft>
              <a:buSzPts val="4800"/>
              <a:buNone/>
              <a:defRPr sz="44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grpSp>
        <p:nvGrpSpPr>
          <p:cNvPr id="391" name="Google Shape;391;p3"/>
          <p:cNvGrpSpPr/>
          <p:nvPr/>
        </p:nvGrpSpPr>
        <p:grpSpPr>
          <a:xfrm>
            <a:off x="296537" y="125187"/>
            <a:ext cx="1551786" cy="1043330"/>
            <a:chOff x="423128" y="-50505"/>
            <a:chExt cx="1593210" cy="1071181"/>
          </a:xfrm>
        </p:grpSpPr>
        <p:sp>
          <p:nvSpPr>
            <p:cNvPr id="392" name="Google Shape;392;p3"/>
            <p:cNvSpPr/>
            <p:nvPr/>
          </p:nvSpPr>
          <p:spPr>
            <a:xfrm>
              <a:off x="768812" y="210058"/>
              <a:ext cx="292735" cy="79228"/>
            </a:xfrm>
            <a:custGeom>
              <a:avLst/>
              <a:gdLst/>
              <a:ahLst/>
              <a:cxnLst/>
              <a:rect l="l" t="t" r="r" b="b"/>
              <a:pathLst>
                <a:path w="1548" h="419" extrusionOk="0">
                  <a:moveTo>
                    <a:pt x="127" y="0"/>
                  </a:moveTo>
                  <a:cubicBezTo>
                    <a:pt x="46" y="0"/>
                    <a:pt x="1" y="85"/>
                    <a:pt x="1" y="152"/>
                  </a:cubicBezTo>
                  <a:cubicBezTo>
                    <a:pt x="1" y="247"/>
                    <a:pt x="55" y="305"/>
                    <a:pt x="150" y="305"/>
                  </a:cubicBezTo>
                  <a:cubicBezTo>
                    <a:pt x="566" y="342"/>
                    <a:pt x="982" y="378"/>
                    <a:pt x="1394" y="419"/>
                  </a:cubicBezTo>
                  <a:cubicBezTo>
                    <a:pt x="1471" y="419"/>
                    <a:pt x="1548" y="342"/>
                    <a:pt x="1548" y="265"/>
                  </a:cubicBezTo>
                  <a:cubicBezTo>
                    <a:pt x="1548" y="174"/>
                    <a:pt x="1471" y="115"/>
                    <a:pt x="1394" y="115"/>
                  </a:cubicBezTo>
                  <a:cubicBezTo>
                    <a:pt x="982" y="79"/>
                    <a:pt x="566" y="39"/>
                    <a:pt x="150" y="2"/>
                  </a:cubicBezTo>
                  <a:cubicBezTo>
                    <a:pt x="142" y="1"/>
                    <a:pt x="134" y="0"/>
                    <a:pt x="12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3"/>
            <p:cNvSpPr/>
            <p:nvPr/>
          </p:nvSpPr>
          <p:spPr>
            <a:xfrm>
              <a:off x="1086130" y="149739"/>
              <a:ext cx="242433" cy="75446"/>
            </a:xfrm>
            <a:custGeom>
              <a:avLst/>
              <a:gdLst/>
              <a:ahLst/>
              <a:cxnLst/>
              <a:rect l="l" t="t" r="r" b="b"/>
              <a:pathLst>
                <a:path w="1282" h="399" extrusionOk="0">
                  <a:moveTo>
                    <a:pt x="150" y="0"/>
                  </a:moveTo>
                  <a:cubicBezTo>
                    <a:pt x="73" y="0"/>
                    <a:pt x="1" y="77"/>
                    <a:pt x="1" y="154"/>
                  </a:cubicBezTo>
                  <a:cubicBezTo>
                    <a:pt x="1" y="244"/>
                    <a:pt x="73" y="303"/>
                    <a:pt x="150" y="303"/>
                  </a:cubicBezTo>
                  <a:cubicBezTo>
                    <a:pt x="471" y="339"/>
                    <a:pt x="811" y="358"/>
                    <a:pt x="1132" y="398"/>
                  </a:cubicBezTo>
                  <a:cubicBezTo>
                    <a:pt x="1204" y="398"/>
                    <a:pt x="1281" y="321"/>
                    <a:pt x="1281" y="244"/>
                  </a:cubicBezTo>
                  <a:cubicBezTo>
                    <a:pt x="1281" y="154"/>
                    <a:pt x="1204" y="95"/>
                    <a:pt x="1132" y="95"/>
                  </a:cubicBezTo>
                  <a:cubicBezTo>
                    <a:pt x="811" y="59"/>
                    <a:pt x="471" y="41"/>
                    <a:pt x="15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3"/>
            <p:cNvSpPr/>
            <p:nvPr/>
          </p:nvSpPr>
          <p:spPr>
            <a:xfrm>
              <a:off x="1071569" y="392527"/>
              <a:ext cx="221064" cy="71286"/>
            </a:xfrm>
            <a:custGeom>
              <a:avLst/>
              <a:gdLst/>
              <a:ahLst/>
              <a:cxnLst/>
              <a:rect l="l" t="t" r="r" b="b"/>
              <a:pathLst>
                <a:path w="1169" h="377" extrusionOk="0">
                  <a:moveTo>
                    <a:pt x="209" y="1"/>
                  </a:moveTo>
                  <a:cubicBezTo>
                    <a:pt x="132" y="1"/>
                    <a:pt x="37" y="37"/>
                    <a:pt x="19" y="114"/>
                  </a:cubicBezTo>
                  <a:cubicBezTo>
                    <a:pt x="1" y="186"/>
                    <a:pt x="37" y="281"/>
                    <a:pt x="132" y="300"/>
                  </a:cubicBezTo>
                  <a:cubicBezTo>
                    <a:pt x="323" y="351"/>
                    <a:pt x="521" y="376"/>
                    <a:pt x="722" y="376"/>
                  </a:cubicBezTo>
                  <a:cubicBezTo>
                    <a:pt x="820" y="376"/>
                    <a:pt x="919" y="370"/>
                    <a:pt x="1019" y="358"/>
                  </a:cubicBezTo>
                  <a:cubicBezTo>
                    <a:pt x="1096" y="358"/>
                    <a:pt x="1168" y="300"/>
                    <a:pt x="1168" y="205"/>
                  </a:cubicBezTo>
                  <a:cubicBezTo>
                    <a:pt x="1168" y="138"/>
                    <a:pt x="1107" y="53"/>
                    <a:pt x="1038" y="53"/>
                  </a:cubicBezTo>
                  <a:cubicBezTo>
                    <a:pt x="1032" y="53"/>
                    <a:pt x="1025" y="54"/>
                    <a:pt x="1019" y="55"/>
                  </a:cubicBezTo>
                  <a:cubicBezTo>
                    <a:pt x="944" y="64"/>
                    <a:pt x="874" y="69"/>
                    <a:pt x="806" y="69"/>
                  </a:cubicBezTo>
                  <a:cubicBezTo>
                    <a:pt x="737" y="69"/>
                    <a:pt x="670" y="64"/>
                    <a:pt x="603" y="55"/>
                  </a:cubicBezTo>
                  <a:lnTo>
                    <a:pt x="417" y="55"/>
                  </a:lnTo>
                  <a:cubicBezTo>
                    <a:pt x="340" y="37"/>
                    <a:pt x="286" y="19"/>
                    <a:pt x="2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3"/>
            <p:cNvSpPr/>
            <p:nvPr/>
          </p:nvSpPr>
          <p:spPr>
            <a:xfrm>
              <a:off x="1285447" y="307060"/>
              <a:ext cx="221064" cy="71286"/>
            </a:xfrm>
            <a:custGeom>
              <a:avLst/>
              <a:gdLst/>
              <a:ahLst/>
              <a:cxnLst/>
              <a:rect l="l" t="t" r="r" b="b"/>
              <a:pathLst>
                <a:path w="1169" h="377" extrusionOk="0">
                  <a:moveTo>
                    <a:pt x="173" y="1"/>
                  </a:moveTo>
                  <a:cubicBezTo>
                    <a:pt x="78" y="1"/>
                    <a:pt x="1" y="73"/>
                    <a:pt x="19" y="168"/>
                  </a:cubicBezTo>
                  <a:cubicBezTo>
                    <a:pt x="19" y="245"/>
                    <a:pt x="78" y="299"/>
                    <a:pt x="173" y="317"/>
                  </a:cubicBezTo>
                  <a:cubicBezTo>
                    <a:pt x="453" y="340"/>
                    <a:pt x="738" y="358"/>
                    <a:pt x="1001" y="376"/>
                  </a:cubicBezTo>
                  <a:cubicBezTo>
                    <a:pt x="1096" y="376"/>
                    <a:pt x="1168" y="299"/>
                    <a:pt x="1168" y="227"/>
                  </a:cubicBezTo>
                  <a:cubicBezTo>
                    <a:pt x="1150" y="132"/>
                    <a:pt x="1096" y="73"/>
                    <a:pt x="1001" y="73"/>
                  </a:cubicBezTo>
                  <a:cubicBezTo>
                    <a:pt x="738" y="55"/>
                    <a:pt x="453" y="37"/>
                    <a:pt x="1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3"/>
            <p:cNvSpPr/>
            <p:nvPr/>
          </p:nvSpPr>
          <p:spPr>
            <a:xfrm>
              <a:off x="1203375" y="17189"/>
              <a:ext cx="274770" cy="94544"/>
            </a:xfrm>
            <a:custGeom>
              <a:avLst/>
              <a:gdLst/>
              <a:ahLst/>
              <a:cxnLst/>
              <a:rect l="l" t="t" r="r" b="b"/>
              <a:pathLst>
                <a:path w="1453" h="500" extrusionOk="0">
                  <a:moveTo>
                    <a:pt x="163" y="0"/>
                  </a:moveTo>
                  <a:cubicBezTo>
                    <a:pt x="91" y="0"/>
                    <a:pt x="38" y="38"/>
                    <a:pt x="19" y="118"/>
                  </a:cubicBezTo>
                  <a:cubicBezTo>
                    <a:pt x="1" y="195"/>
                    <a:pt x="41" y="290"/>
                    <a:pt x="114" y="308"/>
                  </a:cubicBezTo>
                  <a:cubicBezTo>
                    <a:pt x="494" y="362"/>
                    <a:pt x="869" y="421"/>
                    <a:pt x="1245" y="493"/>
                  </a:cubicBezTo>
                  <a:cubicBezTo>
                    <a:pt x="1259" y="497"/>
                    <a:pt x="1273" y="499"/>
                    <a:pt x="1288" y="499"/>
                  </a:cubicBezTo>
                  <a:cubicBezTo>
                    <a:pt x="1353" y="499"/>
                    <a:pt x="1420" y="458"/>
                    <a:pt x="1435" y="380"/>
                  </a:cubicBezTo>
                  <a:cubicBezTo>
                    <a:pt x="1453" y="308"/>
                    <a:pt x="1417" y="213"/>
                    <a:pt x="1322" y="195"/>
                  </a:cubicBezTo>
                  <a:cubicBezTo>
                    <a:pt x="946" y="136"/>
                    <a:pt x="584" y="63"/>
                    <a:pt x="209" y="5"/>
                  </a:cubicBezTo>
                  <a:cubicBezTo>
                    <a:pt x="193" y="2"/>
                    <a:pt x="178" y="0"/>
                    <a:pt x="16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3"/>
            <p:cNvSpPr/>
            <p:nvPr/>
          </p:nvSpPr>
          <p:spPr>
            <a:xfrm>
              <a:off x="1681622" y="177535"/>
              <a:ext cx="199506" cy="91329"/>
            </a:xfrm>
            <a:custGeom>
              <a:avLst/>
              <a:gdLst/>
              <a:ahLst/>
              <a:cxnLst/>
              <a:rect l="l" t="t" r="r" b="b"/>
              <a:pathLst>
                <a:path w="1055" h="483" extrusionOk="0">
                  <a:moveTo>
                    <a:pt x="156" y="1"/>
                  </a:moveTo>
                  <a:cubicBezTo>
                    <a:pt x="88" y="1"/>
                    <a:pt x="33" y="42"/>
                    <a:pt x="18" y="120"/>
                  </a:cubicBezTo>
                  <a:cubicBezTo>
                    <a:pt x="0" y="192"/>
                    <a:pt x="37" y="287"/>
                    <a:pt x="113" y="306"/>
                  </a:cubicBezTo>
                  <a:lnTo>
                    <a:pt x="846" y="477"/>
                  </a:lnTo>
                  <a:cubicBezTo>
                    <a:pt x="859" y="481"/>
                    <a:pt x="873" y="482"/>
                    <a:pt x="887" y="482"/>
                  </a:cubicBezTo>
                  <a:cubicBezTo>
                    <a:pt x="953" y="482"/>
                    <a:pt x="1021" y="446"/>
                    <a:pt x="1036" y="382"/>
                  </a:cubicBezTo>
                  <a:cubicBezTo>
                    <a:pt x="1054" y="287"/>
                    <a:pt x="1018" y="211"/>
                    <a:pt x="923" y="192"/>
                  </a:cubicBezTo>
                  <a:cubicBezTo>
                    <a:pt x="679" y="120"/>
                    <a:pt x="430" y="61"/>
                    <a:pt x="204" y="7"/>
                  </a:cubicBezTo>
                  <a:cubicBezTo>
                    <a:pt x="188" y="3"/>
                    <a:pt x="172" y="1"/>
                    <a:pt x="15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3"/>
            <p:cNvSpPr/>
            <p:nvPr/>
          </p:nvSpPr>
          <p:spPr>
            <a:xfrm>
              <a:off x="1520693" y="527158"/>
              <a:ext cx="185890" cy="71097"/>
            </a:xfrm>
            <a:custGeom>
              <a:avLst/>
              <a:gdLst/>
              <a:ahLst/>
              <a:cxnLst/>
              <a:rect l="l" t="t" r="r" b="b"/>
              <a:pathLst>
                <a:path w="983" h="376" extrusionOk="0">
                  <a:moveTo>
                    <a:pt x="178" y="0"/>
                  </a:moveTo>
                  <a:cubicBezTo>
                    <a:pt x="109" y="0"/>
                    <a:pt x="35" y="50"/>
                    <a:pt x="19" y="117"/>
                  </a:cubicBezTo>
                  <a:cubicBezTo>
                    <a:pt x="1" y="194"/>
                    <a:pt x="37" y="266"/>
                    <a:pt x="132" y="307"/>
                  </a:cubicBezTo>
                  <a:cubicBezTo>
                    <a:pt x="295" y="346"/>
                    <a:pt x="458" y="376"/>
                    <a:pt x="628" y="376"/>
                  </a:cubicBezTo>
                  <a:cubicBezTo>
                    <a:pt x="694" y="376"/>
                    <a:pt x="761" y="371"/>
                    <a:pt x="829" y="361"/>
                  </a:cubicBezTo>
                  <a:cubicBezTo>
                    <a:pt x="869" y="361"/>
                    <a:pt x="906" y="361"/>
                    <a:pt x="942" y="325"/>
                  </a:cubicBezTo>
                  <a:cubicBezTo>
                    <a:pt x="964" y="307"/>
                    <a:pt x="983" y="248"/>
                    <a:pt x="983" y="212"/>
                  </a:cubicBezTo>
                  <a:cubicBezTo>
                    <a:pt x="983" y="135"/>
                    <a:pt x="906" y="58"/>
                    <a:pt x="829" y="58"/>
                  </a:cubicBezTo>
                  <a:cubicBezTo>
                    <a:pt x="772" y="69"/>
                    <a:pt x="716" y="75"/>
                    <a:pt x="662" y="75"/>
                  </a:cubicBezTo>
                  <a:cubicBezTo>
                    <a:pt x="608" y="75"/>
                    <a:pt x="557" y="69"/>
                    <a:pt x="512" y="58"/>
                  </a:cubicBezTo>
                  <a:lnTo>
                    <a:pt x="453" y="58"/>
                  </a:lnTo>
                  <a:cubicBezTo>
                    <a:pt x="417" y="58"/>
                    <a:pt x="399" y="58"/>
                    <a:pt x="376" y="40"/>
                  </a:cubicBezTo>
                  <a:cubicBezTo>
                    <a:pt x="322" y="40"/>
                    <a:pt x="263" y="22"/>
                    <a:pt x="209" y="4"/>
                  </a:cubicBezTo>
                  <a:cubicBezTo>
                    <a:pt x="199" y="1"/>
                    <a:pt x="189" y="0"/>
                    <a:pt x="17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3"/>
            <p:cNvSpPr/>
            <p:nvPr/>
          </p:nvSpPr>
          <p:spPr>
            <a:xfrm>
              <a:off x="1841604" y="355844"/>
              <a:ext cx="174733" cy="80551"/>
            </a:xfrm>
            <a:custGeom>
              <a:avLst/>
              <a:gdLst/>
              <a:ahLst/>
              <a:cxnLst/>
              <a:rect l="l" t="t" r="r" b="b"/>
              <a:pathLst>
                <a:path w="924" h="426" extrusionOk="0">
                  <a:moveTo>
                    <a:pt x="169" y="0"/>
                  </a:moveTo>
                  <a:cubicBezTo>
                    <a:pt x="102" y="0"/>
                    <a:pt x="34" y="39"/>
                    <a:pt x="18" y="118"/>
                  </a:cubicBezTo>
                  <a:cubicBezTo>
                    <a:pt x="0" y="195"/>
                    <a:pt x="37" y="285"/>
                    <a:pt x="113" y="308"/>
                  </a:cubicBezTo>
                  <a:cubicBezTo>
                    <a:pt x="322" y="344"/>
                    <a:pt x="512" y="380"/>
                    <a:pt x="715" y="421"/>
                  </a:cubicBezTo>
                  <a:cubicBezTo>
                    <a:pt x="727" y="424"/>
                    <a:pt x="740" y="425"/>
                    <a:pt x="753" y="425"/>
                  </a:cubicBezTo>
                  <a:cubicBezTo>
                    <a:pt x="820" y="425"/>
                    <a:pt x="890" y="387"/>
                    <a:pt x="905" y="326"/>
                  </a:cubicBezTo>
                  <a:cubicBezTo>
                    <a:pt x="923" y="249"/>
                    <a:pt x="887" y="154"/>
                    <a:pt x="792" y="136"/>
                  </a:cubicBezTo>
                  <a:cubicBezTo>
                    <a:pt x="602" y="100"/>
                    <a:pt x="398" y="41"/>
                    <a:pt x="208" y="5"/>
                  </a:cubicBezTo>
                  <a:cubicBezTo>
                    <a:pt x="196" y="2"/>
                    <a:pt x="182" y="0"/>
                    <a:pt x="16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3"/>
            <p:cNvSpPr/>
            <p:nvPr/>
          </p:nvSpPr>
          <p:spPr>
            <a:xfrm>
              <a:off x="961321" y="683344"/>
              <a:ext cx="210663" cy="79795"/>
            </a:xfrm>
            <a:custGeom>
              <a:avLst/>
              <a:gdLst/>
              <a:ahLst/>
              <a:cxnLst/>
              <a:rect l="l" t="t" r="r" b="b"/>
              <a:pathLst>
                <a:path w="1114" h="422" extrusionOk="0">
                  <a:moveTo>
                    <a:pt x="162" y="1"/>
                  </a:moveTo>
                  <a:cubicBezTo>
                    <a:pt x="89" y="1"/>
                    <a:pt x="33" y="37"/>
                    <a:pt x="18" y="101"/>
                  </a:cubicBezTo>
                  <a:cubicBezTo>
                    <a:pt x="0" y="177"/>
                    <a:pt x="37" y="291"/>
                    <a:pt x="113" y="291"/>
                  </a:cubicBezTo>
                  <a:cubicBezTo>
                    <a:pt x="376" y="345"/>
                    <a:pt x="643" y="386"/>
                    <a:pt x="905" y="422"/>
                  </a:cubicBezTo>
                  <a:cubicBezTo>
                    <a:pt x="982" y="422"/>
                    <a:pt x="1072" y="404"/>
                    <a:pt x="1095" y="309"/>
                  </a:cubicBezTo>
                  <a:cubicBezTo>
                    <a:pt x="1113" y="232"/>
                    <a:pt x="1072" y="137"/>
                    <a:pt x="982" y="119"/>
                  </a:cubicBezTo>
                  <a:cubicBezTo>
                    <a:pt x="715" y="82"/>
                    <a:pt x="453" y="46"/>
                    <a:pt x="208" y="6"/>
                  </a:cubicBezTo>
                  <a:cubicBezTo>
                    <a:pt x="192" y="2"/>
                    <a:pt x="177" y="1"/>
                    <a:pt x="16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3"/>
            <p:cNvSpPr/>
            <p:nvPr/>
          </p:nvSpPr>
          <p:spPr>
            <a:xfrm>
              <a:off x="594268" y="502954"/>
              <a:ext cx="227682" cy="82253"/>
            </a:xfrm>
            <a:custGeom>
              <a:avLst/>
              <a:gdLst/>
              <a:ahLst/>
              <a:cxnLst/>
              <a:rect l="l" t="t" r="r" b="b"/>
              <a:pathLst>
                <a:path w="1204" h="435" extrusionOk="0">
                  <a:moveTo>
                    <a:pt x="209" y="1"/>
                  </a:moveTo>
                  <a:cubicBezTo>
                    <a:pt x="132" y="1"/>
                    <a:pt x="37" y="19"/>
                    <a:pt x="19" y="114"/>
                  </a:cubicBezTo>
                  <a:cubicBezTo>
                    <a:pt x="1" y="186"/>
                    <a:pt x="37" y="281"/>
                    <a:pt x="132" y="299"/>
                  </a:cubicBezTo>
                  <a:cubicBezTo>
                    <a:pt x="412" y="340"/>
                    <a:pt x="697" y="376"/>
                    <a:pt x="1000" y="435"/>
                  </a:cubicBezTo>
                  <a:cubicBezTo>
                    <a:pt x="1073" y="435"/>
                    <a:pt x="1168" y="412"/>
                    <a:pt x="1186" y="322"/>
                  </a:cubicBezTo>
                  <a:cubicBezTo>
                    <a:pt x="1204" y="245"/>
                    <a:pt x="1168" y="150"/>
                    <a:pt x="1073" y="132"/>
                  </a:cubicBezTo>
                  <a:cubicBezTo>
                    <a:pt x="792" y="96"/>
                    <a:pt x="489" y="55"/>
                    <a:pt x="2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3"/>
            <p:cNvSpPr/>
            <p:nvPr/>
          </p:nvSpPr>
          <p:spPr>
            <a:xfrm>
              <a:off x="1260674" y="651766"/>
              <a:ext cx="224279" cy="97758"/>
            </a:xfrm>
            <a:custGeom>
              <a:avLst/>
              <a:gdLst/>
              <a:ahLst/>
              <a:cxnLst/>
              <a:rect l="l" t="t" r="r" b="b"/>
              <a:pathLst>
                <a:path w="1186" h="517" extrusionOk="0">
                  <a:moveTo>
                    <a:pt x="168" y="1"/>
                  </a:moveTo>
                  <a:cubicBezTo>
                    <a:pt x="102" y="1"/>
                    <a:pt x="34" y="36"/>
                    <a:pt x="19" y="100"/>
                  </a:cubicBezTo>
                  <a:cubicBezTo>
                    <a:pt x="1" y="191"/>
                    <a:pt x="55" y="268"/>
                    <a:pt x="132" y="286"/>
                  </a:cubicBezTo>
                  <a:cubicBezTo>
                    <a:pt x="417" y="363"/>
                    <a:pt x="697" y="439"/>
                    <a:pt x="982" y="512"/>
                  </a:cubicBezTo>
                  <a:cubicBezTo>
                    <a:pt x="994" y="515"/>
                    <a:pt x="1007" y="516"/>
                    <a:pt x="1020" y="516"/>
                  </a:cubicBezTo>
                  <a:cubicBezTo>
                    <a:pt x="1084" y="516"/>
                    <a:pt x="1153" y="478"/>
                    <a:pt x="1168" y="399"/>
                  </a:cubicBezTo>
                  <a:cubicBezTo>
                    <a:pt x="1186" y="326"/>
                    <a:pt x="1132" y="249"/>
                    <a:pt x="1055" y="213"/>
                  </a:cubicBezTo>
                  <a:cubicBezTo>
                    <a:pt x="774" y="136"/>
                    <a:pt x="489" y="78"/>
                    <a:pt x="209" y="5"/>
                  </a:cubicBezTo>
                  <a:cubicBezTo>
                    <a:pt x="196" y="2"/>
                    <a:pt x="182" y="1"/>
                    <a:pt x="16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3"/>
            <p:cNvSpPr/>
            <p:nvPr/>
          </p:nvSpPr>
          <p:spPr>
            <a:xfrm>
              <a:off x="1752536" y="681831"/>
              <a:ext cx="181541" cy="77904"/>
            </a:xfrm>
            <a:custGeom>
              <a:avLst/>
              <a:gdLst/>
              <a:ahLst/>
              <a:cxnLst/>
              <a:rect l="l" t="t" r="r" b="b"/>
              <a:pathLst>
                <a:path w="960" h="412" extrusionOk="0">
                  <a:moveTo>
                    <a:pt x="151" y="0"/>
                  </a:moveTo>
                  <a:cubicBezTo>
                    <a:pt x="132" y="0"/>
                    <a:pt x="114" y="5"/>
                    <a:pt x="96" y="14"/>
                  </a:cubicBezTo>
                  <a:cubicBezTo>
                    <a:pt x="55" y="32"/>
                    <a:pt x="19" y="72"/>
                    <a:pt x="19" y="109"/>
                  </a:cubicBezTo>
                  <a:cubicBezTo>
                    <a:pt x="1" y="185"/>
                    <a:pt x="37" y="280"/>
                    <a:pt x="114" y="299"/>
                  </a:cubicBezTo>
                  <a:cubicBezTo>
                    <a:pt x="340" y="335"/>
                    <a:pt x="548" y="371"/>
                    <a:pt x="756" y="412"/>
                  </a:cubicBezTo>
                  <a:cubicBezTo>
                    <a:pt x="793" y="412"/>
                    <a:pt x="829" y="412"/>
                    <a:pt x="869" y="394"/>
                  </a:cubicBezTo>
                  <a:cubicBezTo>
                    <a:pt x="906" y="371"/>
                    <a:pt x="924" y="335"/>
                    <a:pt x="942" y="299"/>
                  </a:cubicBezTo>
                  <a:cubicBezTo>
                    <a:pt x="960" y="222"/>
                    <a:pt x="924" y="127"/>
                    <a:pt x="829" y="109"/>
                  </a:cubicBezTo>
                  <a:cubicBezTo>
                    <a:pt x="621" y="72"/>
                    <a:pt x="417" y="32"/>
                    <a:pt x="209" y="14"/>
                  </a:cubicBezTo>
                  <a:cubicBezTo>
                    <a:pt x="189" y="5"/>
                    <a:pt x="169" y="0"/>
                    <a:pt x="15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3"/>
            <p:cNvSpPr/>
            <p:nvPr/>
          </p:nvSpPr>
          <p:spPr>
            <a:xfrm>
              <a:off x="719266" y="-50505"/>
              <a:ext cx="238840" cy="98136"/>
            </a:xfrm>
            <a:custGeom>
              <a:avLst/>
              <a:gdLst/>
              <a:ahLst/>
              <a:cxnLst/>
              <a:rect l="l" t="t" r="r" b="b"/>
              <a:pathLst>
                <a:path w="1263" h="519" extrusionOk="0">
                  <a:moveTo>
                    <a:pt x="159" y="1"/>
                  </a:moveTo>
                  <a:cubicBezTo>
                    <a:pt x="89" y="1"/>
                    <a:pt x="33" y="36"/>
                    <a:pt x="18" y="100"/>
                  </a:cubicBezTo>
                  <a:cubicBezTo>
                    <a:pt x="0" y="195"/>
                    <a:pt x="36" y="268"/>
                    <a:pt x="113" y="286"/>
                  </a:cubicBezTo>
                  <a:cubicBezTo>
                    <a:pt x="430" y="363"/>
                    <a:pt x="751" y="439"/>
                    <a:pt x="1054" y="512"/>
                  </a:cubicBezTo>
                  <a:cubicBezTo>
                    <a:pt x="1069" y="516"/>
                    <a:pt x="1083" y="518"/>
                    <a:pt x="1098" y="518"/>
                  </a:cubicBezTo>
                  <a:cubicBezTo>
                    <a:pt x="1163" y="518"/>
                    <a:pt x="1226" y="480"/>
                    <a:pt x="1244" y="421"/>
                  </a:cubicBezTo>
                  <a:cubicBezTo>
                    <a:pt x="1262" y="326"/>
                    <a:pt x="1222" y="249"/>
                    <a:pt x="1149" y="231"/>
                  </a:cubicBezTo>
                  <a:cubicBezTo>
                    <a:pt x="828" y="154"/>
                    <a:pt x="507" y="82"/>
                    <a:pt x="204" y="5"/>
                  </a:cubicBezTo>
                  <a:cubicBezTo>
                    <a:pt x="188" y="2"/>
                    <a:pt x="173" y="1"/>
                    <a:pt x="15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3"/>
            <p:cNvSpPr/>
            <p:nvPr/>
          </p:nvSpPr>
          <p:spPr>
            <a:xfrm>
              <a:off x="1527690" y="893987"/>
              <a:ext cx="175489" cy="87169"/>
            </a:xfrm>
            <a:custGeom>
              <a:avLst/>
              <a:gdLst/>
              <a:ahLst/>
              <a:cxnLst/>
              <a:rect l="l" t="t" r="r" b="b"/>
              <a:pathLst>
                <a:path w="928" h="461" extrusionOk="0">
                  <a:moveTo>
                    <a:pt x="179" y="1"/>
                  </a:moveTo>
                  <a:cubicBezTo>
                    <a:pt x="112" y="1"/>
                    <a:pt x="38" y="51"/>
                    <a:pt x="23" y="118"/>
                  </a:cubicBezTo>
                  <a:cubicBezTo>
                    <a:pt x="0" y="194"/>
                    <a:pt x="41" y="289"/>
                    <a:pt x="113" y="308"/>
                  </a:cubicBezTo>
                  <a:cubicBezTo>
                    <a:pt x="321" y="362"/>
                    <a:pt x="511" y="403"/>
                    <a:pt x="719" y="457"/>
                  </a:cubicBezTo>
                  <a:cubicBezTo>
                    <a:pt x="729" y="459"/>
                    <a:pt x="739" y="460"/>
                    <a:pt x="749" y="460"/>
                  </a:cubicBezTo>
                  <a:cubicBezTo>
                    <a:pt x="815" y="460"/>
                    <a:pt x="889" y="411"/>
                    <a:pt x="905" y="344"/>
                  </a:cubicBezTo>
                  <a:cubicBezTo>
                    <a:pt x="927" y="267"/>
                    <a:pt x="887" y="176"/>
                    <a:pt x="792" y="154"/>
                  </a:cubicBezTo>
                  <a:cubicBezTo>
                    <a:pt x="606" y="118"/>
                    <a:pt x="398" y="63"/>
                    <a:pt x="208" y="4"/>
                  </a:cubicBezTo>
                  <a:cubicBezTo>
                    <a:pt x="199" y="2"/>
                    <a:pt x="189" y="1"/>
                    <a:pt x="17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3"/>
            <p:cNvSpPr/>
            <p:nvPr/>
          </p:nvSpPr>
          <p:spPr>
            <a:xfrm>
              <a:off x="423128" y="298551"/>
              <a:ext cx="227872" cy="91140"/>
            </a:xfrm>
            <a:custGeom>
              <a:avLst/>
              <a:gdLst/>
              <a:ahLst/>
              <a:cxnLst/>
              <a:rect l="l" t="t" r="r" b="b"/>
              <a:pathLst>
                <a:path w="1205" h="482" extrusionOk="0">
                  <a:moveTo>
                    <a:pt x="163" y="0"/>
                  </a:moveTo>
                  <a:cubicBezTo>
                    <a:pt x="90" y="0"/>
                    <a:pt x="34" y="39"/>
                    <a:pt x="19" y="118"/>
                  </a:cubicBezTo>
                  <a:cubicBezTo>
                    <a:pt x="1" y="195"/>
                    <a:pt x="37" y="290"/>
                    <a:pt x="114" y="308"/>
                  </a:cubicBezTo>
                  <a:cubicBezTo>
                    <a:pt x="413" y="362"/>
                    <a:pt x="698" y="421"/>
                    <a:pt x="1001" y="475"/>
                  </a:cubicBezTo>
                  <a:cubicBezTo>
                    <a:pt x="1014" y="480"/>
                    <a:pt x="1029" y="482"/>
                    <a:pt x="1043" y="482"/>
                  </a:cubicBezTo>
                  <a:cubicBezTo>
                    <a:pt x="1106" y="482"/>
                    <a:pt x="1171" y="444"/>
                    <a:pt x="1186" y="385"/>
                  </a:cubicBezTo>
                  <a:cubicBezTo>
                    <a:pt x="1204" y="308"/>
                    <a:pt x="1168" y="213"/>
                    <a:pt x="1073" y="195"/>
                  </a:cubicBezTo>
                  <a:cubicBezTo>
                    <a:pt x="793" y="136"/>
                    <a:pt x="489" y="64"/>
                    <a:pt x="209" y="5"/>
                  </a:cubicBezTo>
                  <a:cubicBezTo>
                    <a:pt x="193" y="2"/>
                    <a:pt x="178" y="0"/>
                    <a:pt x="16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3"/>
            <p:cNvSpPr/>
            <p:nvPr/>
          </p:nvSpPr>
          <p:spPr>
            <a:xfrm>
              <a:off x="1025427" y="940125"/>
              <a:ext cx="199506" cy="80551"/>
            </a:xfrm>
            <a:custGeom>
              <a:avLst/>
              <a:gdLst/>
              <a:ahLst/>
              <a:cxnLst/>
              <a:rect l="l" t="t" r="r" b="b"/>
              <a:pathLst>
                <a:path w="1055" h="426" extrusionOk="0">
                  <a:moveTo>
                    <a:pt x="169" y="0"/>
                  </a:moveTo>
                  <a:cubicBezTo>
                    <a:pt x="102" y="0"/>
                    <a:pt x="34" y="39"/>
                    <a:pt x="19" y="118"/>
                  </a:cubicBezTo>
                  <a:cubicBezTo>
                    <a:pt x="1" y="195"/>
                    <a:pt x="37" y="290"/>
                    <a:pt x="132" y="308"/>
                  </a:cubicBezTo>
                  <a:cubicBezTo>
                    <a:pt x="358" y="344"/>
                    <a:pt x="602" y="385"/>
                    <a:pt x="847" y="421"/>
                  </a:cubicBezTo>
                  <a:cubicBezTo>
                    <a:pt x="859" y="424"/>
                    <a:pt x="873" y="425"/>
                    <a:pt x="886" y="425"/>
                  </a:cubicBezTo>
                  <a:cubicBezTo>
                    <a:pt x="953" y="425"/>
                    <a:pt x="1021" y="387"/>
                    <a:pt x="1037" y="308"/>
                  </a:cubicBezTo>
                  <a:cubicBezTo>
                    <a:pt x="1055" y="231"/>
                    <a:pt x="1018" y="136"/>
                    <a:pt x="923" y="118"/>
                  </a:cubicBezTo>
                  <a:cubicBezTo>
                    <a:pt x="679" y="82"/>
                    <a:pt x="453" y="45"/>
                    <a:pt x="209" y="5"/>
                  </a:cubicBezTo>
                  <a:cubicBezTo>
                    <a:pt x="196" y="2"/>
                    <a:pt x="183" y="0"/>
                    <a:pt x="16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3"/>
            <p:cNvSpPr/>
            <p:nvPr/>
          </p:nvSpPr>
          <p:spPr>
            <a:xfrm>
              <a:off x="590864" y="720216"/>
              <a:ext cx="224279" cy="79228"/>
            </a:xfrm>
            <a:custGeom>
              <a:avLst/>
              <a:gdLst/>
              <a:ahLst/>
              <a:cxnLst/>
              <a:rect l="l" t="t" r="r" b="b"/>
              <a:pathLst>
                <a:path w="1186" h="419" extrusionOk="0">
                  <a:moveTo>
                    <a:pt x="150" y="1"/>
                  </a:moveTo>
                  <a:cubicBezTo>
                    <a:pt x="73" y="1"/>
                    <a:pt x="1" y="77"/>
                    <a:pt x="1" y="150"/>
                  </a:cubicBezTo>
                  <a:cubicBezTo>
                    <a:pt x="1" y="245"/>
                    <a:pt x="55" y="304"/>
                    <a:pt x="150" y="304"/>
                  </a:cubicBezTo>
                  <a:cubicBezTo>
                    <a:pt x="453" y="340"/>
                    <a:pt x="733" y="376"/>
                    <a:pt x="1037" y="417"/>
                  </a:cubicBezTo>
                  <a:cubicBezTo>
                    <a:pt x="1043" y="418"/>
                    <a:pt x="1049" y="419"/>
                    <a:pt x="1055" y="419"/>
                  </a:cubicBezTo>
                  <a:cubicBezTo>
                    <a:pt x="1121" y="419"/>
                    <a:pt x="1186" y="333"/>
                    <a:pt x="1186" y="263"/>
                  </a:cubicBezTo>
                  <a:cubicBezTo>
                    <a:pt x="1168" y="168"/>
                    <a:pt x="1109" y="132"/>
                    <a:pt x="1037" y="114"/>
                  </a:cubicBezTo>
                  <a:cubicBezTo>
                    <a:pt x="733" y="77"/>
                    <a:pt x="453" y="37"/>
                    <a:pt x="15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09" name="Google Shape;409;p3"/>
          <p:cNvGrpSpPr/>
          <p:nvPr/>
        </p:nvGrpSpPr>
        <p:grpSpPr>
          <a:xfrm>
            <a:off x="7452833" y="109838"/>
            <a:ext cx="1525066" cy="1089987"/>
            <a:chOff x="3287500" y="1126625"/>
            <a:chExt cx="222800" cy="159250"/>
          </a:xfrm>
        </p:grpSpPr>
        <p:sp>
          <p:nvSpPr>
            <p:cNvPr id="410" name="Google Shape;410;p3"/>
            <p:cNvSpPr/>
            <p:nvPr/>
          </p:nvSpPr>
          <p:spPr>
            <a:xfrm>
              <a:off x="3337825" y="1214725"/>
              <a:ext cx="15625" cy="15625"/>
            </a:xfrm>
            <a:custGeom>
              <a:avLst/>
              <a:gdLst/>
              <a:ahLst/>
              <a:cxnLst/>
              <a:rect l="l" t="t" r="r" b="b"/>
              <a:pathLst>
                <a:path w="625" h="625" extrusionOk="0">
                  <a:moveTo>
                    <a:pt x="303" y="0"/>
                  </a:moveTo>
                  <a:cubicBezTo>
                    <a:pt x="267" y="0"/>
                    <a:pt x="226" y="0"/>
                    <a:pt x="190" y="19"/>
                  </a:cubicBezTo>
                  <a:cubicBezTo>
                    <a:pt x="154" y="37"/>
                    <a:pt x="113" y="59"/>
                    <a:pt x="95" y="95"/>
                  </a:cubicBezTo>
                  <a:cubicBezTo>
                    <a:pt x="59" y="114"/>
                    <a:pt x="41" y="150"/>
                    <a:pt x="23" y="190"/>
                  </a:cubicBezTo>
                  <a:cubicBezTo>
                    <a:pt x="0" y="227"/>
                    <a:pt x="0" y="263"/>
                    <a:pt x="0" y="304"/>
                  </a:cubicBezTo>
                  <a:lnTo>
                    <a:pt x="0" y="399"/>
                  </a:lnTo>
                  <a:cubicBezTo>
                    <a:pt x="23" y="435"/>
                    <a:pt x="59" y="489"/>
                    <a:pt x="95" y="530"/>
                  </a:cubicBezTo>
                  <a:cubicBezTo>
                    <a:pt x="113" y="548"/>
                    <a:pt x="136" y="566"/>
                    <a:pt x="154" y="584"/>
                  </a:cubicBezTo>
                  <a:cubicBezTo>
                    <a:pt x="190" y="602"/>
                    <a:pt x="249" y="625"/>
                    <a:pt x="303" y="625"/>
                  </a:cubicBezTo>
                  <a:cubicBezTo>
                    <a:pt x="362" y="625"/>
                    <a:pt x="398" y="602"/>
                    <a:pt x="434" y="584"/>
                  </a:cubicBezTo>
                  <a:cubicBezTo>
                    <a:pt x="475" y="584"/>
                    <a:pt x="493" y="566"/>
                    <a:pt x="529" y="530"/>
                  </a:cubicBezTo>
                  <a:cubicBezTo>
                    <a:pt x="566" y="489"/>
                    <a:pt x="588" y="471"/>
                    <a:pt x="588" y="435"/>
                  </a:cubicBezTo>
                  <a:cubicBezTo>
                    <a:pt x="606" y="399"/>
                    <a:pt x="624" y="358"/>
                    <a:pt x="624" y="304"/>
                  </a:cubicBezTo>
                  <a:cubicBezTo>
                    <a:pt x="624" y="285"/>
                    <a:pt x="606" y="245"/>
                    <a:pt x="606" y="227"/>
                  </a:cubicBezTo>
                  <a:cubicBezTo>
                    <a:pt x="588" y="172"/>
                    <a:pt x="566" y="132"/>
                    <a:pt x="529" y="95"/>
                  </a:cubicBezTo>
                  <a:cubicBezTo>
                    <a:pt x="511" y="77"/>
                    <a:pt x="493" y="59"/>
                    <a:pt x="475" y="37"/>
                  </a:cubicBezTo>
                  <a:cubicBezTo>
                    <a:pt x="416" y="19"/>
                    <a:pt x="362" y="0"/>
                    <a:pt x="30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3"/>
            <p:cNvSpPr/>
            <p:nvPr/>
          </p:nvSpPr>
          <p:spPr>
            <a:xfrm>
              <a:off x="3356700" y="1177075"/>
              <a:ext cx="13725" cy="13700"/>
            </a:xfrm>
            <a:custGeom>
              <a:avLst/>
              <a:gdLst/>
              <a:ahLst/>
              <a:cxnLst/>
              <a:rect l="l" t="t" r="r" b="b"/>
              <a:pathLst>
                <a:path w="549" h="548" extrusionOk="0">
                  <a:moveTo>
                    <a:pt x="286" y="0"/>
                  </a:moveTo>
                  <a:cubicBezTo>
                    <a:pt x="209" y="0"/>
                    <a:pt x="132" y="36"/>
                    <a:pt x="96" y="95"/>
                  </a:cubicBezTo>
                  <a:cubicBezTo>
                    <a:pt x="59" y="113"/>
                    <a:pt x="37" y="149"/>
                    <a:pt x="37" y="167"/>
                  </a:cubicBezTo>
                  <a:cubicBezTo>
                    <a:pt x="19" y="208"/>
                    <a:pt x="1" y="244"/>
                    <a:pt x="1" y="280"/>
                  </a:cubicBezTo>
                  <a:cubicBezTo>
                    <a:pt x="19" y="357"/>
                    <a:pt x="37" y="434"/>
                    <a:pt x="96" y="470"/>
                  </a:cubicBezTo>
                  <a:cubicBezTo>
                    <a:pt x="132" y="525"/>
                    <a:pt x="209" y="547"/>
                    <a:pt x="286" y="547"/>
                  </a:cubicBezTo>
                  <a:cubicBezTo>
                    <a:pt x="358" y="547"/>
                    <a:pt x="417" y="525"/>
                    <a:pt x="471" y="470"/>
                  </a:cubicBezTo>
                  <a:cubicBezTo>
                    <a:pt x="489" y="452"/>
                    <a:pt x="512" y="412"/>
                    <a:pt x="530" y="375"/>
                  </a:cubicBezTo>
                  <a:cubicBezTo>
                    <a:pt x="548" y="357"/>
                    <a:pt x="548" y="321"/>
                    <a:pt x="548" y="280"/>
                  </a:cubicBezTo>
                  <a:cubicBezTo>
                    <a:pt x="548" y="208"/>
                    <a:pt x="530" y="131"/>
                    <a:pt x="471" y="95"/>
                  </a:cubicBezTo>
                  <a:cubicBezTo>
                    <a:pt x="417" y="36"/>
                    <a:pt x="358" y="0"/>
                    <a:pt x="28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3"/>
            <p:cNvSpPr/>
            <p:nvPr/>
          </p:nvSpPr>
          <p:spPr>
            <a:xfrm>
              <a:off x="3409075" y="1193000"/>
              <a:ext cx="12225" cy="12350"/>
            </a:xfrm>
            <a:custGeom>
              <a:avLst/>
              <a:gdLst/>
              <a:ahLst/>
              <a:cxnLst/>
              <a:rect l="l" t="t" r="r" b="b"/>
              <a:pathLst>
                <a:path w="489" h="494" extrusionOk="0">
                  <a:moveTo>
                    <a:pt x="244" y="1"/>
                  </a:moveTo>
                  <a:cubicBezTo>
                    <a:pt x="204" y="1"/>
                    <a:pt x="186" y="23"/>
                    <a:pt x="149" y="23"/>
                  </a:cubicBezTo>
                  <a:cubicBezTo>
                    <a:pt x="131" y="42"/>
                    <a:pt x="91" y="60"/>
                    <a:pt x="73" y="78"/>
                  </a:cubicBezTo>
                  <a:cubicBezTo>
                    <a:pt x="54" y="96"/>
                    <a:pt x="36" y="137"/>
                    <a:pt x="18" y="155"/>
                  </a:cubicBezTo>
                  <a:cubicBezTo>
                    <a:pt x="18" y="191"/>
                    <a:pt x="0" y="209"/>
                    <a:pt x="0" y="250"/>
                  </a:cubicBezTo>
                  <a:cubicBezTo>
                    <a:pt x="0" y="268"/>
                    <a:pt x="18" y="286"/>
                    <a:pt x="18" y="322"/>
                  </a:cubicBezTo>
                  <a:cubicBezTo>
                    <a:pt x="18" y="363"/>
                    <a:pt x="36" y="399"/>
                    <a:pt x="73" y="417"/>
                  </a:cubicBezTo>
                  <a:cubicBezTo>
                    <a:pt x="91" y="435"/>
                    <a:pt x="113" y="453"/>
                    <a:pt x="131" y="453"/>
                  </a:cubicBezTo>
                  <a:cubicBezTo>
                    <a:pt x="168" y="476"/>
                    <a:pt x="204" y="494"/>
                    <a:pt x="244" y="494"/>
                  </a:cubicBezTo>
                  <a:cubicBezTo>
                    <a:pt x="281" y="494"/>
                    <a:pt x="317" y="494"/>
                    <a:pt x="339" y="476"/>
                  </a:cubicBezTo>
                  <a:cubicBezTo>
                    <a:pt x="376" y="453"/>
                    <a:pt x="394" y="453"/>
                    <a:pt x="412" y="417"/>
                  </a:cubicBezTo>
                  <a:cubicBezTo>
                    <a:pt x="453" y="399"/>
                    <a:pt x="453" y="381"/>
                    <a:pt x="471" y="340"/>
                  </a:cubicBezTo>
                  <a:cubicBezTo>
                    <a:pt x="489" y="322"/>
                    <a:pt x="489" y="286"/>
                    <a:pt x="489" y="250"/>
                  </a:cubicBezTo>
                  <a:lnTo>
                    <a:pt x="489" y="191"/>
                  </a:lnTo>
                  <a:cubicBezTo>
                    <a:pt x="471" y="155"/>
                    <a:pt x="453" y="114"/>
                    <a:pt x="412" y="78"/>
                  </a:cubicBezTo>
                  <a:cubicBezTo>
                    <a:pt x="394" y="60"/>
                    <a:pt x="394" y="60"/>
                    <a:pt x="376" y="42"/>
                  </a:cubicBezTo>
                  <a:cubicBezTo>
                    <a:pt x="339" y="23"/>
                    <a:pt x="299" y="1"/>
                    <a:pt x="2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3"/>
            <p:cNvSpPr/>
            <p:nvPr/>
          </p:nvSpPr>
          <p:spPr>
            <a:xfrm>
              <a:off x="3418450" y="1148800"/>
              <a:ext cx="9875" cy="9850"/>
            </a:xfrm>
            <a:custGeom>
              <a:avLst/>
              <a:gdLst/>
              <a:ahLst/>
              <a:cxnLst/>
              <a:rect l="l" t="t" r="r" b="b"/>
              <a:pathLst>
                <a:path w="395" h="394" extrusionOk="0">
                  <a:moveTo>
                    <a:pt x="191" y="0"/>
                  </a:moveTo>
                  <a:cubicBezTo>
                    <a:pt x="168" y="0"/>
                    <a:pt x="132" y="18"/>
                    <a:pt x="114" y="18"/>
                  </a:cubicBezTo>
                  <a:cubicBezTo>
                    <a:pt x="96" y="36"/>
                    <a:pt x="78" y="36"/>
                    <a:pt x="55" y="54"/>
                  </a:cubicBezTo>
                  <a:cubicBezTo>
                    <a:pt x="37" y="72"/>
                    <a:pt x="19" y="95"/>
                    <a:pt x="19" y="131"/>
                  </a:cubicBezTo>
                  <a:cubicBezTo>
                    <a:pt x="1" y="149"/>
                    <a:pt x="1" y="167"/>
                    <a:pt x="1" y="208"/>
                  </a:cubicBezTo>
                  <a:lnTo>
                    <a:pt x="1" y="244"/>
                  </a:lnTo>
                  <a:cubicBezTo>
                    <a:pt x="19" y="281"/>
                    <a:pt x="37" y="321"/>
                    <a:pt x="55" y="339"/>
                  </a:cubicBezTo>
                  <a:cubicBezTo>
                    <a:pt x="78" y="339"/>
                    <a:pt x="78" y="357"/>
                    <a:pt x="96" y="376"/>
                  </a:cubicBezTo>
                  <a:cubicBezTo>
                    <a:pt x="132" y="376"/>
                    <a:pt x="150" y="394"/>
                    <a:pt x="191" y="394"/>
                  </a:cubicBezTo>
                  <a:cubicBezTo>
                    <a:pt x="227" y="394"/>
                    <a:pt x="245" y="394"/>
                    <a:pt x="263" y="376"/>
                  </a:cubicBezTo>
                  <a:cubicBezTo>
                    <a:pt x="281" y="376"/>
                    <a:pt x="322" y="357"/>
                    <a:pt x="340" y="339"/>
                  </a:cubicBezTo>
                  <a:cubicBezTo>
                    <a:pt x="358" y="321"/>
                    <a:pt x="358" y="299"/>
                    <a:pt x="376" y="281"/>
                  </a:cubicBezTo>
                  <a:cubicBezTo>
                    <a:pt x="376" y="244"/>
                    <a:pt x="394" y="226"/>
                    <a:pt x="394" y="208"/>
                  </a:cubicBezTo>
                  <a:cubicBezTo>
                    <a:pt x="376" y="186"/>
                    <a:pt x="376" y="167"/>
                    <a:pt x="376" y="149"/>
                  </a:cubicBezTo>
                  <a:cubicBezTo>
                    <a:pt x="376" y="113"/>
                    <a:pt x="358" y="95"/>
                    <a:pt x="340" y="54"/>
                  </a:cubicBezTo>
                  <a:cubicBezTo>
                    <a:pt x="322" y="54"/>
                    <a:pt x="304" y="36"/>
                    <a:pt x="281" y="36"/>
                  </a:cubicBezTo>
                  <a:cubicBezTo>
                    <a:pt x="263" y="18"/>
                    <a:pt x="227" y="0"/>
                    <a:pt x="19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3"/>
            <p:cNvSpPr/>
            <p:nvPr/>
          </p:nvSpPr>
          <p:spPr>
            <a:xfrm>
              <a:off x="3381250" y="1238050"/>
              <a:ext cx="7025" cy="7075"/>
            </a:xfrm>
            <a:custGeom>
              <a:avLst/>
              <a:gdLst/>
              <a:ahLst/>
              <a:cxnLst/>
              <a:rect l="l" t="t" r="r" b="b"/>
              <a:pathLst>
                <a:path w="281" h="283" extrusionOk="0">
                  <a:moveTo>
                    <a:pt x="150" y="0"/>
                  </a:moveTo>
                  <a:cubicBezTo>
                    <a:pt x="138" y="0"/>
                    <a:pt x="125" y="8"/>
                    <a:pt x="113" y="8"/>
                  </a:cubicBezTo>
                  <a:cubicBezTo>
                    <a:pt x="73" y="8"/>
                    <a:pt x="36" y="49"/>
                    <a:pt x="18" y="67"/>
                  </a:cubicBezTo>
                  <a:lnTo>
                    <a:pt x="18" y="121"/>
                  </a:lnTo>
                  <a:cubicBezTo>
                    <a:pt x="0" y="144"/>
                    <a:pt x="0" y="162"/>
                    <a:pt x="18" y="180"/>
                  </a:cubicBezTo>
                  <a:cubicBezTo>
                    <a:pt x="18" y="216"/>
                    <a:pt x="36" y="235"/>
                    <a:pt x="73" y="257"/>
                  </a:cubicBezTo>
                  <a:cubicBezTo>
                    <a:pt x="101" y="270"/>
                    <a:pt x="128" y="283"/>
                    <a:pt x="154" y="283"/>
                  </a:cubicBezTo>
                  <a:cubicBezTo>
                    <a:pt x="165" y="283"/>
                    <a:pt x="175" y="281"/>
                    <a:pt x="186" y="275"/>
                  </a:cubicBezTo>
                  <a:cubicBezTo>
                    <a:pt x="226" y="275"/>
                    <a:pt x="245" y="235"/>
                    <a:pt x="263" y="216"/>
                  </a:cubicBezTo>
                  <a:cubicBezTo>
                    <a:pt x="281" y="198"/>
                    <a:pt x="281" y="162"/>
                    <a:pt x="281" y="144"/>
                  </a:cubicBezTo>
                  <a:lnTo>
                    <a:pt x="281" y="85"/>
                  </a:lnTo>
                  <a:cubicBezTo>
                    <a:pt x="263" y="67"/>
                    <a:pt x="263" y="49"/>
                    <a:pt x="245" y="49"/>
                  </a:cubicBezTo>
                  <a:cubicBezTo>
                    <a:pt x="226" y="31"/>
                    <a:pt x="208" y="8"/>
                    <a:pt x="186" y="8"/>
                  </a:cubicBezTo>
                  <a:lnTo>
                    <a:pt x="168" y="8"/>
                  </a:lnTo>
                  <a:cubicBezTo>
                    <a:pt x="162" y="2"/>
                    <a:pt x="156" y="0"/>
                    <a:pt x="15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3"/>
            <p:cNvSpPr/>
            <p:nvPr/>
          </p:nvSpPr>
          <p:spPr>
            <a:xfrm>
              <a:off x="3390175" y="1183175"/>
              <a:ext cx="9425" cy="9600"/>
            </a:xfrm>
            <a:custGeom>
              <a:avLst/>
              <a:gdLst/>
              <a:ahLst/>
              <a:cxnLst/>
              <a:rect l="l" t="t" r="r" b="b"/>
              <a:pathLst>
                <a:path w="377" h="384" extrusionOk="0">
                  <a:moveTo>
                    <a:pt x="191" y="0"/>
                  </a:moveTo>
                  <a:cubicBezTo>
                    <a:pt x="168" y="0"/>
                    <a:pt x="150" y="18"/>
                    <a:pt x="114" y="18"/>
                  </a:cubicBezTo>
                  <a:cubicBezTo>
                    <a:pt x="96" y="36"/>
                    <a:pt x="78" y="36"/>
                    <a:pt x="55" y="55"/>
                  </a:cubicBezTo>
                  <a:cubicBezTo>
                    <a:pt x="37" y="77"/>
                    <a:pt x="19" y="95"/>
                    <a:pt x="19" y="131"/>
                  </a:cubicBezTo>
                  <a:cubicBezTo>
                    <a:pt x="1" y="150"/>
                    <a:pt x="1" y="168"/>
                    <a:pt x="1" y="190"/>
                  </a:cubicBezTo>
                  <a:cubicBezTo>
                    <a:pt x="1" y="208"/>
                    <a:pt x="1" y="226"/>
                    <a:pt x="19" y="245"/>
                  </a:cubicBezTo>
                  <a:cubicBezTo>
                    <a:pt x="19" y="281"/>
                    <a:pt x="37" y="303"/>
                    <a:pt x="55" y="340"/>
                  </a:cubicBezTo>
                  <a:cubicBezTo>
                    <a:pt x="78" y="340"/>
                    <a:pt x="78" y="358"/>
                    <a:pt x="96" y="358"/>
                  </a:cubicBezTo>
                  <a:cubicBezTo>
                    <a:pt x="132" y="376"/>
                    <a:pt x="150" y="376"/>
                    <a:pt x="191" y="376"/>
                  </a:cubicBezTo>
                  <a:cubicBezTo>
                    <a:pt x="203" y="382"/>
                    <a:pt x="213" y="384"/>
                    <a:pt x="222" y="384"/>
                  </a:cubicBezTo>
                  <a:cubicBezTo>
                    <a:pt x="239" y="384"/>
                    <a:pt x="251" y="376"/>
                    <a:pt x="263" y="376"/>
                  </a:cubicBezTo>
                  <a:cubicBezTo>
                    <a:pt x="281" y="358"/>
                    <a:pt x="304" y="358"/>
                    <a:pt x="322" y="340"/>
                  </a:cubicBezTo>
                  <a:cubicBezTo>
                    <a:pt x="340" y="321"/>
                    <a:pt x="358" y="303"/>
                    <a:pt x="358" y="263"/>
                  </a:cubicBezTo>
                  <a:cubicBezTo>
                    <a:pt x="376" y="245"/>
                    <a:pt x="376" y="226"/>
                    <a:pt x="376" y="190"/>
                  </a:cubicBezTo>
                  <a:lnTo>
                    <a:pt x="376" y="150"/>
                  </a:lnTo>
                  <a:cubicBezTo>
                    <a:pt x="358" y="113"/>
                    <a:pt x="358" y="95"/>
                    <a:pt x="322" y="55"/>
                  </a:cubicBezTo>
                  <a:cubicBezTo>
                    <a:pt x="322" y="55"/>
                    <a:pt x="304" y="36"/>
                    <a:pt x="281" y="36"/>
                  </a:cubicBezTo>
                  <a:cubicBezTo>
                    <a:pt x="263" y="18"/>
                    <a:pt x="227" y="0"/>
                    <a:pt x="19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3"/>
            <p:cNvSpPr/>
            <p:nvPr/>
          </p:nvSpPr>
          <p:spPr>
            <a:xfrm>
              <a:off x="3327525" y="1165750"/>
              <a:ext cx="9875" cy="10200"/>
            </a:xfrm>
            <a:custGeom>
              <a:avLst/>
              <a:gdLst/>
              <a:ahLst/>
              <a:cxnLst/>
              <a:rect l="l" t="t" r="r" b="b"/>
              <a:pathLst>
                <a:path w="395" h="408" extrusionOk="0">
                  <a:moveTo>
                    <a:pt x="227" y="1"/>
                  </a:moveTo>
                  <a:cubicBezTo>
                    <a:pt x="209" y="1"/>
                    <a:pt x="168" y="1"/>
                    <a:pt x="150" y="19"/>
                  </a:cubicBezTo>
                  <a:cubicBezTo>
                    <a:pt x="114" y="19"/>
                    <a:pt x="96" y="37"/>
                    <a:pt x="73" y="55"/>
                  </a:cubicBezTo>
                  <a:cubicBezTo>
                    <a:pt x="55" y="55"/>
                    <a:pt x="37" y="73"/>
                    <a:pt x="19" y="114"/>
                  </a:cubicBezTo>
                  <a:cubicBezTo>
                    <a:pt x="1" y="132"/>
                    <a:pt x="1" y="150"/>
                    <a:pt x="1" y="186"/>
                  </a:cubicBezTo>
                  <a:lnTo>
                    <a:pt x="1" y="263"/>
                  </a:lnTo>
                  <a:cubicBezTo>
                    <a:pt x="19" y="281"/>
                    <a:pt x="19" y="299"/>
                    <a:pt x="19" y="299"/>
                  </a:cubicBezTo>
                  <a:cubicBezTo>
                    <a:pt x="37" y="340"/>
                    <a:pt x="73" y="358"/>
                    <a:pt x="96" y="376"/>
                  </a:cubicBezTo>
                  <a:cubicBezTo>
                    <a:pt x="114" y="394"/>
                    <a:pt x="132" y="394"/>
                    <a:pt x="150" y="394"/>
                  </a:cubicBezTo>
                  <a:cubicBezTo>
                    <a:pt x="168" y="403"/>
                    <a:pt x="187" y="408"/>
                    <a:pt x="204" y="408"/>
                  </a:cubicBezTo>
                  <a:cubicBezTo>
                    <a:pt x="221" y="408"/>
                    <a:pt x="236" y="403"/>
                    <a:pt x="245" y="394"/>
                  </a:cubicBezTo>
                  <a:cubicBezTo>
                    <a:pt x="263" y="394"/>
                    <a:pt x="281" y="394"/>
                    <a:pt x="299" y="376"/>
                  </a:cubicBezTo>
                  <a:cubicBezTo>
                    <a:pt x="340" y="358"/>
                    <a:pt x="358" y="340"/>
                    <a:pt x="376" y="299"/>
                  </a:cubicBezTo>
                  <a:cubicBezTo>
                    <a:pt x="376" y="299"/>
                    <a:pt x="394" y="281"/>
                    <a:pt x="394" y="263"/>
                  </a:cubicBezTo>
                  <a:lnTo>
                    <a:pt x="394" y="168"/>
                  </a:lnTo>
                  <a:lnTo>
                    <a:pt x="394" y="150"/>
                  </a:lnTo>
                  <a:cubicBezTo>
                    <a:pt x="394" y="132"/>
                    <a:pt x="376" y="114"/>
                    <a:pt x="358" y="96"/>
                  </a:cubicBezTo>
                  <a:cubicBezTo>
                    <a:pt x="340" y="55"/>
                    <a:pt x="322" y="37"/>
                    <a:pt x="299" y="37"/>
                  </a:cubicBezTo>
                  <a:cubicBezTo>
                    <a:pt x="281" y="19"/>
                    <a:pt x="245" y="19"/>
                    <a:pt x="22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3"/>
            <p:cNvSpPr/>
            <p:nvPr/>
          </p:nvSpPr>
          <p:spPr>
            <a:xfrm>
              <a:off x="3287500" y="1206700"/>
              <a:ext cx="7475" cy="7150"/>
            </a:xfrm>
            <a:custGeom>
              <a:avLst/>
              <a:gdLst/>
              <a:ahLst/>
              <a:cxnLst/>
              <a:rect l="l" t="t" r="r" b="b"/>
              <a:pathLst>
                <a:path w="299" h="286" extrusionOk="0">
                  <a:moveTo>
                    <a:pt x="131" y="0"/>
                  </a:moveTo>
                  <a:cubicBezTo>
                    <a:pt x="113" y="0"/>
                    <a:pt x="113" y="0"/>
                    <a:pt x="91" y="18"/>
                  </a:cubicBezTo>
                  <a:cubicBezTo>
                    <a:pt x="72" y="18"/>
                    <a:pt x="72" y="18"/>
                    <a:pt x="54" y="41"/>
                  </a:cubicBezTo>
                  <a:cubicBezTo>
                    <a:pt x="54" y="41"/>
                    <a:pt x="36" y="41"/>
                    <a:pt x="36" y="59"/>
                  </a:cubicBezTo>
                  <a:cubicBezTo>
                    <a:pt x="18" y="59"/>
                    <a:pt x="18" y="77"/>
                    <a:pt x="18" y="95"/>
                  </a:cubicBezTo>
                  <a:cubicBezTo>
                    <a:pt x="0" y="113"/>
                    <a:pt x="0" y="131"/>
                    <a:pt x="0" y="154"/>
                  </a:cubicBezTo>
                  <a:cubicBezTo>
                    <a:pt x="0" y="154"/>
                    <a:pt x="0" y="172"/>
                    <a:pt x="18" y="190"/>
                  </a:cubicBezTo>
                  <a:lnTo>
                    <a:pt x="18" y="208"/>
                  </a:lnTo>
                  <a:cubicBezTo>
                    <a:pt x="36" y="226"/>
                    <a:pt x="36" y="226"/>
                    <a:pt x="54" y="245"/>
                  </a:cubicBezTo>
                  <a:lnTo>
                    <a:pt x="72" y="267"/>
                  </a:lnTo>
                  <a:cubicBezTo>
                    <a:pt x="91" y="267"/>
                    <a:pt x="91" y="285"/>
                    <a:pt x="113" y="285"/>
                  </a:cubicBezTo>
                  <a:lnTo>
                    <a:pt x="204" y="285"/>
                  </a:lnTo>
                  <a:cubicBezTo>
                    <a:pt x="226" y="267"/>
                    <a:pt x="244" y="267"/>
                    <a:pt x="244" y="245"/>
                  </a:cubicBezTo>
                  <a:lnTo>
                    <a:pt x="262" y="226"/>
                  </a:lnTo>
                  <a:cubicBezTo>
                    <a:pt x="281" y="208"/>
                    <a:pt x="281" y="208"/>
                    <a:pt x="281" y="190"/>
                  </a:cubicBezTo>
                  <a:cubicBezTo>
                    <a:pt x="299" y="172"/>
                    <a:pt x="299" y="154"/>
                    <a:pt x="299" y="154"/>
                  </a:cubicBezTo>
                  <a:lnTo>
                    <a:pt x="299" y="113"/>
                  </a:lnTo>
                  <a:cubicBezTo>
                    <a:pt x="281" y="95"/>
                    <a:pt x="281" y="77"/>
                    <a:pt x="262" y="59"/>
                  </a:cubicBezTo>
                  <a:lnTo>
                    <a:pt x="244" y="41"/>
                  </a:lnTo>
                  <a:lnTo>
                    <a:pt x="226" y="18"/>
                  </a:lnTo>
                  <a:cubicBezTo>
                    <a:pt x="204" y="18"/>
                    <a:pt x="204" y="0"/>
                    <a:pt x="18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3"/>
            <p:cNvSpPr/>
            <p:nvPr/>
          </p:nvSpPr>
          <p:spPr>
            <a:xfrm>
              <a:off x="3344500" y="1140750"/>
              <a:ext cx="15950" cy="16100"/>
            </a:xfrm>
            <a:custGeom>
              <a:avLst/>
              <a:gdLst/>
              <a:ahLst/>
              <a:cxnLst/>
              <a:rect l="l" t="t" r="r" b="b"/>
              <a:pathLst>
                <a:path w="638" h="644" extrusionOk="0">
                  <a:moveTo>
                    <a:pt x="321" y="1"/>
                  </a:moveTo>
                  <a:cubicBezTo>
                    <a:pt x="281" y="1"/>
                    <a:pt x="244" y="1"/>
                    <a:pt x="208" y="19"/>
                  </a:cubicBezTo>
                  <a:cubicBezTo>
                    <a:pt x="167" y="37"/>
                    <a:pt x="131" y="55"/>
                    <a:pt x="95" y="96"/>
                  </a:cubicBezTo>
                  <a:cubicBezTo>
                    <a:pt x="54" y="114"/>
                    <a:pt x="36" y="150"/>
                    <a:pt x="36" y="191"/>
                  </a:cubicBezTo>
                  <a:cubicBezTo>
                    <a:pt x="18" y="227"/>
                    <a:pt x="0" y="281"/>
                    <a:pt x="0" y="322"/>
                  </a:cubicBezTo>
                  <a:cubicBezTo>
                    <a:pt x="0" y="340"/>
                    <a:pt x="18" y="376"/>
                    <a:pt x="18" y="394"/>
                  </a:cubicBezTo>
                  <a:cubicBezTo>
                    <a:pt x="36" y="453"/>
                    <a:pt x="54" y="508"/>
                    <a:pt x="95" y="548"/>
                  </a:cubicBezTo>
                  <a:cubicBezTo>
                    <a:pt x="167" y="603"/>
                    <a:pt x="244" y="643"/>
                    <a:pt x="321" y="643"/>
                  </a:cubicBezTo>
                  <a:cubicBezTo>
                    <a:pt x="376" y="643"/>
                    <a:pt x="412" y="643"/>
                    <a:pt x="452" y="621"/>
                  </a:cubicBezTo>
                  <a:cubicBezTo>
                    <a:pt x="489" y="603"/>
                    <a:pt x="525" y="584"/>
                    <a:pt x="547" y="548"/>
                  </a:cubicBezTo>
                  <a:cubicBezTo>
                    <a:pt x="584" y="508"/>
                    <a:pt x="602" y="489"/>
                    <a:pt x="620" y="453"/>
                  </a:cubicBezTo>
                  <a:cubicBezTo>
                    <a:pt x="638" y="394"/>
                    <a:pt x="638" y="358"/>
                    <a:pt x="638" y="322"/>
                  </a:cubicBezTo>
                  <a:lnTo>
                    <a:pt x="638" y="227"/>
                  </a:lnTo>
                  <a:cubicBezTo>
                    <a:pt x="620" y="168"/>
                    <a:pt x="584" y="132"/>
                    <a:pt x="547" y="96"/>
                  </a:cubicBezTo>
                  <a:cubicBezTo>
                    <a:pt x="489" y="37"/>
                    <a:pt x="412" y="1"/>
                    <a:pt x="32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3"/>
            <p:cNvSpPr/>
            <p:nvPr/>
          </p:nvSpPr>
          <p:spPr>
            <a:xfrm>
              <a:off x="3443450" y="1197725"/>
              <a:ext cx="9850" cy="8850"/>
            </a:xfrm>
            <a:custGeom>
              <a:avLst/>
              <a:gdLst/>
              <a:ahLst/>
              <a:cxnLst/>
              <a:rect l="l" t="t" r="r" b="b"/>
              <a:pathLst>
                <a:path w="394" h="354" extrusionOk="0">
                  <a:moveTo>
                    <a:pt x="211" y="0"/>
                  </a:moveTo>
                  <a:cubicBezTo>
                    <a:pt x="171" y="0"/>
                    <a:pt x="129" y="16"/>
                    <a:pt x="95" y="38"/>
                  </a:cubicBezTo>
                  <a:cubicBezTo>
                    <a:pt x="55" y="61"/>
                    <a:pt x="37" y="79"/>
                    <a:pt x="18" y="97"/>
                  </a:cubicBezTo>
                  <a:cubicBezTo>
                    <a:pt x="18" y="115"/>
                    <a:pt x="0" y="151"/>
                    <a:pt x="0" y="174"/>
                  </a:cubicBezTo>
                  <a:cubicBezTo>
                    <a:pt x="0" y="210"/>
                    <a:pt x="18" y="228"/>
                    <a:pt x="18" y="264"/>
                  </a:cubicBezTo>
                  <a:cubicBezTo>
                    <a:pt x="37" y="287"/>
                    <a:pt x="55" y="305"/>
                    <a:pt x="95" y="323"/>
                  </a:cubicBezTo>
                  <a:cubicBezTo>
                    <a:pt x="127" y="344"/>
                    <a:pt x="167" y="353"/>
                    <a:pt x="205" y="353"/>
                  </a:cubicBezTo>
                  <a:cubicBezTo>
                    <a:pt x="232" y="353"/>
                    <a:pt x="258" y="349"/>
                    <a:pt x="281" y="341"/>
                  </a:cubicBezTo>
                  <a:cubicBezTo>
                    <a:pt x="299" y="323"/>
                    <a:pt x="299" y="323"/>
                    <a:pt x="322" y="305"/>
                  </a:cubicBezTo>
                  <a:cubicBezTo>
                    <a:pt x="358" y="287"/>
                    <a:pt x="394" y="228"/>
                    <a:pt x="394" y="174"/>
                  </a:cubicBezTo>
                  <a:cubicBezTo>
                    <a:pt x="394" y="133"/>
                    <a:pt x="358" y="79"/>
                    <a:pt x="322" y="61"/>
                  </a:cubicBezTo>
                  <a:cubicBezTo>
                    <a:pt x="299" y="38"/>
                    <a:pt x="299" y="38"/>
                    <a:pt x="281" y="20"/>
                  </a:cubicBezTo>
                  <a:cubicBezTo>
                    <a:pt x="260" y="6"/>
                    <a:pt x="236" y="0"/>
                    <a:pt x="21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3"/>
            <p:cNvSpPr/>
            <p:nvPr/>
          </p:nvSpPr>
          <p:spPr>
            <a:xfrm>
              <a:off x="3430675" y="1243000"/>
              <a:ext cx="19350" cy="18600"/>
            </a:xfrm>
            <a:custGeom>
              <a:avLst/>
              <a:gdLst/>
              <a:ahLst/>
              <a:cxnLst/>
              <a:rect l="l" t="t" r="r" b="b"/>
              <a:pathLst>
                <a:path w="774" h="744" extrusionOk="0">
                  <a:moveTo>
                    <a:pt x="380" y="0"/>
                  </a:moveTo>
                  <a:cubicBezTo>
                    <a:pt x="303" y="0"/>
                    <a:pt x="244" y="18"/>
                    <a:pt x="190" y="59"/>
                  </a:cubicBezTo>
                  <a:cubicBezTo>
                    <a:pt x="113" y="95"/>
                    <a:pt x="77" y="150"/>
                    <a:pt x="41" y="227"/>
                  </a:cubicBezTo>
                  <a:cubicBezTo>
                    <a:pt x="18" y="285"/>
                    <a:pt x="0" y="340"/>
                    <a:pt x="18" y="417"/>
                  </a:cubicBezTo>
                  <a:cubicBezTo>
                    <a:pt x="18" y="489"/>
                    <a:pt x="59" y="566"/>
                    <a:pt x="113" y="625"/>
                  </a:cubicBezTo>
                  <a:lnTo>
                    <a:pt x="113" y="643"/>
                  </a:lnTo>
                  <a:cubicBezTo>
                    <a:pt x="187" y="717"/>
                    <a:pt x="294" y="744"/>
                    <a:pt x="402" y="744"/>
                  </a:cubicBezTo>
                  <a:cubicBezTo>
                    <a:pt x="432" y="744"/>
                    <a:pt x="463" y="742"/>
                    <a:pt x="493" y="738"/>
                  </a:cubicBezTo>
                  <a:cubicBezTo>
                    <a:pt x="606" y="697"/>
                    <a:pt x="719" y="602"/>
                    <a:pt x="738" y="471"/>
                  </a:cubicBezTo>
                  <a:cubicBezTo>
                    <a:pt x="774" y="340"/>
                    <a:pt x="738" y="208"/>
                    <a:pt x="643" y="113"/>
                  </a:cubicBezTo>
                  <a:cubicBezTo>
                    <a:pt x="606" y="59"/>
                    <a:pt x="548" y="37"/>
                    <a:pt x="493" y="18"/>
                  </a:cubicBezTo>
                  <a:cubicBezTo>
                    <a:pt x="455" y="9"/>
                    <a:pt x="421" y="5"/>
                    <a:pt x="388" y="5"/>
                  </a:cubicBezTo>
                  <a:cubicBezTo>
                    <a:pt x="369" y="5"/>
                    <a:pt x="351" y="6"/>
                    <a:pt x="332" y="9"/>
                  </a:cubicBezTo>
                  <a:lnTo>
                    <a:pt x="332" y="9"/>
                  </a:lnTo>
                  <a:cubicBezTo>
                    <a:pt x="346" y="5"/>
                    <a:pt x="360" y="0"/>
                    <a:pt x="38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3"/>
            <p:cNvSpPr/>
            <p:nvPr/>
          </p:nvSpPr>
          <p:spPr>
            <a:xfrm>
              <a:off x="3473525" y="1186900"/>
              <a:ext cx="8500" cy="9525"/>
            </a:xfrm>
            <a:custGeom>
              <a:avLst/>
              <a:gdLst/>
              <a:ahLst/>
              <a:cxnLst/>
              <a:rect l="l" t="t" r="r" b="b"/>
              <a:pathLst>
                <a:path w="340" h="381" extrusionOk="0">
                  <a:moveTo>
                    <a:pt x="173" y="1"/>
                  </a:moveTo>
                  <a:cubicBezTo>
                    <a:pt x="155" y="19"/>
                    <a:pt x="136" y="19"/>
                    <a:pt x="136" y="19"/>
                  </a:cubicBezTo>
                  <a:cubicBezTo>
                    <a:pt x="114" y="19"/>
                    <a:pt x="96" y="19"/>
                    <a:pt x="96" y="41"/>
                  </a:cubicBezTo>
                  <a:cubicBezTo>
                    <a:pt x="78" y="41"/>
                    <a:pt x="60" y="59"/>
                    <a:pt x="41" y="77"/>
                  </a:cubicBezTo>
                  <a:cubicBezTo>
                    <a:pt x="23" y="96"/>
                    <a:pt x="23" y="114"/>
                    <a:pt x="23" y="132"/>
                  </a:cubicBezTo>
                  <a:cubicBezTo>
                    <a:pt x="23" y="132"/>
                    <a:pt x="1" y="154"/>
                    <a:pt x="1" y="172"/>
                  </a:cubicBezTo>
                  <a:lnTo>
                    <a:pt x="1" y="245"/>
                  </a:lnTo>
                  <a:cubicBezTo>
                    <a:pt x="23" y="286"/>
                    <a:pt x="41" y="304"/>
                    <a:pt x="60" y="322"/>
                  </a:cubicBezTo>
                  <a:cubicBezTo>
                    <a:pt x="78" y="358"/>
                    <a:pt x="136" y="381"/>
                    <a:pt x="173" y="381"/>
                  </a:cubicBezTo>
                  <a:cubicBezTo>
                    <a:pt x="191" y="381"/>
                    <a:pt x="209" y="381"/>
                    <a:pt x="227" y="358"/>
                  </a:cubicBezTo>
                  <a:cubicBezTo>
                    <a:pt x="250" y="358"/>
                    <a:pt x="268" y="340"/>
                    <a:pt x="286" y="322"/>
                  </a:cubicBezTo>
                  <a:cubicBezTo>
                    <a:pt x="304" y="304"/>
                    <a:pt x="322" y="286"/>
                    <a:pt x="322" y="245"/>
                  </a:cubicBezTo>
                  <a:cubicBezTo>
                    <a:pt x="340" y="227"/>
                    <a:pt x="340" y="191"/>
                    <a:pt x="322" y="172"/>
                  </a:cubicBezTo>
                  <a:lnTo>
                    <a:pt x="322" y="132"/>
                  </a:lnTo>
                  <a:cubicBezTo>
                    <a:pt x="322" y="114"/>
                    <a:pt x="322" y="96"/>
                    <a:pt x="304" y="96"/>
                  </a:cubicBezTo>
                  <a:cubicBezTo>
                    <a:pt x="304" y="77"/>
                    <a:pt x="286" y="59"/>
                    <a:pt x="268" y="41"/>
                  </a:cubicBezTo>
                  <a:cubicBezTo>
                    <a:pt x="268" y="41"/>
                    <a:pt x="250" y="19"/>
                    <a:pt x="227" y="19"/>
                  </a:cubicBezTo>
                  <a:cubicBezTo>
                    <a:pt x="209" y="19"/>
                    <a:pt x="191" y="1"/>
                    <a:pt x="17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3"/>
            <p:cNvSpPr/>
            <p:nvPr/>
          </p:nvSpPr>
          <p:spPr>
            <a:xfrm>
              <a:off x="3476350" y="1223650"/>
              <a:ext cx="14725" cy="11350"/>
            </a:xfrm>
            <a:custGeom>
              <a:avLst/>
              <a:gdLst/>
              <a:ahLst/>
              <a:cxnLst/>
              <a:rect l="l" t="t" r="r" b="b"/>
              <a:pathLst>
                <a:path w="589" h="454" extrusionOk="0">
                  <a:moveTo>
                    <a:pt x="304" y="1"/>
                  </a:moveTo>
                  <a:cubicBezTo>
                    <a:pt x="1" y="1"/>
                    <a:pt x="1" y="453"/>
                    <a:pt x="304" y="453"/>
                  </a:cubicBezTo>
                  <a:cubicBezTo>
                    <a:pt x="589" y="453"/>
                    <a:pt x="589" y="1"/>
                    <a:pt x="30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3"/>
            <p:cNvSpPr/>
            <p:nvPr/>
          </p:nvSpPr>
          <p:spPr>
            <a:xfrm>
              <a:off x="3343025" y="1267550"/>
              <a:ext cx="12350" cy="11775"/>
            </a:xfrm>
            <a:custGeom>
              <a:avLst/>
              <a:gdLst/>
              <a:ahLst/>
              <a:cxnLst/>
              <a:rect l="l" t="t" r="r" b="b"/>
              <a:pathLst>
                <a:path w="494" h="471" extrusionOk="0">
                  <a:moveTo>
                    <a:pt x="245" y="0"/>
                  </a:moveTo>
                  <a:cubicBezTo>
                    <a:pt x="208" y="0"/>
                    <a:pt x="172" y="0"/>
                    <a:pt x="154" y="18"/>
                  </a:cubicBezTo>
                  <a:cubicBezTo>
                    <a:pt x="113" y="18"/>
                    <a:pt x="95" y="36"/>
                    <a:pt x="77" y="54"/>
                  </a:cubicBezTo>
                  <a:cubicBezTo>
                    <a:pt x="59" y="72"/>
                    <a:pt x="41" y="113"/>
                    <a:pt x="18" y="131"/>
                  </a:cubicBezTo>
                  <a:cubicBezTo>
                    <a:pt x="0" y="167"/>
                    <a:pt x="0" y="208"/>
                    <a:pt x="0" y="226"/>
                  </a:cubicBezTo>
                  <a:cubicBezTo>
                    <a:pt x="0" y="262"/>
                    <a:pt x="0" y="280"/>
                    <a:pt x="18" y="299"/>
                  </a:cubicBezTo>
                  <a:cubicBezTo>
                    <a:pt x="18" y="339"/>
                    <a:pt x="41" y="375"/>
                    <a:pt x="77" y="394"/>
                  </a:cubicBezTo>
                  <a:cubicBezTo>
                    <a:pt x="95" y="412"/>
                    <a:pt x="113" y="434"/>
                    <a:pt x="113" y="434"/>
                  </a:cubicBezTo>
                  <a:cubicBezTo>
                    <a:pt x="154" y="470"/>
                    <a:pt x="208" y="470"/>
                    <a:pt x="245" y="470"/>
                  </a:cubicBezTo>
                  <a:cubicBezTo>
                    <a:pt x="285" y="470"/>
                    <a:pt x="303" y="470"/>
                    <a:pt x="340" y="452"/>
                  </a:cubicBezTo>
                  <a:cubicBezTo>
                    <a:pt x="358" y="452"/>
                    <a:pt x="398" y="434"/>
                    <a:pt x="416" y="394"/>
                  </a:cubicBezTo>
                  <a:cubicBezTo>
                    <a:pt x="435" y="375"/>
                    <a:pt x="453" y="357"/>
                    <a:pt x="471" y="321"/>
                  </a:cubicBezTo>
                  <a:cubicBezTo>
                    <a:pt x="471" y="299"/>
                    <a:pt x="493" y="262"/>
                    <a:pt x="493" y="226"/>
                  </a:cubicBezTo>
                  <a:cubicBezTo>
                    <a:pt x="493" y="208"/>
                    <a:pt x="471" y="185"/>
                    <a:pt x="471" y="167"/>
                  </a:cubicBezTo>
                  <a:cubicBezTo>
                    <a:pt x="471" y="131"/>
                    <a:pt x="435" y="95"/>
                    <a:pt x="416" y="54"/>
                  </a:cubicBezTo>
                  <a:cubicBezTo>
                    <a:pt x="398" y="54"/>
                    <a:pt x="380" y="36"/>
                    <a:pt x="358" y="18"/>
                  </a:cubicBezTo>
                  <a:cubicBezTo>
                    <a:pt x="321" y="0"/>
                    <a:pt x="285" y="0"/>
                    <a:pt x="24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3"/>
            <p:cNvSpPr/>
            <p:nvPr/>
          </p:nvSpPr>
          <p:spPr>
            <a:xfrm>
              <a:off x="3395825" y="1278400"/>
              <a:ext cx="8075" cy="7475"/>
            </a:xfrm>
            <a:custGeom>
              <a:avLst/>
              <a:gdLst/>
              <a:ahLst/>
              <a:cxnLst/>
              <a:rect l="l" t="t" r="r" b="b"/>
              <a:pathLst>
                <a:path w="323" h="299" extrusionOk="0">
                  <a:moveTo>
                    <a:pt x="168" y="0"/>
                  </a:moveTo>
                  <a:cubicBezTo>
                    <a:pt x="150" y="0"/>
                    <a:pt x="114" y="0"/>
                    <a:pt x="96" y="18"/>
                  </a:cubicBezTo>
                  <a:cubicBezTo>
                    <a:pt x="78" y="18"/>
                    <a:pt x="78" y="18"/>
                    <a:pt x="78" y="36"/>
                  </a:cubicBezTo>
                  <a:cubicBezTo>
                    <a:pt x="37" y="36"/>
                    <a:pt x="37" y="55"/>
                    <a:pt x="19" y="73"/>
                  </a:cubicBezTo>
                  <a:cubicBezTo>
                    <a:pt x="1" y="91"/>
                    <a:pt x="1" y="113"/>
                    <a:pt x="1" y="150"/>
                  </a:cubicBezTo>
                  <a:cubicBezTo>
                    <a:pt x="1" y="168"/>
                    <a:pt x="1" y="186"/>
                    <a:pt x="19" y="204"/>
                  </a:cubicBezTo>
                  <a:cubicBezTo>
                    <a:pt x="37" y="226"/>
                    <a:pt x="37" y="245"/>
                    <a:pt x="78" y="263"/>
                  </a:cubicBezTo>
                  <a:lnTo>
                    <a:pt x="96" y="281"/>
                  </a:lnTo>
                  <a:cubicBezTo>
                    <a:pt x="114" y="281"/>
                    <a:pt x="150" y="299"/>
                    <a:pt x="168" y="299"/>
                  </a:cubicBezTo>
                  <a:cubicBezTo>
                    <a:pt x="191" y="299"/>
                    <a:pt x="227" y="281"/>
                    <a:pt x="245" y="281"/>
                  </a:cubicBezTo>
                  <a:cubicBezTo>
                    <a:pt x="281" y="245"/>
                    <a:pt x="322" y="204"/>
                    <a:pt x="322" y="150"/>
                  </a:cubicBezTo>
                  <a:cubicBezTo>
                    <a:pt x="322" y="91"/>
                    <a:pt x="281" y="36"/>
                    <a:pt x="245" y="18"/>
                  </a:cubicBezTo>
                  <a:cubicBezTo>
                    <a:pt x="227" y="0"/>
                    <a:pt x="191" y="0"/>
                    <a:pt x="16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3"/>
            <p:cNvSpPr/>
            <p:nvPr/>
          </p:nvSpPr>
          <p:spPr>
            <a:xfrm>
              <a:off x="3462775" y="1252950"/>
              <a:ext cx="21625" cy="21625"/>
            </a:xfrm>
            <a:custGeom>
              <a:avLst/>
              <a:gdLst/>
              <a:ahLst/>
              <a:cxnLst/>
              <a:rect l="l" t="t" r="r" b="b"/>
              <a:pathLst>
                <a:path w="865" h="865" extrusionOk="0">
                  <a:moveTo>
                    <a:pt x="431" y="0"/>
                  </a:moveTo>
                  <a:cubicBezTo>
                    <a:pt x="376" y="0"/>
                    <a:pt x="318" y="19"/>
                    <a:pt x="281" y="37"/>
                  </a:cubicBezTo>
                  <a:cubicBezTo>
                    <a:pt x="227" y="55"/>
                    <a:pt x="168" y="91"/>
                    <a:pt x="132" y="132"/>
                  </a:cubicBezTo>
                  <a:cubicBezTo>
                    <a:pt x="91" y="168"/>
                    <a:pt x="55" y="227"/>
                    <a:pt x="55" y="263"/>
                  </a:cubicBezTo>
                  <a:cubicBezTo>
                    <a:pt x="19" y="317"/>
                    <a:pt x="1" y="376"/>
                    <a:pt x="19" y="430"/>
                  </a:cubicBezTo>
                  <a:lnTo>
                    <a:pt x="19" y="543"/>
                  </a:lnTo>
                  <a:cubicBezTo>
                    <a:pt x="55" y="620"/>
                    <a:pt x="73" y="679"/>
                    <a:pt x="132" y="733"/>
                  </a:cubicBezTo>
                  <a:cubicBezTo>
                    <a:pt x="168" y="751"/>
                    <a:pt x="186" y="792"/>
                    <a:pt x="227" y="810"/>
                  </a:cubicBezTo>
                  <a:cubicBezTo>
                    <a:pt x="281" y="846"/>
                    <a:pt x="358" y="864"/>
                    <a:pt x="431" y="864"/>
                  </a:cubicBezTo>
                  <a:cubicBezTo>
                    <a:pt x="490" y="864"/>
                    <a:pt x="544" y="846"/>
                    <a:pt x="603" y="828"/>
                  </a:cubicBezTo>
                  <a:cubicBezTo>
                    <a:pt x="657" y="810"/>
                    <a:pt x="698" y="769"/>
                    <a:pt x="734" y="733"/>
                  </a:cubicBezTo>
                  <a:cubicBezTo>
                    <a:pt x="793" y="697"/>
                    <a:pt x="811" y="656"/>
                    <a:pt x="829" y="602"/>
                  </a:cubicBezTo>
                  <a:cubicBezTo>
                    <a:pt x="865" y="543"/>
                    <a:pt x="865" y="489"/>
                    <a:pt x="865" y="430"/>
                  </a:cubicBezTo>
                  <a:cubicBezTo>
                    <a:pt x="865" y="394"/>
                    <a:pt x="865" y="358"/>
                    <a:pt x="847" y="317"/>
                  </a:cubicBezTo>
                  <a:cubicBezTo>
                    <a:pt x="829" y="245"/>
                    <a:pt x="793" y="186"/>
                    <a:pt x="734" y="132"/>
                  </a:cubicBezTo>
                  <a:cubicBezTo>
                    <a:pt x="716" y="114"/>
                    <a:pt x="680" y="91"/>
                    <a:pt x="657" y="73"/>
                  </a:cubicBezTo>
                  <a:cubicBezTo>
                    <a:pt x="585" y="19"/>
                    <a:pt x="508" y="0"/>
                    <a:pt x="43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3"/>
            <p:cNvSpPr/>
            <p:nvPr/>
          </p:nvSpPr>
          <p:spPr>
            <a:xfrm>
              <a:off x="3297325" y="1241075"/>
              <a:ext cx="13250" cy="13250"/>
            </a:xfrm>
            <a:custGeom>
              <a:avLst/>
              <a:gdLst/>
              <a:ahLst/>
              <a:cxnLst/>
              <a:rect l="l" t="t" r="r" b="b"/>
              <a:pathLst>
                <a:path w="530" h="530" extrusionOk="0">
                  <a:moveTo>
                    <a:pt x="263" y="0"/>
                  </a:moveTo>
                  <a:cubicBezTo>
                    <a:pt x="245" y="0"/>
                    <a:pt x="209" y="0"/>
                    <a:pt x="173" y="23"/>
                  </a:cubicBezTo>
                  <a:cubicBezTo>
                    <a:pt x="132" y="41"/>
                    <a:pt x="114" y="59"/>
                    <a:pt x="96" y="77"/>
                  </a:cubicBezTo>
                  <a:cubicBezTo>
                    <a:pt x="59" y="95"/>
                    <a:pt x="37" y="136"/>
                    <a:pt x="37" y="172"/>
                  </a:cubicBezTo>
                  <a:cubicBezTo>
                    <a:pt x="19" y="190"/>
                    <a:pt x="1" y="227"/>
                    <a:pt x="19" y="267"/>
                  </a:cubicBezTo>
                  <a:lnTo>
                    <a:pt x="19" y="340"/>
                  </a:lnTo>
                  <a:cubicBezTo>
                    <a:pt x="37" y="380"/>
                    <a:pt x="59" y="417"/>
                    <a:pt x="96" y="453"/>
                  </a:cubicBezTo>
                  <a:cubicBezTo>
                    <a:pt x="114" y="453"/>
                    <a:pt x="114" y="475"/>
                    <a:pt x="132" y="494"/>
                  </a:cubicBezTo>
                  <a:cubicBezTo>
                    <a:pt x="191" y="512"/>
                    <a:pt x="227" y="530"/>
                    <a:pt x="263" y="530"/>
                  </a:cubicBezTo>
                  <a:cubicBezTo>
                    <a:pt x="304" y="530"/>
                    <a:pt x="340" y="512"/>
                    <a:pt x="376" y="512"/>
                  </a:cubicBezTo>
                  <a:cubicBezTo>
                    <a:pt x="399" y="494"/>
                    <a:pt x="435" y="475"/>
                    <a:pt x="453" y="453"/>
                  </a:cubicBezTo>
                  <a:cubicBezTo>
                    <a:pt x="489" y="417"/>
                    <a:pt x="512" y="399"/>
                    <a:pt x="512" y="362"/>
                  </a:cubicBezTo>
                  <a:cubicBezTo>
                    <a:pt x="530" y="340"/>
                    <a:pt x="530" y="304"/>
                    <a:pt x="530" y="267"/>
                  </a:cubicBezTo>
                  <a:lnTo>
                    <a:pt x="530" y="190"/>
                  </a:lnTo>
                  <a:cubicBezTo>
                    <a:pt x="512" y="154"/>
                    <a:pt x="489" y="114"/>
                    <a:pt x="453" y="77"/>
                  </a:cubicBezTo>
                  <a:cubicBezTo>
                    <a:pt x="435" y="59"/>
                    <a:pt x="417" y="59"/>
                    <a:pt x="399" y="41"/>
                  </a:cubicBezTo>
                  <a:cubicBezTo>
                    <a:pt x="358" y="23"/>
                    <a:pt x="322" y="0"/>
                    <a:pt x="26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3"/>
            <p:cNvSpPr/>
            <p:nvPr/>
          </p:nvSpPr>
          <p:spPr>
            <a:xfrm>
              <a:off x="3377975" y="1126625"/>
              <a:ext cx="12225" cy="12225"/>
            </a:xfrm>
            <a:custGeom>
              <a:avLst/>
              <a:gdLst/>
              <a:ahLst/>
              <a:cxnLst/>
              <a:rect l="l" t="t" r="r" b="b"/>
              <a:pathLst>
                <a:path w="489" h="489" extrusionOk="0">
                  <a:moveTo>
                    <a:pt x="244" y="0"/>
                  </a:moveTo>
                  <a:cubicBezTo>
                    <a:pt x="204" y="0"/>
                    <a:pt x="167" y="0"/>
                    <a:pt x="149" y="18"/>
                  </a:cubicBezTo>
                  <a:cubicBezTo>
                    <a:pt x="113" y="18"/>
                    <a:pt x="91" y="37"/>
                    <a:pt x="54" y="55"/>
                  </a:cubicBezTo>
                  <a:cubicBezTo>
                    <a:pt x="36" y="95"/>
                    <a:pt x="18" y="113"/>
                    <a:pt x="18" y="150"/>
                  </a:cubicBezTo>
                  <a:cubicBezTo>
                    <a:pt x="0" y="168"/>
                    <a:pt x="0" y="208"/>
                    <a:pt x="0" y="245"/>
                  </a:cubicBezTo>
                  <a:lnTo>
                    <a:pt x="0" y="303"/>
                  </a:lnTo>
                  <a:cubicBezTo>
                    <a:pt x="18" y="340"/>
                    <a:pt x="36" y="376"/>
                    <a:pt x="54" y="417"/>
                  </a:cubicBezTo>
                  <a:cubicBezTo>
                    <a:pt x="72" y="417"/>
                    <a:pt x="91" y="435"/>
                    <a:pt x="113" y="453"/>
                  </a:cubicBezTo>
                  <a:cubicBezTo>
                    <a:pt x="149" y="471"/>
                    <a:pt x="186" y="489"/>
                    <a:pt x="244" y="489"/>
                  </a:cubicBezTo>
                  <a:cubicBezTo>
                    <a:pt x="262" y="489"/>
                    <a:pt x="299" y="471"/>
                    <a:pt x="339" y="453"/>
                  </a:cubicBezTo>
                  <a:cubicBezTo>
                    <a:pt x="357" y="453"/>
                    <a:pt x="394" y="435"/>
                    <a:pt x="412" y="417"/>
                  </a:cubicBezTo>
                  <a:cubicBezTo>
                    <a:pt x="430" y="394"/>
                    <a:pt x="452" y="358"/>
                    <a:pt x="471" y="340"/>
                  </a:cubicBezTo>
                  <a:cubicBezTo>
                    <a:pt x="471" y="303"/>
                    <a:pt x="489" y="263"/>
                    <a:pt x="489" y="245"/>
                  </a:cubicBezTo>
                  <a:cubicBezTo>
                    <a:pt x="471" y="208"/>
                    <a:pt x="471" y="190"/>
                    <a:pt x="471" y="168"/>
                  </a:cubicBezTo>
                  <a:cubicBezTo>
                    <a:pt x="471" y="132"/>
                    <a:pt x="430" y="95"/>
                    <a:pt x="412" y="55"/>
                  </a:cubicBezTo>
                  <a:cubicBezTo>
                    <a:pt x="394" y="55"/>
                    <a:pt x="376" y="37"/>
                    <a:pt x="357" y="18"/>
                  </a:cubicBezTo>
                  <a:cubicBezTo>
                    <a:pt x="317" y="0"/>
                    <a:pt x="281" y="0"/>
                    <a:pt x="24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3"/>
            <p:cNvSpPr/>
            <p:nvPr/>
          </p:nvSpPr>
          <p:spPr>
            <a:xfrm>
              <a:off x="3460400" y="1153425"/>
              <a:ext cx="15525" cy="16075"/>
            </a:xfrm>
            <a:custGeom>
              <a:avLst/>
              <a:gdLst/>
              <a:ahLst/>
              <a:cxnLst/>
              <a:rect l="l" t="t" r="r" b="b"/>
              <a:pathLst>
                <a:path w="621" h="643" extrusionOk="0">
                  <a:moveTo>
                    <a:pt x="300" y="1"/>
                  </a:moveTo>
                  <a:cubicBezTo>
                    <a:pt x="263" y="1"/>
                    <a:pt x="227" y="1"/>
                    <a:pt x="186" y="41"/>
                  </a:cubicBezTo>
                  <a:cubicBezTo>
                    <a:pt x="150" y="41"/>
                    <a:pt x="114" y="59"/>
                    <a:pt x="96" y="96"/>
                  </a:cubicBezTo>
                  <a:cubicBezTo>
                    <a:pt x="55" y="136"/>
                    <a:pt x="37" y="154"/>
                    <a:pt x="19" y="191"/>
                  </a:cubicBezTo>
                  <a:cubicBezTo>
                    <a:pt x="1" y="227"/>
                    <a:pt x="1" y="286"/>
                    <a:pt x="1" y="322"/>
                  </a:cubicBezTo>
                  <a:lnTo>
                    <a:pt x="1" y="399"/>
                  </a:lnTo>
                  <a:cubicBezTo>
                    <a:pt x="19" y="453"/>
                    <a:pt x="55" y="512"/>
                    <a:pt x="96" y="548"/>
                  </a:cubicBezTo>
                  <a:cubicBezTo>
                    <a:pt x="114" y="566"/>
                    <a:pt x="132" y="566"/>
                    <a:pt x="150" y="589"/>
                  </a:cubicBezTo>
                  <a:cubicBezTo>
                    <a:pt x="209" y="625"/>
                    <a:pt x="245" y="643"/>
                    <a:pt x="300" y="643"/>
                  </a:cubicBezTo>
                  <a:cubicBezTo>
                    <a:pt x="358" y="643"/>
                    <a:pt x="395" y="625"/>
                    <a:pt x="435" y="607"/>
                  </a:cubicBezTo>
                  <a:cubicBezTo>
                    <a:pt x="471" y="589"/>
                    <a:pt x="508" y="566"/>
                    <a:pt x="526" y="548"/>
                  </a:cubicBezTo>
                  <a:cubicBezTo>
                    <a:pt x="566" y="512"/>
                    <a:pt x="585" y="476"/>
                    <a:pt x="603" y="435"/>
                  </a:cubicBezTo>
                  <a:cubicBezTo>
                    <a:pt x="621" y="399"/>
                    <a:pt x="621" y="362"/>
                    <a:pt x="621" y="322"/>
                  </a:cubicBezTo>
                  <a:lnTo>
                    <a:pt x="621" y="227"/>
                  </a:lnTo>
                  <a:cubicBezTo>
                    <a:pt x="603" y="191"/>
                    <a:pt x="566" y="136"/>
                    <a:pt x="526" y="96"/>
                  </a:cubicBezTo>
                  <a:cubicBezTo>
                    <a:pt x="508" y="77"/>
                    <a:pt x="490" y="59"/>
                    <a:pt x="471" y="41"/>
                  </a:cubicBezTo>
                  <a:cubicBezTo>
                    <a:pt x="413" y="23"/>
                    <a:pt x="358" y="1"/>
                    <a:pt x="30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3"/>
            <p:cNvSpPr/>
            <p:nvPr/>
          </p:nvSpPr>
          <p:spPr>
            <a:xfrm>
              <a:off x="3501800" y="1203425"/>
              <a:ext cx="8500" cy="7600"/>
            </a:xfrm>
            <a:custGeom>
              <a:avLst/>
              <a:gdLst/>
              <a:ahLst/>
              <a:cxnLst/>
              <a:rect l="l" t="t" r="r" b="b"/>
              <a:pathLst>
                <a:path w="340" h="304" extrusionOk="0">
                  <a:moveTo>
                    <a:pt x="154" y="0"/>
                  </a:moveTo>
                  <a:cubicBezTo>
                    <a:pt x="114" y="0"/>
                    <a:pt x="78" y="18"/>
                    <a:pt x="41" y="59"/>
                  </a:cubicBezTo>
                  <a:cubicBezTo>
                    <a:pt x="41" y="59"/>
                    <a:pt x="23" y="77"/>
                    <a:pt x="23" y="95"/>
                  </a:cubicBezTo>
                  <a:cubicBezTo>
                    <a:pt x="1" y="131"/>
                    <a:pt x="1" y="190"/>
                    <a:pt x="23" y="226"/>
                  </a:cubicBezTo>
                  <a:cubicBezTo>
                    <a:pt x="23" y="226"/>
                    <a:pt x="41" y="226"/>
                    <a:pt x="41" y="244"/>
                  </a:cubicBezTo>
                  <a:cubicBezTo>
                    <a:pt x="59" y="285"/>
                    <a:pt x="114" y="303"/>
                    <a:pt x="154" y="303"/>
                  </a:cubicBezTo>
                  <a:cubicBezTo>
                    <a:pt x="191" y="303"/>
                    <a:pt x="227" y="303"/>
                    <a:pt x="249" y="285"/>
                  </a:cubicBezTo>
                  <a:lnTo>
                    <a:pt x="286" y="285"/>
                  </a:lnTo>
                  <a:cubicBezTo>
                    <a:pt x="304" y="262"/>
                    <a:pt x="304" y="244"/>
                    <a:pt x="322" y="244"/>
                  </a:cubicBezTo>
                  <a:cubicBezTo>
                    <a:pt x="340" y="208"/>
                    <a:pt x="340" y="190"/>
                    <a:pt x="340" y="149"/>
                  </a:cubicBezTo>
                  <a:cubicBezTo>
                    <a:pt x="340" y="131"/>
                    <a:pt x="340" y="113"/>
                    <a:pt x="322" y="77"/>
                  </a:cubicBezTo>
                  <a:cubicBezTo>
                    <a:pt x="322" y="59"/>
                    <a:pt x="286" y="18"/>
                    <a:pt x="249" y="18"/>
                  </a:cubicBezTo>
                  <a:cubicBezTo>
                    <a:pt x="227" y="18"/>
                    <a:pt x="191" y="0"/>
                    <a:pt x="15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3"/>
            <p:cNvSpPr/>
            <p:nvPr/>
          </p:nvSpPr>
          <p:spPr>
            <a:xfrm>
              <a:off x="3370850" y="1211000"/>
              <a:ext cx="8950" cy="8950"/>
            </a:xfrm>
            <a:custGeom>
              <a:avLst/>
              <a:gdLst/>
              <a:ahLst/>
              <a:cxnLst/>
              <a:rect l="l" t="t" r="r" b="b"/>
              <a:pathLst>
                <a:path w="358" h="358" extrusionOk="0">
                  <a:moveTo>
                    <a:pt x="172" y="0"/>
                  </a:moveTo>
                  <a:cubicBezTo>
                    <a:pt x="149" y="0"/>
                    <a:pt x="131" y="0"/>
                    <a:pt x="95" y="18"/>
                  </a:cubicBezTo>
                  <a:cubicBezTo>
                    <a:pt x="77" y="18"/>
                    <a:pt x="59" y="36"/>
                    <a:pt x="36" y="54"/>
                  </a:cubicBezTo>
                  <a:cubicBezTo>
                    <a:pt x="36" y="73"/>
                    <a:pt x="18" y="95"/>
                    <a:pt x="0" y="113"/>
                  </a:cubicBezTo>
                  <a:lnTo>
                    <a:pt x="0" y="168"/>
                  </a:lnTo>
                  <a:lnTo>
                    <a:pt x="0" y="226"/>
                  </a:lnTo>
                  <a:cubicBezTo>
                    <a:pt x="0" y="244"/>
                    <a:pt x="18" y="281"/>
                    <a:pt x="36" y="299"/>
                  </a:cubicBezTo>
                  <a:cubicBezTo>
                    <a:pt x="59" y="299"/>
                    <a:pt x="77" y="321"/>
                    <a:pt x="77" y="321"/>
                  </a:cubicBezTo>
                  <a:cubicBezTo>
                    <a:pt x="113" y="339"/>
                    <a:pt x="131" y="358"/>
                    <a:pt x="172" y="358"/>
                  </a:cubicBezTo>
                  <a:lnTo>
                    <a:pt x="190" y="358"/>
                  </a:lnTo>
                  <a:cubicBezTo>
                    <a:pt x="226" y="339"/>
                    <a:pt x="244" y="339"/>
                    <a:pt x="262" y="321"/>
                  </a:cubicBezTo>
                  <a:cubicBezTo>
                    <a:pt x="285" y="321"/>
                    <a:pt x="285" y="299"/>
                    <a:pt x="303" y="299"/>
                  </a:cubicBezTo>
                  <a:lnTo>
                    <a:pt x="321" y="281"/>
                  </a:lnTo>
                  <a:cubicBezTo>
                    <a:pt x="321" y="281"/>
                    <a:pt x="339" y="263"/>
                    <a:pt x="339" y="244"/>
                  </a:cubicBezTo>
                  <a:cubicBezTo>
                    <a:pt x="357" y="226"/>
                    <a:pt x="357" y="186"/>
                    <a:pt x="357" y="168"/>
                  </a:cubicBezTo>
                  <a:lnTo>
                    <a:pt x="357" y="131"/>
                  </a:lnTo>
                  <a:cubicBezTo>
                    <a:pt x="339" y="113"/>
                    <a:pt x="339" y="73"/>
                    <a:pt x="321" y="54"/>
                  </a:cubicBezTo>
                  <a:lnTo>
                    <a:pt x="303" y="54"/>
                  </a:lnTo>
                  <a:lnTo>
                    <a:pt x="262" y="18"/>
                  </a:lnTo>
                  <a:cubicBezTo>
                    <a:pt x="244" y="18"/>
                    <a:pt x="226" y="18"/>
                    <a:pt x="22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31" name="Google Shape;431;p3"/>
          <p:cNvSpPr/>
          <p:nvPr/>
        </p:nvSpPr>
        <p:spPr>
          <a:xfrm rot="1800004">
            <a:off x="-1178625" y="4149010"/>
            <a:ext cx="2539604" cy="1045366"/>
          </a:xfrm>
          <a:custGeom>
            <a:avLst/>
            <a:gdLst/>
            <a:ahLst/>
            <a:cxnLst/>
            <a:rect l="l" t="t" r="r" b="b"/>
            <a:pathLst>
              <a:path w="16911" h="6961" extrusionOk="0">
                <a:moveTo>
                  <a:pt x="9306" y="0"/>
                </a:moveTo>
                <a:cubicBezTo>
                  <a:pt x="9111" y="0"/>
                  <a:pt x="8916" y="29"/>
                  <a:pt x="8727" y="88"/>
                </a:cubicBezTo>
                <a:cubicBezTo>
                  <a:pt x="7506" y="468"/>
                  <a:pt x="6524" y="1843"/>
                  <a:pt x="5881" y="3462"/>
                </a:cubicBezTo>
                <a:cubicBezTo>
                  <a:pt x="5359" y="2585"/>
                  <a:pt x="4588" y="2102"/>
                  <a:pt x="3816" y="2102"/>
                </a:cubicBezTo>
                <a:cubicBezTo>
                  <a:pt x="3446" y="2102"/>
                  <a:pt x="3076" y="2213"/>
                  <a:pt x="2733" y="2445"/>
                </a:cubicBezTo>
                <a:cubicBezTo>
                  <a:pt x="1679" y="3164"/>
                  <a:pt x="1" y="6498"/>
                  <a:pt x="1150" y="6688"/>
                </a:cubicBezTo>
                <a:cubicBezTo>
                  <a:pt x="2175" y="6870"/>
                  <a:pt x="4434" y="6960"/>
                  <a:pt x="6935" y="6960"/>
                </a:cubicBezTo>
                <a:cubicBezTo>
                  <a:pt x="10646" y="6960"/>
                  <a:pt x="14888" y="6761"/>
                  <a:pt x="16417" y="6367"/>
                </a:cubicBezTo>
                <a:cubicBezTo>
                  <a:pt x="16911" y="6236"/>
                  <a:pt x="15929" y="3105"/>
                  <a:pt x="15327" y="2445"/>
                </a:cubicBezTo>
                <a:cubicBezTo>
                  <a:pt x="14799" y="1857"/>
                  <a:pt x="14145" y="1559"/>
                  <a:pt x="13493" y="1559"/>
                </a:cubicBezTo>
                <a:cubicBezTo>
                  <a:pt x="12910" y="1559"/>
                  <a:pt x="12328" y="1797"/>
                  <a:pt x="11839" y="2277"/>
                </a:cubicBezTo>
                <a:cubicBezTo>
                  <a:pt x="11427" y="831"/>
                  <a:pt x="10356" y="0"/>
                  <a:pt x="9306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p4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34" name="Google Shape;434;p4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5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Livvic"/>
              <a:buChar char="●"/>
              <a:defRPr sz="1200">
                <a:solidFill>
                  <a:schemeClr val="accent1"/>
                </a:solidFill>
              </a:defRPr>
            </a:lvl1pPr>
            <a:lvl2pPr marL="914400" lvl="1" indent="-3048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Roboto Condensed Light"/>
              <a:buChar char="○"/>
              <a:defRPr>
                <a:solidFill>
                  <a:schemeClr val="accent1"/>
                </a:solidFill>
              </a:defRPr>
            </a:lvl2pPr>
            <a:lvl3pPr marL="1371600" lvl="2" indent="-3048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Roboto Condensed Light"/>
              <a:buChar char="■"/>
              <a:defRPr>
                <a:solidFill>
                  <a:schemeClr val="accent1"/>
                </a:solidFill>
              </a:defRPr>
            </a:lvl3pPr>
            <a:lvl4pPr marL="1828800" lvl="3" indent="-3048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Roboto Condensed Light"/>
              <a:buChar char="●"/>
              <a:defRPr>
                <a:solidFill>
                  <a:schemeClr val="accent1"/>
                </a:solidFill>
              </a:defRPr>
            </a:lvl4pPr>
            <a:lvl5pPr marL="2286000" lvl="4" indent="-3048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Roboto Condensed Light"/>
              <a:buChar char="○"/>
              <a:defRPr>
                <a:solidFill>
                  <a:schemeClr val="accent1"/>
                </a:solidFill>
              </a:defRPr>
            </a:lvl5pPr>
            <a:lvl6pPr marL="2743200" lvl="5" indent="-3048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Roboto Condensed Light"/>
              <a:buChar char="■"/>
              <a:defRPr>
                <a:solidFill>
                  <a:schemeClr val="accent1"/>
                </a:solidFill>
              </a:defRPr>
            </a:lvl6pPr>
            <a:lvl7pPr marL="3200400" lvl="6" indent="-3048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Roboto Condensed Light"/>
              <a:buChar char="●"/>
              <a:defRPr>
                <a:solidFill>
                  <a:schemeClr val="accent1"/>
                </a:solidFill>
              </a:defRPr>
            </a:lvl7pPr>
            <a:lvl8pPr marL="3657600" lvl="7" indent="-3048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Roboto Condensed Light"/>
              <a:buChar char="○"/>
              <a:defRPr>
                <a:solidFill>
                  <a:schemeClr val="accent1"/>
                </a:solidFill>
              </a:defRPr>
            </a:lvl8pPr>
            <a:lvl9pPr marL="4114800" lvl="8" indent="-3048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200"/>
              <a:buFont typeface="Roboto Condensed Light"/>
              <a:buChar char="■"/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grpSp>
        <p:nvGrpSpPr>
          <p:cNvPr id="435" name="Google Shape;435;p4"/>
          <p:cNvGrpSpPr/>
          <p:nvPr/>
        </p:nvGrpSpPr>
        <p:grpSpPr>
          <a:xfrm rot="9401011">
            <a:off x="123746" y="91426"/>
            <a:ext cx="973981" cy="753848"/>
            <a:chOff x="1642400" y="1129775"/>
            <a:chExt cx="193200" cy="144025"/>
          </a:xfrm>
        </p:grpSpPr>
        <p:sp>
          <p:nvSpPr>
            <p:cNvPr id="436" name="Google Shape;436;p4"/>
            <p:cNvSpPr/>
            <p:nvPr/>
          </p:nvSpPr>
          <p:spPr>
            <a:xfrm>
              <a:off x="1689450" y="1135650"/>
              <a:ext cx="36800" cy="21925"/>
            </a:xfrm>
            <a:custGeom>
              <a:avLst/>
              <a:gdLst/>
              <a:ahLst/>
              <a:cxnLst/>
              <a:rect l="l" t="t" r="r" b="b"/>
              <a:pathLst>
                <a:path w="1472" h="877" extrusionOk="0">
                  <a:moveTo>
                    <a:pt x="166" y="1"/>
                  </a:moveTo>
                  <a:cubicBezTo>
                    <a:pt x="108" y="1"/>
                    <a:pt x="50" y="35"/>
                    <a:pt x="23" y="92"/>
                  </a:cubicBezTo>
                  <a:cubicBezTo>
                    <a:pt x="1" y="169"/>
                    <a:pt x="42" y="259"/>
                    <a:pt x="114" y="300"/>
                  </a:cubicBezTo>
                  <a:cubicBezTo>
                    <a:pt x="494" y="485"/>
                    <a:pt x="851" y="675"/>
                    <a:pt x="1227" y="865"/>
                  </a:cubicBezTo>
                  <a:cubicBezTo>
                    <a:pt x="1244" y="873"/>
                    <a:pt x="1261" y="877"/>
                    <a:pt x="1279" y="877"/>
                  </a:cubicBezTo>
                  <a:cubicBezTo>
                    <a:pt x="1342" y="877"/>
                    <a:pt x="1407" y="830"/>
                    <a:pt x="1435" y="770"/>
                  </a:cubicBezTo>
                  <a:cubicBezTo>
                    <a:pt x="1471" y="693"/>
                    <a:pt x="1417" y="598"/>
                    <a:pt x="1340" y="580"/>
                  </a:cubicBezTo>
                  <a:cubicBezTo>
                    <a:pt x="983" y="395"/>
                    <a:pt x="607" y="205"/>
                    <a:pt x="227" y="15"/>
                  </a:cubicBezTo>
                  <a:cubicBezTo>
                    <a:pt x="208" y="5"/>
                    <a:pt x="187" y="1"/>
                    <a:pt x="16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4"/>
            <p:cNvSpPr/>
            <p:nvPr/>
          </p:nvSpPr>
          <p:spPr>
            <a:xfrm>
              <a:off x="1731425" y="1143750"/>
              <a:ext cx="30675" cy="19025"/>
            </a:xfrm>
            <a:custGeom>
              <a:avLst/>
              <a:gdLst/>
              <a:ahLst/>
              <a:cxnLst/>
              <a:rect l="l" t="t" r="r" b="b"/>
              <a:pathLst>
                <a:path w="1227" h="761" extrusionOk="0">
                  <a:moveTo>
                    <a:pt x="184" y="1"/>
                  </a:moveTo>
                  <a:cubicBezTo>
                    <a:pt x="127" y="1"/>
                    <a:pt x="55" y="47"/>
                    <a:pt x="41" y="107"/>
                  </a:cubicBezTo>
                  <a:cubicBezTo>
                    <a:pt x="0" y="184"/>
                    <a:pt x="41" y="256"/>
                    <a:pt x="113" y="297"/>
                  </a:cubicBezTo>
                  <a:cubicBezTo>
                    <a:pt x="416" y="446"/>
                    <a:pt x="697" y="596"/>
                    <a:pt x="982" y="749"/>
                  </a:cubicBezTo>
                  <a:cubicBezTo>
                    <a:pt x="998" y="757"/>
                    <a:pt x="1016" y="760"/>
                    <a:pt x="1034" y="760"/>
                  </a:cubicBezTo>
                  <a:cubicBezTo>
                    <a:pt x="1102" y="760"/>
                    <a:pt x="1176" y="712"/>
                    <a:pt x="1190" y="654"/>
                  </a:cubicBezTo>
                  <a:cubicBezTo>
                    <a:pt x="1226" y="578"/>
                    <a:pt x="1190" y="501"/>
                    <a:pt x="1095" y="464"/>
                  </a:cubicBezTo>
                  <a:cubicBezTo>
                    <a:pt x="810" y="315"/>
                    <a:pt x="529" y="161"/>
                    <a:pt x="226" y="12"/>
                  </a:cubicBezTo>
                  <a:cubicBezTo>
                    <a:pt x="215" y="4"/>
                    <a:pt x="200" y="1"/>
                    <a:pt x="18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4"/>
            <p:cNvSpPr/>
            <p:nvPr/>
          </p:nvSpPr>
          <p:spPr>
            <a:xfrm>
              <a:off x="1718300" y="1173100"/>
              <a:ext cx="27725" cy="16800"/>
            </a:xfrm>
            <a:custGeom>
              <a:avLst/>
              <a:gdLst/>
              <a:ahLst/>
              <a:cxnLst/>
              <a:rect l="l" t="t" r="r" b="b"/>
              <a:pathLst>
                <a:path w="1109" h="672" extrusionOk="0">
                  <a:moveTo>
                    <a:pt x="160" y="1"/>
                  </a:moveTo>
                  <a:cubicBezTo>
                    <a:pt x="113" y="1"/>
                    <a:pt x="68" y="19"/>
                    <a:pt x="37" y="64"/>
                  </a:cubicBezTo>
                  <a:cubicBezTo>
                    <a:pt x="0" y="141"/>
                    <a:pt x="0" y="231"/>
                    <a:pt x="73" y="272"/>
                  </a:cubicBezTo>
                  <a:cubicBezTo>
                    <a:pt x="317" y="439"/>
                    <a:pt x="584" y="571"/>
                    <a:pt x="883" y="666"/>
                  </a:cubicBezTo>
                  <a:cubicBezTo>
                    <a:pt x="900" y="670"/>
                    <a:pt x="918" y="672"/>
                    <a:pt x="935" y="672"/>
                  </a:cubicBezTo>
                  <a:cubicBezTo>
                    <a:pt x="998" y="672"/>
                    <a:pt x="1058" y="645"/>
                    <a:pt x="1073" y="571"/>
                  </a:cubicBezTo>
                  <a:cubicBezTo>
                    <a:pt x="1109" y="498"/>
                    <a:pt x="1073" y="403"/>
                    <a:pt x="996" y="367"/>
                  </a:cubicBezTo>
                  <a:cubicBezTo>
                    <a:pt x="864" y="326"/>
                    <a:pt x="733" y="290"/>
                    <a:pt x="602" y="231"/>
                  </a:cubicBezTo>
                  <a:cubicBezTo>
                    <a:pt x="566" y="213"/>
                    <a:pt x="543" y="195"/>
                    <a:pt x="507" y="195"/>
                  </a:cubicBezTo>
                  <a:cubicBezTo>
                    <a:pt x="489" y="177"/>
                    <a:pt x="489" y="177"/>
                    <a:pt x="471" y="159"/>
                  </a:cubicBezTo>
                  <a:lnTo>
                    <a:pt x="453" y="159"/>
                  </a:lnTo>
                  <a:lnTo>
                    <a:pt x="430" y="141"/>
                  </a:lnTo>
                  <a:cubicBezTo>
                    <a:pt x="376" y="118"/>
                    <a:pt x="317" y="82"/>
                    <a:pt x="263" y="28"/>
                  </a:cubicBezTo>
                  <a:cubicBezTo>
                    <a:pt x="230" y="11"/>
                    <a:pt x="195" y="1"/>
                    <a:pt x="16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4"/>
            <p:cNvSpPr/>
            <p:nvPr/>
          </p:nvSpPr>
          <p:spPr>
            <a:xfrm>
              <a:off x="1748375" y="1173375"/>
              <a:ext cx="27850" cy="16775"/>
            </a:xfrm>
            <a:custGeom>
              <a:avLst/>
              <a:gdLst/>
              <a:ahLst/>
              <a:cxnLst/>
              <a:rect l="l" t="t" r="r" b="b"/>
              <a:pathLst>
                <a:path w="1114" h="671" extrusionOk="0">
                  <a:moveTo>
                    <a:pt x="173" y="1"/>
                  </a:moveTo>
                  <a:cubicBezTo>
                    <a:pt x="118" y="1"/>
                    <a:pt x="55" y="37"/>
                    <a:pt x="41" y="89"/>
                  </a:cubicBezTo>
                  <a:cubicBezTo>
                    <a:pt x="1" y="166"/>
                    <a:pt x="41" y="261"/>
                    <a:pt x="114" y="297"/>
                  </a:cubicBezTo>
                  <a:cubicBezTo>
                    <a:pt x="381" y="410"/>
                    <a:pt x="625" y="542"/>
                    <a:pt x="887" y="655"/>
                  </a:cubicBezTo>
                  <a:cubicBezTo>
                    <a:pt x="908" y="666"/>
                    <a:pt x="931" y="671"/>
                    <a:pt x="952" y="671"/>
                  </a:cubicBezTo>
                  <a:cubicBezTo>
                    <a:pt x="1010" y="671"/>
                    <a:pt x="1064" y="635"/>
                    <a:pt x="1077" y="582"/>
                  </a:cubicBezTo>
                  <a:cubicBezTo>
                    <a:pt x="1114" y="487"/>
                    <a:pt x="1077" y="410"/>
                    <a:pt x="1001" y="374"/>
                  </a:cubicBezTo>
                  <a:cubicBezTo>
                    <a:pt x="738" y="261"/>
                    <a:pt x="494" y="130"/>
                    <a:pt x="227" y="17"/>
                  </a:cubicBezTo>
                  <a:cubicBezTo>
                    <a:pt x="212" y="6"/>
                    <a:pt x="193" y="1"/>
                    <a:pt x="17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4"/>
            <p:cNvSpPr/>
            <p:nvPr/>
          </p:nvSpPr>
          <p:spPr>
            <a:xfrm>
              <a:off x="1752675" y="1133525"/>
              <a:ext cx="32950" cy="22375"/>
            </a:xfrm>
            <a:custGeom>
              <a:avLst/>
              <a:gdLst/>
              <a:ahLst/>
              <a:cxnLst/>
              <a:rect l="l" t="t" r="r" b="b"/>
              <a:pathLst>
                <a:path w="1318" h="895" extrusionOk="0">
                  <a:moveTo>
                    <a:pt x="169" y="0"/>
                  </a:moveTo>
                  <a:cubicBezTo>
                    <a:pt x="128" y="0"/>
                    <a:pt x="89" y="19"/>
                    <a:pt x="55" y="64"/>
                  </a:cubicBezTo>
                  <a:cubicBezTo>
                    <a:pt x="1" y="118"/>
                    <a:pt x="1" y="231"/>
                    <a:pt x="73" y="272"/>
                  </a:cubicBezTo>
                  <a:cubicBezTo>
                    <a:pt x="412" y="457"/>
                    <a:pt x="734" y="665"/>
                    <a:pt x="1055" y="855"/>
                  </a:cubicBezTo>
                  <a:cubicBezTo>
                    <a:pt x="1090" y="881"/>
                    <a:pt x="1130" y="894"/>
                    <a:pt x="1166" y="894"/>
                  </a:cubicBezTo>
                  <a:cubicBezTo>
                    <a:pt x="1207" y="894"/>
                    <a:pt x="1243" y="876"/>
                    <a:pt x="1263" y="837"/>
                  </a:cubicBezTo>
                  <a:cubicBezTo>
                    <a:pt x="1317" y="778"/>
                    <a:pt x="1317" y="665"/>
                    <a:pt x="1245" y="611"/>
                  </a:cubicBezTo>
                  <a:cubicBezTo>
                    <a:pt x="924" y="421"/>
                    <a:pt x="584" y="213"/>
                    <a:pt x="263" y="27"/>
                  </a:cubicBezTo>
                  <a:cubicBezTo>
                    <a:pt x="231" y="10"/>
                    <a:pt x="199" y="0"/>
                    <a:pt x="16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4"/>
            <p:cNvSpPr/>
            <p:nvPr/>
          </p:nvSpPr>
          <p:spPr>
            <a:xfrm>
              <a:off x="1803575" y="1176475"/>
              <a:ext cx="23550" cy="18625"/>
            </a:xfrm>
            <a:custGeom>
              <a:avLst/>
              <a:gdLst/>
              <a:ahLst/>
              <a:cxnLst/>
              <a:rect l="l" t="t" r="r" b="b"/>
              <a:pathLst>
                <a:path w="942" h="745" extrusionOk="0">
                  <a:moveTo>
                    <a:pt x="162" y="0"/>
                  </a:moveTo>
                  <a:cubicBezTo>
                    <a:pt x="119" y="0"/>
                    <a:pt x="76" y="19"/>
                    <a:pt x="55" y="60"/>
                  </a:cubicBezTo>
                  <a:cubicBezTo>
                    <a:pt x="0" y="137"/>
                    <a:pt x="0" y="232"/>
                    <a:pt x="73" y="268"/>
                  </a:cubicBezTo>
                  <a:cubicBezTo>
                    <a:pt x="281" y="418"/>
                    <a:pt x="489" y="571"/>
                    <a:pt x="697" y="721"/>
                  </a:cubicBezTo>
                  <a:cubicBezTo>
                    <a:pt x="720" y="736"/>
                    <a:pt x="749" y="744"/>
                    <a:pt x="780" y="744"/>
                  </a:cubicBezTo>
                  <a:cubicBezTo>
                    <a:pt x="824" y="744"/>
                    <a:pt x="871" y="727"/>
                    <a:pt x="905" y="684"/>
                  </a:cubicBezTo>
                  <a:cubicBezTo>
                    <a:pt x="941" y="626"/>
                    <a:pt x="941" y="513"/>
                    <a:pt x="864" y="476"/>
                  </a:cubicBezTo>
                  <a:cubicBezTo>
                    <a:pt x="679" y="323"/>
                    <a:pt x="471" y="173"/>
                    <a:pt x="263" y="42"/>
                  </a:cubicBezTo>
                  <a:cubicBezTo>
                    <a:pt x="237" y="15"/>
                    <a:pt x="199" y="0"/>
                    <a:pt x="1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4"/>
            <p:cNvSpPr/>
            <p:nvPr/>
          </p:nvSpPr>
          <p:spPr>
            <a:xfrm>
              <a:off x="1766825" y="1211750"/>
              <a:ext cx="23075" cy="15100"/>
            </a:xfrm>
            <a:custGeom>
              <a:avLst/>
              <a:gdLst/>
              <a:ahLst/>
              <a:cxnLst/>
              <a:rect l="l" t="t" r="r" b="b"/>
              <a:pathLst>
                <a:path w="923" h="604" extrusionOk="0">
                  <a:moveTo>
                    <a:pt x="468" y="171"/>
                  </a:moveTo>
                  <a:cubicBezTo>
                    <a:pt x="466" y="171"/>
                    <a:pt x="466" y="173"/>
                    <a:pt x="471" y="178"/>
                  </a:cubicBezTo>
                  <a:cubicBezTo>
                    <a:pt x="474" y="178"/>
                    <a:pt x="478" y="179"/>
                    <a:pt x="482" y="180"/>
                  </a:cubicBezTo>
                  <a:lnTo>
                    <a:pt x="482" y="180"/>
                  </a:lnTo>
                  <a:cubicBezTo>
                    <a:pt x="478" y="177"/>
                    <a:pt x="470" y="171"/>
                    <a:pt x="468" y="171"/>
                  </a:cubicBezTo>
                  <a:close/>
                  <a:moveTo>
                    <a:pt x="176" y="1"/>
                  </a:moveTo>
                  <a:cubicBezTo>
                    <a:pt x="128" y="1"/>
                    <a:pt x="79" y="20"/>
                    <a:pt x="54" y="65"/>
                  </a:cubicBezTo>
                  <a:cubicBezTo>
                    <a:pt x="0" y="138"/>
                    <a:pt x="18" y="214"/>
                    <a:pt x="73" y="269"/>
                  </a:cubicBezTo>
                  <a:cubicBezTo>
                    <a:pt x="263" y="423"/>
                    <a:pt x="489" y="536"/>
                    <a:pt x="697" y="590"/>
                  </a:cubicBezTo>
                  <a:cubicBezTo>
                    <a:pt x="724" y="599"/>
                    <a:pt x="748" y="603"/>
                    <a:pt x="769" y="603"/>
                  </a:cubicBezTo>
                  <a:cubicBezTo>
                    <a:pt x="791" y="603"/>
                    <a:pt x="810" y="599"/>
                    <a:pt x="828" y="590"/>
                  </a:cubicBezTo>
                  <a:cubicBezTo>
                    <a:pt x="864" y="572"/>
                    <a:pt x="887" y="554"/>
                    <a:pt x="905" y="518"/>
                  </a:cubicBezTo>
                  <a:cubicBezTo>
                    <a:pt x="923" y="441"/>
                    <a:pt x="905" y="346"/>
                    <a:pt x="828" y="309"/>
                  </a:cubicBezTo>
                  <a:cubicBezTo>
                    <a:pt x="715" y="291"/>
                    <a:pt x="620" y="251"/>
                    <a:pt x="507" y="196"/>
                  </a:cubicBezTo>
                  <a:cubicBezTo>
                    <a:pt x="507" y="196"/>
                    <a:pt x="495" y="185"/>
                    <a:pt x="482" y="180"/>
                  </a:cubicBezTo>
                  <a:lnTo>
                    <a:pt x="482" y="180"/>
                  </a:lnTo>
                  <a:cubicBezTo>
                    <a:pt x="483" y="182"/>
                    <a:pt x="484" y="183"/>
                    <a:pt x="483" y="183"/>
                  </a:cubicBezTo>
                  <a:cubicBezTo>
                    <a:pt x="481" y="183"/>
                    <a:pt x="478" y="182"/>
                    <a:pt x="471" y="178"/>
                  </a:cubicBezTo>
                  <a:cubicBezTo>
                    <a:pt x="453" y="156"/>
                    <a:pt x="434" y="138"/>
                    <a:pt x="394" y="119"/>
                  </a:cubicBezTo>
                  <a:cubicBezTo>
                    <a:pt x="358" y="101"/>
                    <a:pt x="321" y="65"/>
                    <a:pt x="263" y="24"/>
                  </a:cubicBezTo>
                  <a:cubicBezTo>
                    <a:pt x="240" y="10"/>
                    <a:pt x="209" y="1"/>
                    <a:pt x="1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4"/>
            <p:cNvSpPr/>
            <p:nvPr/>
          </p:nvSpPr>
          <p:spPr>
            <a:xfrm>
              <a:off x="1814875" y="1206525"/>
              <a:ext cx="20725" cy="15925"/>
            </a:xfrm>
            <a:custGeom>
              <a:avLst/>
              <a:gdLst/>
              <a:ahLst/>
              <a:cxnLst/>
              <a:rect l="l" t="t" r="r" b="b"/>
              <a:pathLst>
                <a:path w="829" h="637" extrusionOk="0">
                  <a:moveTo>
                    <a:pt x="154" y="1"/>
                  </a:moveTo>
                  <a:cubicBezTo>
                    <a:pt x="113" y="1"/>
                    <a:pt x="70" y="15"/>
                    <a:pt x="37" y="48"/>
                  </a:cubicBezTo>
                  <a:cubicBezTo>
                    <a:pt x="1" y="120"/>
                    <a:pt x="1" y="215"/>
                    <a:pt x="73" y="274"/>
                  </a:cubicBezTo>
                  <a:cubicBezTo>
                    <a:pt x="245" y="387"/>
                    <a:pt x="394" y="500"/>
                    <a:pt x="566" y="613"/>
                  </a:cubicBezTo>
                  <a:cubicBezTo>
                    <a:pt x="596" y="628"/>
                    <a:pt x="629" y="637"/>
                    <a:pt x="662" y="637"/>
                  </a:cubicBezTo>
                  <a:cubicBezTo>
                    <a:pt x="710" y="637"/>
                    <a:pt x="758" y="618"/>
                    <a:pt x="792" y="573"/>
                  </a:cubicBezTo>
                  <a:cubicBezTo>
                    <a:pt x="829" y="518"/>
                    <a:pt x="829" y="405"/>
                    <a:pt x="752" y="365"/>
                  </a:cubicBezTo>
                  <a:lnTo>
                    <a:pt x="245" y="25"/>
                  </a:lnTo>
                  <a:cubicBezTo>
                    <a:pt x="219" y="9"/>
                    <a:pt x="187" y="1"/>
                    <a:pt x="15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4"/>
            <p:cNvSpPr/>
            <p:nvPr/>
          </p:nvSpPr>
          <p:spPr>
            <a:xfrm>
              <a:off x="1690475" y="1203275"/>
              <a:ext cx="25475" cy="17725"/>
            </a:xfrm>
            <a:custGeom>
              <a:avLst/>
              <a:gdLst/>
              <a:ahLst/>
              <a:cxnLst/>
              <a:rect l="l" t="t" r="r" b="b"/>
              <a:pathLst>
                <a:path w="1019" h="709" extrusionOk="0">
                  <a:moveTo>
                    <a:pt x="162" y="1"/>
                  </a:moveTo>
                  <a:cubicBezTo>
                    <a:pt x="118" y="1"/>
                    <a:pt x="72" y="19"/>
                    <a:pt x="37" y="65"/>
                  </a:cubicBezTo>
                  <a:cubicBezTo>
                    <a:pt x="1" y="119"/>
                    <a:pt x="1" y="232"/>
                    <a:pt x="73" y="268"/>
                  </a:cubicBezTo>
                  <a:cubicBezTo>
                    <a:pt x="299" y="404"/>
                    <a:pt x="525" y="553"/>
                    <a:pt x="752" y="685"/>
                  </a:cubicBezTo>
                  <a:cubicBezTo>
                    <a:pt x="776" y="700"/>
                    <a:pt x="806" y="708"/>
                    <a:pt x="838" y="708"/>
                  </a:cubicBezTo>
                  <a:cubicBezTo>
                    <a:pt x="882" y="708"/>
                    <a:pt x="928" y="691"/>
                    <a:pt x="960" y="648"/>
                  </a:cubicBezTo>
                  <a:cubicBezTo>
                    <a:pt x="1000" y="590"/>
                    <a:pt x="1018" y="477"/>
                    <a:pt x="942" y="440"/>
                  </a:cubicBezTo>
                  <a:cubicBezTo>
                    <a:pt x="715" y="309"/>
                    <a:pt x="471" y="155"/>
                    <a:pt x="245" y="24"/>
                  </a:cubicBezTo>
                  <a:cubicBezTo>
                    <a:pt x="221" y="9"/>
                    <a:pt x="192" y="1"/>
                    <a:pt x="16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4"/>
            <p:cNvSpPr/>
            <p:nvPr/>
          </p:nvSpPr>
          <p:spPr>
            <a:xfrm>
              <a:off x="1654175" y="1163225"/>
              <a:ext cx="27400" cy="18725"/>
            </a:xfrm>
            <a:custGeom>
              <a:avLst/>
              <a:gdLst/>
              <a:ahLst/>
              <a:cxnLst/>
              <a:rect l="l" t="t" r="r" b="b"/>
              <a:pathLst>
                <a:path w="1096" h="749" extrusionOk="0">
                  <a:moveTo>
                    <a:pt x="165" y="1"/>
                  </a:moveTo>
                  <a:cubicBezTo>
                    <a:pt x="118" y="1"/>
                    <a:pt x="71" y="19"/>
                    <a:pt x="37" y="61"/>
                  </a:cubicBezTo>
                  <a:cubicBezTo>
                    <a:pt x="0" y="120"/>
                    <a:pt x="0" y="233"/>
                    <a:pt x="77" y="269"/>
                  </a:cubicBezTo>
                  <a:cubicBezTo>
                    <a:pt x="322" y="423"/>
                    <a:pt x="584" y="572"/>
                    <a:pt x="828" y="721"/>
                  </a:cubicBezTo>
                  <a:cubicBezTo>
                    <a:pt x="861" y="739"/>
                    <a:pt x="896" y="748"/>
                    <a:pt x="931" y="748"/>
                  </a:cubicBezTo>
                  <a:cubicBezTo>
                    <a:pt x="978" y="748"/>
                    <a:pt x="1023" y="730"/>
                    <a:pt x="1054" y="685"/>
                  </a:cubicBezTo>
                  <a:cubicBezTo>
                    <a:pt x="1095" y="626"/>
                    <a:pt x="1095" y="513"/>
                    <a:pt x="1018" y="477"/>
                  </a:cubicBezTo>
                  <a:cubicBezTo>
                    <a:pt x="774" y="328"/>
                    <a:pt x="507" y="174"/>
                    <a:pt x="263" y="25"/>
                  </a:cubicBezTo>
                  <a:cubicBezTo>
                    <a:pt x="233" y="10"/>
                    <a:pt x="199" y="1"/>
                    <a:pt x="16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4"/>
            <p:cNvSpPr/>
            <p:nvPr/>
          </p:nvSpPr>
          <p:spPr>
            <a:xfrm>
              <a:off x="1729050" y="1214125"/>
              <a:ext cx="26025" cy="20550"/>
            </a:xfrm>
            <a:custGeom>
              <a:avLst/>
              <a:gdLst/>
              <a:ahLst/>
              <a:cxnLst/>
              <a:rect l="l" t="t" r="r" b="b"/>
              <a:pathLst>
                <a:path w="1041" h="822" extrusionOk="0">
                  <a:moveTo>
                    <a:pt x="166" y="1"/>
                  </a:moveTo>
                  <a:cubicBezTo>
                    <a:pt x="118" y="1"/>
                    <a:pt x="73" y="18"/>
                    <a:pt x="41" y="61"/>
                  </a:cubicBezTo>
                  <a:cubicBezTo>
                    <a:pt x="0" y="138"/>
                    <a:pt x="0" y="233"/>
                    <a:pt x="77" y="269"/>
                  </a:cubicBezTo>
                  <a:cubicBezTo>
                    <a:pt x="303" y="459"/>
                    <a:pt x="548" y="626"/>
                    <a:pt x="774" y="798"/>
                  </a:cubicBezTo>
                  <a:cubicBezTo>
                    <a:pt x="806" y="813"/>
                    <a:pt x="841" y="822"/>
                    <a:pt x="873" y="822"/>
                  </a:cubicBezTo>
                  <a:cubicBezTo>
                    <a:pt x="919" y="822"/>
                    <a:pt x="961" y="804"/>
                    <a:pt x="982" y="762"/>
                  </a:cubicBezTo>
                  <a:cubicBezTo>
                    <a:pt x="1041" y="703"/>
                    <a:pt x="1041" y="608"/>
                    <a:pt x="964" y="554"/>
                  </a:cubicBezTo>
                  <a:cubicBezTo>
                    <a:pt x="719" y="382"/>
                    <a:pt x="493" y="214"/>
                    <a:pt x="267" y="24"/>
                  </a:cubicBezTo>
                  <a:cubicBezTo>
                    <a:pt x="235" y="9"/>
                    <a:pt x="200" y="1"/>
                    <a:pt x="16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4"/>
            <p:cNvSpPr/>
            <p:nvPr/>
          </p:nvSpPr>
          <p:spPr>
            <a:xfrm>
              <a:off x="1787975" y="1242100"/>
              <a:ext cx="21725" cy="15975"/>
            </a:xfrm>
            <a:custGeom>
              <a:avLst/>
              <a:gdLst/>
              <a:ahLst/>
              <a:cxnLst/>
              <a:rect l="l" t="t" r="r" b="b"/>
              <a:pathLst>
                <a:path w="869" h="639" extrusionOk="0">
                  <a:moveTo>
                    <a:pt x="131" y="0"/>
                  </a:moveTo>
                  <a:cubicBezTo>
                    <a:pt x="95" y="0"/>
                    <a:pt x="59" y="36"/>
                    <a:pt x="41" y="54"/>
                  </a:cubicBezTo>
                  <a:cubicBezTo>
                    <a:pt x="0" y="131"/>
                    <a:pt x="0" y="226"/>
                    <a:pt x="59" y="281"/>
                  </a:cubicBezTo>
                  <a:cubicBezTo>
                    <a:pt x="244" y="376"/>
                    <a:pt x="434" y="489"/>
                    <a:pt x="606" y="602"/>
                  </a:cubicBezTo>
                  <a:cubicBezTo>
                    <a:pt x="642" y="620"/>
                    <a:pt x="679" y="638"/>
                    <a:pt x="737" y="638"/>
                  </a:cubicBezTo>
                  <a:cubicBezTo>
                    <a:pt x="774" y="620"/>
                    <a:pt x="810" y="602"/>
                    <a:pt x="832" y="584"/>
                  </a:cubicBezTo>
                  <a:cubicBezTo>
                    <a:pt x="869" y="507"/>
                    <a:pt x="869" y="412"/>
                    <a:pt x="792" y="358"/>
                  </a:cubicBezTo>
                  <a:cubicBezTo>
                    <a:pt x="624" y="244"/>
                    <a:pt x="434" y="149"/>
                    <a:pt x="244" y="36"/>
                  </a:cubicBezTo>
                  <a:cubicBezTo>
                    <a:pt x="208" y="0"/>
                    <a:pt x="172" y="0"/>
                    <a:pt x="13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4"/>
            <p:cNvSpPr/>
            <p:nvPr/>
          </p:nvSpPr>
          <p:spPr>
            <a:xfrm>
              <a:off x="1749850" y="1257250"/>
              <a:ext cx="20725" cy="16550"/>
            </a:xfrm>
            <a:custGeom>
              <a:avLst/>
              <a:gdLst/>
              <a:ahLst/>
              <a:cxnLst/>
              <a:rect l="l" t="t" r="r" b="b"/>
              <a:pathLst>
                <a:path w="829" h="662" extrusionOk="0">
                  <a:moveTo>
                    <a:pt x="166" y="1"/>
                  </a:moveTo>
                  <a:cubicBezTo>
                    <a:pt x="120" y="1"/>
                    <a:pt x="73" y="26"/>
                    <a:pt x="37" y="73"/>
                  </a:cubicBezTo>
                  <a:cubicBezTo>
                    <a:pt x="1" y="127"/>
                    <a:pt x="1" y="222"/>
                    <a:pt x="73" y="281"/>
                  </a:cubicBezTo>
                  <a:cubicBezTo>
                    <a:pt x="227" y="394"/>
                    <a:pt x="394" y="525"/>
                    <a:pt x="566" y="638"/>
                  </a:cubicBezTo>
                  <a:cubicBezTo>
                    <a:pt x="595" y="653"/>
                    <a:pt x="629" y="662"/>
                    <a:pt x="662" y="662"/>
                  </a:cubicBezTo>
                  <a:cubicBezTo>
                    <a:pt x="710" y="662"/>
                    <a:pt x="757" y="643"/>
                    <a:pt x="792" y="597"/>
                  </a:cubicBezTo>
                  <a:cubicBezTo>
                    <a:pt x="828" y="543"/>
                    <a:pt x="828" y="448"/>
                    <a:pt x="752" y="394"/>
                  </a:cubicBezTo>
                  <a:cubicBezTo>
                    <a:pt x="584" y="281"/>
                    <a:pt x="412" y="145"/>
                    <a:pt x="245" y="32"/>
                  </a:cubicBezTo>
                  <a:cubicBezTo>
                    <a:pt x="222" y="11"/>
                    <a:pt x="194" y="1"/>
                    <a:pt x="16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4"/>
            <p:cNvSpPr/>
            <p:nvPr/>
          </p:nvSpPr>
          <p:spPr>
            <a:xfrm>
              <a:off x="1642875" y="1129775"/>
              <a:ext cx="27375" cy="20075"/>
            </a:xfrm>
            <a:custGeom>
              <a:avLst/>
              <a:gdLst/>
              <a:ahLst/>
              <a:cxnLst/>
              <a:rect l="l" t="t" r="r" b="b"/>
              <a:pathLst>
                <a:path w="1095" h="803" extrusionOk="0">
                  <a:moveTo>
                    <a:pt x="167" y="0"/>
                  </a:moveTo>
                  <a:cubicBezTo>
                    <a:pt x="119" y="0"/>
                    <a:pt x="71" y="19"/>
                    <a:pt x="36" y="64"/>
                  </a:cubicBezTo>
                  <a:cubicBezTo>
                    <a:pt x="0" y="119"/>
                    <a:pt x="0" y="232"/>
                    <a:pt x="77" y="268"/>
                  </a:cubicBezTo>
                  <a:cubicBezTo>
                    <a:pt x="321" y="440"/>
                    <a:pt x="584" y="607"/>
                    <a:pt x="828" y="779"/>
                  </a:cubicBezTo>
                  <a:cubicBezTo>
                    <a:pt x="860" y="794"/>
                    <a:pt x="895" y="803"/>
                    <a:pt x="927" y="803"/>
                  </a:cubicBezTo>
                  <a:cubicBezTo>
                    <a:pt x="973" y="803"/>
                    <a:pt x="1015" y="785"/>
                    <a:pt x="1036" y="743"/>
                  </a:cubicBezTo>
                  <a:cubicBezTo>
                    <a:pt x="1095" y="684"/>
                    <a:pt x="1095" y="571"/>
                    <a:pt x="1018" y="535"/>
                  </a:cubicBezTo>
                  <a:cubicBezTo>
                    <a:pt x="756" y="363"/>
                    <a:pt x="507" y="196"/>
                    <a:pt x="262" y="24"/>
                  </a:cubicBezTo>
                  <a:cubicBezTo>
                    <a:pt x="233" y="9"/>
                    <a:pt x="200" y="0"/>
                    <a:pt x="16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4"/>
            <p:cNvSpPr/>
            <p:nvPr/>
          </p:nvSpPr>
          <p:spPr>
            <a:xfrm>
              <a:off x="1685725" y="1238125"/>
              <a:ext cx="24125" cy="17325"/>
            </a:xfrm>
            <a:custGeom>
              <a:avLst/>
              <a:gdLst/>
              <a:ahLst/>
              <a:cxnLst/>
              <a:rect l="l" t="t" r="r" b="b"/>
              <a:pathLst>
                <a:path w="965" h="693" extrusionOk="0">
                  <a:moveTo>
                    <a:pt x="164" y="1"/>
                  </a:moveTo>
                  <a:cubicBezTo>
                    <a:pt x="117" y="1"/>
                    <a:pt x="71" y="20"/>
                    <a:pt x="37" y="64"/>
                  </a:cubicBezTo>
                  <a:cubicBezTo>
                    <a:pt x="1" y="118"/>
                    <a:pt x="1" y="232"/>
                    <a:pt x="77" y="272"/>
                  </a:cubicBezTo>
                  <a:cubicBezTo>
                    <a:pt x="286" y="403"/>
                    <a:pt x="489" y="535"/>
                    <a:pt x="697" y="666"/>
                  </a:cubicBezTo>
                  <a:cubicBezTo>
                    <a:pt x="730" y="683"/>
                    <a:pt x="765" y="693"/>
                    <a:pt x="798" y="693"/>
                  </a:cubicBezTo>
                  <a:cubicBezTo>
                    <a:pt x="844" y="693"/>
                    <a:pt x="884" y="674"/>
                    <a:pt x="905" y="630"/>
                  </a:cubicBezTo>
                  <a:cubicBezTo>
                    <a:pt x="964" y="571"/>
                    <a:pt x="964" y="458"/>
                    <a:pt x="887" y="422"/>
                  </a:cubicBezTo>
                  <a:cubicBezTo>
                    <a:pt x="679" y="290"/>
                    <a:pt x="471" y="159"/>
                    <a:pt x="263" y="28"/>
                  </a:cubicBezTo>
                  <a:cubicBezTo>
                    <a:pt x="232" y="11"/>
                    <a:pt x="198" y="1"/>
                    <a:pt x="16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4"/>
            <p:cNvSpPr/>
            <p:nvPr/>
          </p:nvSpPr>
          <p:spPr>
            <a:xfrm>
              <a:off x="1642400" y="1189625"/>
              <a:ext cx="28300" cy="18475"/>
            </a:xfrm>
            <a:custGeom>
              <a:avLst/>
              <a:gdLst/>
              <a:ahLst/>
              <a:cxnLst/>
              <a:rect l="l" t="t" r="r" b="b"/>
              <a:pathLst>
                <a:path w="1132" h="739" extrusionOk="0">
                  <a:moveTo>
                    <a:pt x="168" y="1"/>
                  </a:moveTo>
                  <a:cubicBezTo>
                    <a:pt x="112" y="1"/>
                    <a:pt x="50" y="44"/>
                    <a:pt x="37" y="100"/>
                  </a:cubicBezTo>
                  <a:cubicBezTo>
                    <a:pt x="1" y="195"/>
                    <a:pt x="37" y="249"/>
                    <a:pt x="114" y="308"/>
                  </a:cubicBezTo>
                  <a:cubicBezTo>
                    <a:pt x="376" y="439"/>
                    <a:pt x="639" y="588"/>
                    <a:pt x="906" y="724"/>
                  </a:cubicBezTo>
                  <a:cubicBezTo>
                    <a:pt x="920" y="734"/>
                    <a:pt x="939" y="738"/>
                    <a:pt x="958" y="738"/>
                  </a:cubicBezTo>
                  <a:cubicBezTo>
                    <a:pt x="1013" y="738"/>
                    <a:pt x="1078" y="704"/>
                    <a:pt x="1091" y="647"/>
                  </a:cubicBezTo>
                  <a:cubicBezTo>
                    <a:pt x="1132" y="552"/>
                    <a:pt x="1091" y="475"/>
                    <a:pt x="1019" y="439"/>
                  </a:cubicBezTo>
                  <a:cubicBezTo>
                    <a:pt x="752" y="308"/>
                    <a:pt x="490" y="158"/>
                    <a:pt x="227" y="23"/>
                  </a:cubicBezTo>
                  <a:cubicBezTo>
                    <a:pt x="211" y="7"/>
                    <a:pt x="190" y="1"/>
                    <a:pt x="16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52" name="Google Shape;452;p4"/>
          <p:cNvGrpSpPr/>
          <p:nvPr/>
        </p:nvGrpSpPr>
        <p:grpSpPr>
          <a:xfrm rot="1024943">
            <a:off x="7935185" y="51235"/>
            <a:ext cx="1167069" cy="834182"/>
            <a:chOff x="3287500" y="1126625"/>
            <a:chExt cx="222800" cy="159250"/>
          </a:xfrm>
        </p:grpSpPr>
        <p:sp>
          <p:nvSpPr>
            <p:cNvPr id="453" name="Google Shape;453;p4"/>
            <p:cNvSpPr/>
            <p:nvPr/>
          </p:nvSpPr>
          <p:spPr>
            <a:xfrm>
              <a:off x="3337825" y="1214725"/>
              <a:ext cx="15625" cy="15625"/>
            </a:xfrm>
            <a:custGeom>
              <a:avLst/>
              <a:gdLst/>
              <a:ahLst/>
              <a:cxnLst/>
              <a:rect l="l" t="t" r="r" b="b"/>
              <a:pathLst>
                <a:path w="625" h="625" extrusionOk="0">
                  <a:moveTo>
                    <a:pt x="303" y="0"/>
                  </a:moveTo>
                  <a:cubicBezTo>
                    <a:pt x="267" y="0"/>
                    <a:pt x="226" y="0"/>
                    <a:pt x="190" y="19"/>
                  </a:cubicBezTo>
                  <a:cubicBezTo>
                    <a:pt x="154" y="37"/>
                    <a:pt x="113" y="59"/>
                    <a:pt x="95" y="95"/>
                  </a:cubicBezTo>
                  <a:cubicBezTo>
                    <a:pt x="59" y="114"/>
                    <a:pt x="41" y="150"/>
                    <a:pt x="23" y="190"/>
                  </a:cubicBezTo>
                  <a:cubicBezTo>
                    <a:pt x="0" y="227"/>
                    <a:pt x="0" y="263"/>
                    <a:pt x="0" y="304"/>
                  </a:cubicBezTo>
                  <a:lnTo>
                    <a:pt x="0" y="399"/>
                  </a:lnTo>
                  <a:cubicBezTo>
                    <a:pt x="23" y="435"/>
                    <a:pt x="59" y="489"/>
                    <a:pt x="95" y="530"/>
                  </a:cubicBezTo>
                  <a:cubicBezTo>
                    <a:pt x="113" y="548"/>
                    <a:pt x="136" y="566"/>
                    <a:pt x="154" y="584"/>
                  </a:cubicBezTo>
                  <a:cubicBezTo>
                    <a:pt x="190" y="602"/>
                    <a:pt x="249" y="625"/>
                    <a:pt x="303" y="625"/>
                  </a:cubicBezTo>
                  <a:cubicBezTo>
                    <a:pt x="362" y="625"/>
                    <a:pt x="398" y="602"/>
                    <a:pt x="434" y="584"/>
                  </a:cubicBezTo>
                  <a:cubicBezTo>
                    <a:pt x="475" y="584"/>
                    <a:pt x="493" y="566"/>
                    <a:pt x="529" y="530"/>
                  </a:cubicBezTo>
                  <a:cubicBezTo>
                    <a:pt x="566" y="489"/>
                    <a:pt x="588" y="471"/>
                    <a:pt x="588" y="435"/>
                  </a:cubicBezTo>
                  <a:cubicBezTo>
                    <a:pt x="606" y="399"/>
                    <a:pt x="624" y="358"/>
                    <a:pt x="624" y="304"/>
                  </a:cubicBezTo>
                  <a:cubicBezTo>
                    <a:pt x="624" y="285"/>
                    <a:pt x="606" y="245"/>
                    <a:pt x="606" y="227"/>
                  </a:cubicBezTo>
                  <a:cubicBezTo>
                    <a:pt x="588" y="172"/>
                    <a:pt x="566" y="132"/>
                    <a:pt x="529" y="95"/>
                  </a:cubicBezTo>
                  <a:cubicBezTo>
                    <a:pt x="511" y="77"/>
                    <a:pt x="493" y="59"/>
                    <a:pt x="475" y="37"/>
                  </a:cubicBezTo>
                  <a:cubicBezTo>
                    <a:pt x="416" y="19"/>
                    <a:pt x="362" y="0"/>
                    <a:pt x="30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4"/>
            <p:cNvSpPr/>
            <p:nvPr/>
          </p:nvSpPr>
          <p:spPr>
            <a:xfrm>
              <a:off x="3356700" y="1177075"/>
              <a:ext cx="13725" cy="13700"/>
            </a:xfrm>
            <a:custGeom>
              <a:avLst/>
              <a:gdLst/>
              <a:ahLst/>
              <a:cxnLst/>
              <a:rect l="l" t="t" r="r" b="b"/>
              <a:pathLst>
                <a:path w="549" h="548" extrusionOk="0">
                  <a:moveTo>
                    <a:pt x="286" y="0"/>
                  </a:moveTo>
                  <a:cubicBezTo>
                    <a:pt x="209" y="0"/>
                    <a:pt x="132" y="36"/>
                    <a:pt x="96" y="95"/>
                  </a:cubicBezTo>
                  <a:cubicBezTo>
                    <a:pt x="59" y="113"/>
                    <a:pt x="37" y="149"/>
                    <a:pt x="37" y="167"/>
                  </a:cubicBezTo>
                  <a:cubicBezTo>
                    <a:pt x="19" y="208"/>
                    <a:pt x="1" y="244"/>
                    <a:pt x="1" y="280"/>
                  </a:cubicBezTo>
                  <a:cubicBezTo>
                    <a:pt x="19" y="357"/>
                    <a:pt x="37" y="434"/>
                    <a:pt x="96" y="470"/>
                  </a:cubicBezTo>
                  <a:cubicBezTo>
                    <a:pt x="132" y="525"/>
                    <a:pt x="209" y="547"/>
                    <a:pt x="286" y="547"/>
                  </a:cubicBezTo>
                  <a:cubicBezTo>
                    <a:pt x="358" y="547"/>
                    <a:pt x="417" y="525"/>
                    <a:pt x="471" y="470"/>
                  </a:cubicBezTo>
                  <a:cubicBezTo>
                    <a:pt x="489" y="452"/>
                    <a:pt x="512" y="412"/>
                    <a:pt x="530" y="375"/>
                  </a:cubicBezTo>
                  <a:cubicBezTo>
                    <a:pt x="548" y="357"/>
                    <a:pt x="548" y="321"/>
                    <a:pt x="548" y="280"/>
                  </a:cubicBezTo>
                  <a:cubicBezTo>
                    <a:pt x="548" y="208"/>
                    <a:pt x="530" y="131"/>
                    <a:pt x="471" y="95"/>
                  </a:cubicBezTo>
                  <a:cubicBezTo>
                    <a:pt x="417" y="36"/>
                    <a:pt x="358" y="0"/>
                    <a:pt x="28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4"/>
            <p:cNvSpPr/>
            <p:nvPr/>
          </p:nvSpPr>
          <p:spPr>
            <a:xfrm>
              <a:off x="3409075" y="1193000"/>
              <a:ext cx="12225" cy="12350"/>
            </a:xfrm>
            <a:custGeom>
              <a:avLst/>
              <a:gdLst/>
              <a:ahLst/>
              <a:cxnLst/>
              <a:rect l="l" t="t" r="r" b="b"/>
              <a:pathLst>
                <a:path w="489" h="494" extrusionOk="0">
                  <a:moveTo>
                    <a:pt x="244" y="1"/>
                  </a:moveTo>
                  <a:cubicBezTo>
                    <a:pt x="204" y="1"/>
                    <a:pt x="186" y="23"/>
                    <a:pt x="149" y="23"/>
                  </a:cubicBezTo>
                  <a:cubicBezTo>
                    <a:pt x="131" y="42"/>
                    <a:pt x="91" y="60"/>
                    <a:pt x="73" y="78"/>
                  </a:cubicBezTo>
                  <a:cubicBezTo>
                    <a:pt x="54" y="96"/>
                    <a:pt x="36" y="137"/>
                    <a:pt x="18" y="155"/>
                  </a:cubicBezTo>
                  <a:cubicBezTo>
                    <a:pt x="18" y="191"/>
                    <a:pt x="0" y="209"/>
                    <a:pt x="0" y="250"/>
                  </a:cubicBezTo>
                  <a:cubicBezTo>
                    <a:pt x="0" y="268"/>
                    <a:pt x="18" y="286"/>
                    <a:pt x="18" y="322"/>
                  </a:cubicBezTo>
                  <a:cubicBezTo>
                    <a:pt x="18" y="363"/>
                    <a:pt x="36" y="399"/>
                    <a:pt x="73" y="417"/>
                  </a:cubicBezTo>
                  <a:cubicBezTo>
                    <a:pt x="91" y="435"/>
                    <a:pt x="113" y="453"/>
                    <a:pt x="131" y="453"/>
                  </a:cubicBezTo>
                  <a:cubicBezTo>
                    <a:pt x="168" y="476"/>
                    <a:pt x="204" y="494"/>
                    <a:pt x="244" y="494"/>
                  </a:cubicBezTo>
                  <a:cubicBezTo>
                    <a:pt x="281" y="494"/>
                    <a:pt x="317" y="494"/>
                    <a:pt x="339" y="476"/>
                  </a:cubicBezTo>
                  <a:cubicBezTo>
                    <a:pt x="376" y="453"/>
                    <a:pt x="394" y="453"/>
                    <a:pt x="412" y="417"/>
                  </a:cubicBezTo>
                  <a:cubicBezTo>
                    <a:pt x="453" y="399"/>
                    <a:pt x="453" y="381"/>
                    <a:pt x="471" y="340"/>
                  </a:cubicBezTo>
                  <a:cubicBezTo>
                    <a:pt x="489" y="322"/>
                    <a:pt x="489" y="286"/>
                    <a:pt x="489" y="250"/>
                  </a:cubicBezTo>
                  <a:lnTo>
                    <a:pt x="489" y="191"/>
                  </a:lnTo>
                  <a:cubicBezTo>
                    <a:pt x="471" y="155"/>
                    <a:pt x="453" y="114"/>
                    <a:pt x="412" y="78"/>
                  </a:cubicBezTo>
                  <a:cubicBezTo>
                    <a:pt x="394" y="60"/>
                    <a:pt x="394" y="60"/>
                    <a:pt x="376" y="42"/>
                  </a:cubicBezTo>
                  <a:cubicBezTo>
                    <a:pt x="339" y="23"/>
                    <a:pt x="299" y="1"/>
                    <a:pt x="2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4"/>
            <p:cNvSpPr/>
            <p:nvPr/>
          </p:nvSpPr>
          <p:spPr>
            <a:xfrm>
              <a:off x="3418450" y="1148800"/>
              <a:ext cx="9875" cy="9850"/>
            </a:xfrm>
            <a:custGeom>
              <a:avLst/>
              <a:gdLst/>
              <a:ahLst/>
              <a:cxnLst/>
              <a:rect l="l" t="t" r="r" b="b"/>
              <a:pathLst>
                <a:path w="395" h="394" extrusionOk="0">
                  <a:moveTo>
                    <a:pt x="191" y="0"/>
                  </a:moveTo>
                  <a:cubicBezTo>
                    <a:pt x="168" y="0"/>
                    <a:pt x="132" y="18"/>
                    <a:pt x="114" y="18"/>
                  </a:cubicBezTo>
                  <a:cubicBezTo>
                    <a:pt x="96" y="36"/>
                    <a:pt x="78" y="36"/>
                    <a:pt x="55" y="54"/>
                  </a:cubicBezTo>
                  <a:cubicBezTo>
                    <a:pt x="37" y="72"/>
                    <a:pt x="19" y="95"/>
                    <a:pt x="19" y="131"/>
                  </a:cubicBezTo>
                  <a:cubicBezTo>
                    <a:pt x="1" y="149"/>
                    <a:pt x="1" y="167"/>
                    <a:pt x="1" y="208"/>
                  </a:cubicBezTo>
                  <a:lnTo>
                    <a:pt x="1" y="244"/>
                  </a:lnTo>
                  <a:cubicBezTo>
                    <a:pt x="19" y="281"/>
                    <a:pt x="37" y="321"/>
                    <a:pt x="55" y="339"/>
                  </a:cubicBezTo>
                  <a:cubicBezTo>
                    <a:pt x="78" y="339"/>
                    <a:pt x="78" y="357"/>
                    <a:pt x="96" y="376"/>
                  </a:cubicBezTo>
                  <a:cubicBezTo>
                    <a:pt x="132" y="376"/>
                    <a:pt x="150" y="394"/>
                    <a:pt x="191" y="394"/>
                  </a:cubicBezTo>
                  <a:cubicBezTo>
                    <a:pt x="227" y="394"/>
                    <a:pt x="245" y="394"/>
                    <a:pt x="263" y="376"/>
                  </a:cubicBezTo>
                  <a:cubicBezTo>
                    <a:pt x="281" y="376"/>
                    <a:pt x="322" y="357"/>
                    <a:pt x="340" y="339"/>
                  </a:cubicBezTo>
                  <a:cubicBezTo>
                    <a:pt x="358" y="321"/>
                    <a:pt x="358" y="299"/>
                    <a:pt x="376" y="281"/>
                  </a:cubicBezTo>
                  <a:cubicBezTo>
                    <a:pt x="376" y="244"/>
                    <a:pt x="394" y="226"/>
                    <a:pt x="394" y="208"/>
                  </a:cubicBezTo>
                  <a:cubicBezTo>
                    <a:pt x="376" y="186"/>
                    <a:pt x="376" y="167"/>
                    <a:pt x="376" y="149"/>
                  </a:cubicBezTo>
                  <a:cubicBezTo>
                    <a:pt x="376" y="113"/>
                    <a:pt x="358" y="95"/>
                    <a:pt x="340" y="54"/>
                  </a:cubicBezTo>
                  <a:cubicBezTo>
                    <a:pt x="322" y="54"/>
                    <a:pt x="304" y="36"/>
                    <a:pt x="281" y="36"/>
                  </a:cubicBezTo>
                  <a:cubicBezTo>
                    <a:pt x="263" y="18"/>
                    <a:pt x="227" y="0"/>
                    <a:pt x="19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4"/>
            <p:cNvSpPr/>
            <p:nvPr/>
          </p:nvSpPr>
          <p:spPr>
            <a:xfrm>
              <a:off x="3381250" y="1238050"/>
              <a:ext cx="7025" cy="7075"/>
            </a:xfrm>
            <a:custGeom>
              <a:avLst/>
              <a:gdLst/>
              <a:ahLst/>
              <a:cxnLst/>
              <a:rect l="l" t="t" r="r" b="b"/>
              <a:pathLst>
                <a:path w="281" h="283" extrusionOk="0">
                  <a:moveTo>
                    <a:pt x="150" y="0"/>
                  </a:moveTo>
                  <a:cubicBezTo>
                    <a:pt x="138" y="0"/>
                    <a:pt x="125" y="8"/>
                    <a:pt x="113" y="8"/>
                  </a:cubicBezTo>
                  <a:cubicBezTo>
                    <a:pt x="73" y="8"/>
                    <a:pt x="36" y="49"/>
                    <a:pt x="18" y="67"/>
                  </a:cubicBezTo>
                  <a:lnTo>
                    <a:pt x="18" y="121"/>
                  </a:lnTo>
                  <a:cubicBezTo>
                    <a:pt x="0" y="144"/>
                    <a:pt x="0" y="162"/>
                    <a:pt x="18" y="180"/>
                  </a:cubicBezTo>
                  <a:cubicBezTo>
                    <a:pt x="18" y="216"/>
                    <a:pt x="36" y="235"/>
                    <a:pt x="73" y="257"/>
                  </a:cubicBezTo>
                  <a:cubicBezTo>
                    <a:pt x="101" y="270"/>
                    <a:pt x="128" y="283"/>
                    <a:pt x="154" y="283"/>
                  </a:cubicBezTo>
                  <a:cubicBezTo>
                    <a:pt x="165" y="283"/>
                    <a:pt x="175" y="281"/>
                    <a:pt x="186" y="275"/>
                  </a:cubicBezTo>
                  <a:cubicBezTo>
                    <a:pt x="226" y="275"/>
                    <a:pt x="245" y="235"/>
                    <a:pt x="263" y="216"/>
                  </a:cubicBezTo>
                  <a:cubicBezTo>
                    <a:pt x="281" y="198"/>
                    <a:pt x="281" y="162"/>
                    <a:pt x="281" y="144"/>
                  </a:cubicBezTo>
                  <a:lnTo>
                    <a:pt x="281" y="85"/>
                  </a:lnTo>
                  <a:cubicBezTo>
                    <a:pt x="263" y="67"/>
                    <a:pt x="263" y="49"/>
                    <a:pt x="245" y="49"/>
                  </a:cubicBezTo>
                  <a:cubicBezTo>
                    <a:pt x="226" y="31"/>
                    <a:pt x="208" y="8"/>
                    <a:pt x="186" y="8"/>
                  </a:cubicBezTo>
                  <a:lnTo>
                    <a:pt x="168" y="8"/>
                  </a:lnTo>
                  <a:cubicBezTo>
                    <a:pt x="162" y="2"/>
                    <a:pt x="156" y="0"/>
                    <a:pt x="15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4"/>
            <p:cNvSpPr/>
            <p:nvPr/>
          </p:nvSpPr>
          <p:spPr>
            <a:xfrm>
              <a:off x="3390175" y="1183175"/>
              <a:ext cx="9425" cy="9600"/>
            </a:xfrm>
            <a:custGeom>
              <a:avLst/>
              <a:gdLst/>
              <a:ahLst/>
              <a:cxnLst/>
              <a:rect l="l" t="t" r="r" b="b"/>
              <a:pathLst>
                <a:path w="377" h="384" extrusionOk="0">
                  <a:moveTo>
                    <a:pt x="191" y="0"/>
                  </a:moveTo>
                  <a:cubicBezTo>
                    <a:pt x="168" y="0"/>
                    <a:pt x="150" y="18"/>
                    <a:pt x="114" y="18"/>
                  </a:cubicBezTo>
                  <a:cubicBezTo>
                    <a:pt x="96" y="36"/>
                    <a:pt x="78" y="36"/>
                    <a:pt x="55" y="55"/>
                  </a:cubicBezTo>
                  <a:cubicBezTo>
                    <a:pt x="37" y="77"/>
                    <a:pt x="19" y="95"/>
                    <a:pt x="19" y="131"/>
                  </a:cubicBezTo>
                  <a:cubicBezTo>
                    <a:pt x="1" y="150"/>
                    <a:pt x="1" y="168"/>
                    <a:pt x="1" y="190"/>
                  </a:cubicBezTo>
                  <a:cubicBezTo>
                    <a:pt x="1" y="208"/>
                    <a:pt x="1" y="226"/>
                    <a:pt x="19" y="245"/>
                  </a:cubicBezTo>
                  <a:cubicBezTo>
                    <a:pt x="19" y="281"/>
                    <a:pt x="37" y="303"/>
                    <a:pt x="55" y="340"/>
                  </a:cubicBezTo>
                  <a:cubicBezTo>
                    <a:pt x="78" y="340"/>
                    <a:pt x="78" y="358"/>
                    <a:pt x="96" y="358"/>
                  </a:cubicBezTo>
                  <a:cubicBezTo>
                    <a:pt x="132" y="376"/>
                    <a:pt x="150" y="376"/>
                    <a:pt x="191" y="376"/>
                  </a:cubicBezTo>
                  <a:cubicBezTo>
                    <a:pt x="203" y="382"/>
                    <a:pt x="213" y="384"/>
                    <a:pt x="222" y="384"/>
                  </a:cubicBezTo>
                  <a:cubicBezTo>
                    <a:pt x="239" y="384"/>
                    <a:pt x="251" y="376"/>
                    <a:pt x="263" y="376"/>
                  </a:cubicBezTo>
                  <a:cubicBezTo>
                    <a:pt x="281" y="358"/>
                    <a:pt x="304" y="358"/>
                    <a:pt x="322" y="340"/>
                  </a:cubicBezTo>
                  <a:cubicBezTo>
                    <a:pt x="340" y="321"/>
                    <a:pt x="358" y="303"/>
                    <a:pt x="358" y="263"/>
                  </a:cubicBezTo>
                  <a:cubicBezTo>
                    <a:pt x="376" y="245"/>
                    <a:pt x="376" y="226"/>
                    <a:pt x="376" y="190"/>
                  </a:cubicBezTo>
                  <a:lnTo>
                    <a:pt x="376" y="150"/>
                  </a:lnTo>
                  <a:cubicBezTo>
                    <a:pt x="358" y="113"/>
                    <a:pt x="358" y="95"/>
                    <a:pt x="322" y="55"/>
                  </a:cubicBezTo>
                  <a:cubicBezTo>
                    <a:pt x="322" y="55"/>
                    <a:pt x="304" y="36"/>
                    <a:pt x="281" y="36"/>
                  </a:cubicBezTo>
                  <a:cubicBezTo>
                    <a:pt x="263" y="18"/>
                    <a:pt x="227" y="0"/>
                    <a:pt x="19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4"/>
            <p:cNvSpPr/>
            <p:nvPr/>
          </p:nvSpPr>
          <p:spPr>
            <a:xfrm>
              <a:off x="3327525" y="1165750"/>
              <a:ext cx="9875" cy="10200"/>
            </a:xfrm>
            <a:custGeom>
              <a:avLst/>
              <a:gdLst/>
              <a:ahLst/>
              <a:cxnLst/>
              <a:rect l="l" t="t" r="r" b="b"/>
              <a:pathLst>
                <a:path w="395" h="408" extrusionOk="0">
                  <a:moveTo>
                    <a:pt x="227" y="1"/>
                  </a:moveTo>
                  <a:cubicBezTo>
                    <a:pt x="209" y="1"/>
                    <a:pt x="168" y="1"/>
                    <a:pt x="150" y="19"/>
                  </a:cubicBezTo>
                  <a:cubicBezTo>
                    <a:pt x="114" y="19"/>
                    <a:pt x="96" y="37"/>
                    <a:pt x="73" y="55"/>
                  </a:cubicBezTo>
                  <a:cubicBezTo>
                    <a:pt x="55" y="55"/>
                    <a:pt x="37" y="73"/>
                    <a:pt x="19" y="114"/>
                  </a:cubicBezTo>
                  <a:cubicBezTo>
                    <a:pt x="1" y="132"/>
                    <a:pt x="1" y="150"/>
                    <a:pt x="1" y="186"/>
                  </a:cubicBezTo>
                  <a:lnTo>
                    <a:pt x="1" y="263"/>
                  </a:lnTo>
                  <a:cubicBezTo>
                    <a:pt x="19" y="281"/>
                    <a:pt x="19" y="299"/>
                    <a:pt x="19" y="299"/>
                  </a:cubicBezTo>
                  <a:cubicBezTo>
                    <a:pt x="37" y="340"/>
                    <a:pt x="73" y="358"/>
                    <a:pt x="96" y="376"/>
                  </a:cubicBezTo>
                  <a:cubicBezTo>
                    <a:pt x="114" y="394"/>
                    <a:pt x="132" y="394"/>
                    <a:pt x="150" y="394"/>
                  </a:cubicBezTo>
                  <a:cubicBezTo>
                    <a:pt x="168" y="403"/>
                    <a:pt x="187" y="408"/>
                    <a:pt x="204" y="408"/>
                  </a:cubicBezTo>
                  <a:cubicBezTo>
                    <a:pt x="221" y="408"/>
                    <a:pt x="236" y="403"/>
                    <a:pt x="245" y="394"/>
                  </a:cubicBezTo>
                  <a:cubicBezTo>
                    <a:pt x="263" y="394"/>
                    <a:pt x="281" y="394"/>
                    <a:pt x="299" y="376"/>
                  </a:cubicBezTo>
                  <a:cubicBezTo>
                    <a:pt x="340" y="358"/>
                    <a:pt x="358" y="340"/>
                    <a:pt x="376" y="299"/>
                  </a:cubicBezTo>
                  <a:cubicBezTo>
                    <a:pt x="376" y="299"/>
                    <a:pt x="394" y="281"/>
                    <a:pt x="394" y="263"/>
                  </a:cubicBezTo>
                  <a:lnTo>
                    <a:pt x="394" y="168"/>
                  </a:lnTo>
                  <a:lnTo>
                    <a:pt x="394" y="150"/>
                  </a:lnTo>
                  <a:cubicBezTo>
                    <a:pt x="394" y="132"/>
                    <a:pt x="376" y="114"/>
                    <a:pt x="358" y="96"/>
                  </a:cubicBezTo>
                  <a:cubicBezTo>
                    <a:pt x="340" y="55"/>
                    <a:pt x="322" y="37"/>
                    <a:pt x="299" y="37"/>
                  </a:cubicBezTo>
                  <a:cubicBezTo>
                    <a:pt x="281" y="19"/>
                    <a:pt x="245" y="19"/>
                    <a:pt x="22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4"/>
            <p:cNvSpPr/>
            <p:nvPr/>
          </p:nvSpPr>
          <p:spPr>
            <a:xfrm>
              <a:off x="3287500" y="1206700"/>
              <a:ext cx="7475" cy="7150"/>
            </a:xfrm>
            <a:custGeom>
              <a:avLst/>
              <a:gdLst/>
              <a:ahLst/>
              <a:cxnLst/>
              <a:rect l="l" t="t" r="r" b="b"/>
              <a:pathLst>
                <a:path w="299" h="286" extrusionOk="0">
                  <a:moveTo>
                    <a:pt x="131" y="0"/>
                  </a:moveTo>
                  <a:cubicBezTo>
                    <a:pt x="113" y="0"/>
                    <a:pt x="113" y="0"/>
                    <a:pt x="91" y="18"/>
                  </a:cubicBezTo>
                  <a:cubicBezTo>
                    <a:pt x="72" y="18"/>
                    <a:pt x="72" y="18"/>
                    <a:pt x="54" y="41"/>
                  </a:cubicBezTo>
                  <a:cubicBezTo>
                    <a:pt x="54" y="41"/>
                    <a:pt x="36" y="41"/>
                    <a:pt x="36" y="59"/>
                  </a:cubicBezTo>
                  <a:cubicBezTo>
                    <a:pt x="18" y="59"/>
                    <a:pt x="18" y="77"/>
                    <a:pt x="18" y="95"/>
                  </a:cubicBezTo>
                  <a:cubicBezTo>
                    <a:pt x="0" y="113"/>
                    <a:pt x="0" y="131"/>
                    <a:pt x="0" y="154"/>
                  </a:cubicBezTo>
                  <a:cubicBezTo>
                    <a:pt x="0" y="154"/>
                    <a:pt x="0" y="172"/>
                    <a:pt x="18" y="190"/>
                  </a:cubicBezTo>
                  <a:lnTo>
                    <a:pt x="18" y="208"/>
                  </a:lnTo>
                  <a:cubicBezTo>
                    <a:pt x="36" y="226"/>
                    <a:pt x="36" y="226"/>
                    <a:pt x="54" y="245"/>
                  </a:cubicBezTo>
                  <a:lnTo>
                    <a:pt x="72" y="267"/>
                  </a:lnTo>
                  <a:cubicBezTo>
                    <a:pt x="91" y="267"/>
                    <a:pt x="91" y="285"/>
                    <a:pt x="113" y="285"/>
                  </a:cubicBezTo>
                  <a:lnTo>
                    <a:pt x="204" y="285"/>
                  </a:lnTo>
                  <a:cubicBezTo>
                    <a:pt x="226" y="267"/>
                    <a:pt x="244" y="267"/>
                    <a:pt x="244" y="245"/>
                  </a:cubicBezTo>
                  <a:lnTo>
                    <a:pt x="262" y="226"/>
                  </a:lnTo>
                  <a:cubicBezTo>
                    <a:pt x="281" y="208"/>
                    <a:pt x="281" y="208"/>
                    <a:pt x="281" y="190"/>
                  </a:cubicBezTo>
                  <a:cubicBezTo>
                    <a:pt x="299" y="172"/>
                    <a:pt x="299" y="154"/>
                    <a:pt x="299" y="154"/>
                  </a:cubicBezTo>
                  <a:lnTo>
                    <a:pt x="299" y="113"/>
                  </a:lnTo>
                  <a:cubicBezTo>
                    <a:pt x="281" y="95"/>
                    <a:pt x="281" y="77"/>
                    <a:pt x="262" y="59"/>
                  </a:cubicBezTo>
                  <a:lnTo>
                    <a:pt x="244" y="41"/>
                  </a:lnTo>
                  <a:lnTo>
                    <a:pt x="226" y="18"/>
                  </a:lnTo>
                  <a:cubicBezTo>
                    <a:pt x="204" y="18"/>
                    <a:pt x="204" y="0"/>
                    <a:pt x="18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4"/>
            <p:cNvSpPr/>
            <p:nvPr/>
          </p:nvSpPr>
          <p:spPr>
            <a:xfrm>
              <a:off x="3344500" y="1140750"/>
              <a:ext cx="15950" cy="16100"/>
            </a:xfrm>
            <a:custGeom>
              <a:avLst/>
              <a:gdLst/>
              <a:ahLst/>
              <a:cxnLst/>
              <a:rect l="l" t="t" r="r" b="b"/>
              <a:pathLst>
                <a:path w="638" h="644" extrusionOk="0">
                  <a:moveTo>
                    <a:pt x="321" y="1"/>
                  </a:moveTo>
                  <a:cubicBezTo>
                    <a:pt x="281" y="1"/>
                    <a:pt x="244" y="1"/>
                    <a:pt x="208" y="19"/>
                  </a:cubicBezTo>
                  <a:cubicBezTo>
                    <a:pt x="167" y="37"/>
                    <a:pt x="131" y="55"/>
                    <a:pt x="95" y="96"/>
                  </a:cubicBezTo>
                  <a:cubicBezTo>
                    <a:pt x="54" y="114"/>
                    <a:pt x="36" y="150"/>
                    <a:pt x="36" y="191"/>
                  </a:cubicBezTo>
                  <a:cubicBezTo>
                    <a:pt x="18" y="227"/>
                    <a:pt x="0" y="281"/>
                    <a:pt x="0" y="322"/>
                  </a:cubicBezTo>
                  <a:cubicBezTo>
                    <a:pt x="0" y="340"/>
                    <a:pt x="18" y="376"/>
                    <a:pt x="18" y="394"/>
                  </a:cubicBezTo>
                  <a:cubicBezTo>
                    <a:pt x="36" y="453"/>
                    <a:pt x="54" y="508"/>
                    <a:pt x="95" y="548"/>
                  </a:cubicBezTo>
                  <a:cubicBezTo>
                    <a:pt x="167" y="603"/>
                    <a:pt x="244" y="643"/>
                    <a:pt x="321" y="643"/>
                  </a:cubicBezTo>
                  <a:cubicBezTo>
                    <a:pt x="376" y="643"/>
                    <a:pt x="412" y="643"/>
                    <a:pt x="452" y="621"/>
                  </a:cubicBezTo>
                  <a:cubicBezTo>
                    <a:pt x="489" y="603"/>
                    <a:pt x="525" y="584"/>
                    <a:pt x="547" y="548"/>
                  </a:cubicBezTo>
                  <a:cubicBezTo>
                    <a:pt x="584" y="508"/>
                    <a:pt x="602" y="489"/>
                    <a:pt x="620" y="453"/>
                  </a:cubicBezTo>
                  <a:cubicBezTo>
                    <a:pt x="638" y="394"/>
                    <a:pt x="638" y="358"/>
                    <a:pt x="638" y="322"/>
                  </a:cubicBezTo>
                  <a:lnTo>
                    <a:pt x="638" y="227"/>
                  </a:lnTo>
                  <a:cubicBezTo>
                    <a:pt x="620" y="168"/>
                    <a:pt x="584" y="132"/>
                    <a:pt x="547" y="96"/>
                  </a:cubicBezTo>
                  <a:cubicBezTo>
                    <a:pt x="489" y="37"/>
                    <a:pt x="412" y="1"/>
                    <a:pt x="32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4"/>
            <p:cNvSpPr/>
            <p:nvPr/>
          </p:nvSpPr>
          <p:spPr>
            <a:xfrm>
              <a:off x="3443450" y="1197725"/>
              <a:ext cx="9850" cy="8850"/>
            </a:xfrm>
            <a:custGeom>
              <a:avLst/>
              <a:gdLst/>
              <a:ahLst/>
              <a:cxnLst/>
              <a:rect l="l" t="t" r="r" b="b"/>
              <a:pathLst>
                <a:path w="394" h="354" extrusionOk="0">
                  <a:moveTo>
                    <a:pt x="211" y="0"/>
                  </a:moveTo>
                  <a:cubicBezTo>
                    <a:pt x="171" y="0"/>
                    <a:pt x="129" y="16"/>
                    <a:pt x="95" y="38"/>
                  </a:cubicBezTo>
                  <a:cubicBezTo>
                    <a:pt x="55" y="61"/>
                    <a:pt x="37" y="79"/>
                    <a:pt x="18" y="97"/>
                  </a:cubicBezTo>
                  <a:cubicBezTo>
                    <a:pt x="18" y="115"/>
                    <a:pt x="0" y="151"/>
                    <a:pt x="0" y="174"/>
                  </a:cubicBezTo>
                  <a:cubicBezTo>
                    <a:pt x="0" y="210"/>
                    <a:pt x="18" y="228"/>
                    <a:pt x="18" y="264"/>
                  </a:cubicBezTo>
                  <a:cubicBezTo>
                    <a:pt x="37" y="287"/>
                    <a:pt x="55" y="305"/>
                    <a:pt x="95" y="323"/>
                  </a:cubicBezTo>
                  <a:cubicBezTo>
                    <a:pt x="127" y="344"/>
                    <a:pt x="167" y="353"/>
                    <a:pt x="205" y="353"/>
                  </a:cubicBezTo>
                  <a:cubicBezTo>
                    <a:pt x="232" y="353"/>
                    <a:pt x="258" y="349"/>
                    <a:pt x="281" y="341"/>
                  </a:cubicBezTo>
                  <a:cubicBezTo>
                    <a:pt x="299" y="323"/>
                    <a:pt x="299" y="323"/>
                    <a:pt x="322" y="305"/>
                  </a:cubicBezTo>
                  <a:cubicBezTo>
                    <a:pt x="358" y="287"/>
                    <a:pt x="394" y="228"/>
                    <a:pt x="394" y="174"/>
                  </a:cubicBezTo>
                  <a:cubicBezTo>
                    <a:pt x="394" y="133"/>
                    <a:pt x="358" y="79"/>
                    <a:pt x="322" y="61"/>
                  </a:cubicBezTo>
                  <a:cubicBezTo>
                    <a:pt x="299" y="38"/>
                    <a:pt x="299" y="38"/>
                    <a:pt x="281" y="20"/>
                  </a:cubicBezTo>
                  <a:cubicBezTo>
                    <a:pt x="260" y="6"/>
                    <a:pt x="236" y="0"/>
                    <a:pt x="21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4"/>
            <p:cNvSpPr/>
            <p:nvPr/>
          </p:nvSpPr>
          <p:spPr>
            <a:xfrm>
              <a:off x="3430675" y="1243000"/>
              <a:ext cx="19350" cy="18600"/>
            </a:xfrm>
            <a:custGeom>
              <a:avLst/>
              <a:gdLst/>
              <a:ahLst/>
              <a:cxnLst/>
              <a:rect l="l" t="t" r="r" b="b"/>
              <a:pathLst>
                <a:path w="774" h="744" extrusionOk="0">
                  <a:moveTo>
                    <a:pt x="380" y="0"/>
                  </a:moveTo>
                  <a:cubicBezTo>
                    <a:pt x="303" y="0"/>
                    <a:pt x="244" y="18"/>
                    <a:pt x="190" y="59"/>
                  </a:cubicBezTo>
                  <a:cubicBezTo>
                    <a:pt x="113" y="95"/>
                    <a:pt x="77" y="150"/>
                    <a:pt x="41" y="227"/>
                  </a:cubicBezTo>
                  <a:cubicBezTo>
                    <a:pt x="18" y="285"/>
                    <a:pt x="0" y="340"/>
                    <a:pt x="18" y="417"/>
                  </a:cubicBezTo>
                  <a:cubicBezTo>
                    <a:pt x="18" y="489"/>
                    <a:pt x="59" y="566"/>
                    <a:pt x="113" y="625"/>
                  </a:cubicBezTo>
                  <a:lnTo>
                    <a:pt x="113" y="643"/>
                  </a:lnTo>
                  <a:cubicBezTo>
                    <a:pt x="187" y="717"/>
                    <a:pt x="294" y="744"/>
                    <a:pt x="402" y="744"/>
                  </a:cubicBezTo>
                  <a:cubicBezTo>
                    <a:pt x="432" y="744"/>
                    <a:pt x="463" y="742"/>
                    <a:pt x="493" y="738"/>
                  </a:cubicBezTo>
                  <a:cubicBezTo>
                    <a:pt x="606" y="697"/>
                    <a:pt x="719" y="602"/>
                    <a:pt x="738" y="471"/>
                  </a:cubicBezTo>
                  <a:cubicBezTo>
                    <a:pt x="774" y="340"/>
                    <a:pt x="738" y="208"/>
                    <a:pt x="643" y="113"/>
                  </a:cubicBezTo>
                  <a:cubicBezTo>
                    <a:pt x="606" y="59"/>
                    <a:pt x="548" y="37"/>
                    <a:pt x="493" y="18"/>
                  </a:cubicBezTo>
                  <a:cubicBezTo>
                    <a:pt x="455" y="9"/>
                    <a:pt x="421" y="5"/>
                    <a:pt x="388" y="5"/>
                  </a:cubicBezTo>
                  <a:cubicBezTo>
                    <a:pt x="369" y="5"/>
                    <a:pt x="351" y="6"/>
                    <a:pt x="332" y="9"/>
                  </a:cubicBezTo>
                  <a:lnTo>
                    <a:pt x="332" y="9"/>
                  </a:lnTo>
                  <a:cubicBezTo>
                    <a:pt x="346" y="5"/>
                    <a:pt x="360" y="0"/>
                    <a:pt x="38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4"/>
            <p:cNvSpPr/>
            <p:nvPr/>
          </p:nvSpPr>
          <p:spPr>
            <a:xfrm>
              <a:off x="3473525" y="1186900"/>
              <a:ext cx="8500" cy="9525"/>
            </a:xfrm>
            <a:custGeom>
              <a:avLst/>
              <a:gdLst/>
              <a:ahLst/>
              <a:cxnLst/>
              <a:rect l="l" t="t" r="r" b="b"/>
              <a:pathLst>
                <a:path w="340" h="381" extrusionOk="0">
                  <a:moveTo>
                    <a:pt x="173" y="1"/>
                  </a:moveTo>
                  <a:cubicBezTo>
                    <a:pt x="155" y="19"/>
                    <a:pt x="136" y="19"/>
                    <a:pt x="136" y="19"/>
                  </a:cubicBezTo>
                  <a:cubicBezTo>
                    <a:pt x="114" y="19"/>
                    <a:pt x="96" y="19"/>
                    <a:pt x="96" y="41"/>
                  </a:cubicBezTo>
                  <a:cubicBezTo>
                    <a:pt x="78" y="41"/>
                    <a:pt x="60" y="59"/>
                    <a:pt x="41" y="77"/>
                  </a:cubicBezTo>
                  <a:cubicBezTo>
                    <a:pt x="23" y="96"/>
                    <a:pt x="23" y="114"/>
                    <a:pt x="23" y="132"/>
                  </a:cubicBezTo>
                  <a:cubicBezTo>
                    <a:pt x="23" y="132"/>
                    <a:pt x="1" y="154"/>
                    <a:pt x="1" y="172"/>
                  </a:cubicBezTo>
                  <a:lnTo>
                    <a:pt x="1" y="245"/>
                  </a:lnTo>
                  <a:cubicBezTo>
                    <a:pt x="23" y="286"/>
                    <a:pt x="41" y="304"/>
                    <a:pt x="60" y="322"/>
                  </a:cubicBezTo>
                  <a:cubicBezTo>
                    <a:pt x="78" y="358"/>
                    <a:pt x="136" y="381"/>
                    <a:pt x="173" y="381"/>
                  </a:cubicBezTo>
                  <a:cubicBezTo>
                    <a:pt x="191" y="381"/>
                    <a:pt x="209" y="381"/>
                    <a:pt x="227" y="358"/>
                  </a:cubicBezTo>
                  <a:cubicBezTo>
                    <a:pt x="250" y="358"/>
                    <a:pt x="268" y="340"/>
                    <a:pt x="286" y="322"/>
                  </a:cubicBezTo>
                  <a:cubicBezTo>
                    <a:pt x="304" y="304"/>
                    <a:pt x="322" y="286"/>
                    <a:pt x="322" y="245"/>
                  </a:cubicBezTo>
                  <a:cubicBezTo>
                    <a:pt x="340" y="227"/>
                    <a:pt x="340" y="191"/>
                    <a:pt x="322" y="172"/>
                  </a:cubicBezTo>
                  <a:lnTo>
                    <a:pt x="322" y="132"/>
                  </a:lnTo>
                  <a:cubicBezTo>
                    <a:pt x="322" y="114"/>
                    <a:pt x="322" y="96"/>
                    <a:pt x="304" y="96"/>
                  </a:cubicBezTo>
                  <a:cubicBezTo>
                    <a:pt x="304" y="77"/>
                    <a:pt x="286" y="59"/>
                    <a:pt x="268" y="41"/>
                  </a:cubicBezTo>
                  <a:cubicBezTo>
                    <a:pt x="268" y="41"/>
                    <a:pt x="250" y="19"/>
                    <a:pt x="227" y="19"/>
                  </a:cubicBezTo>
                  <a:cubicBezTo>
                    <a:pt x="209" y="19"/>
                    <a:pt x="191" y="1"/>
                    <a:pt x="17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4"/>
            <p:cNvSpPr/>
            <p:nvPr/>
          </p:nvSpPr>
          <p:spPr>
            <a:xfrm>
              <a:off x="3476350" y="1223650"/>
              <a:ext cx="14725" cy="11350"/>
            </a:xfrm>
            <a:custGeom>
              <a:avLst/>
              <a:gdLst/>
              <a:ahLst/>
              <a:cxnLst/>
              <a:rect l="l" t="t" r="r" b="b"/>
              <a:pathLst>
                <a:path w="589" h="454" extrusionOk="0">
                  <a:moveTo>
                    <a:pt x="304" y="1"/>
                  </a:moveTo>
                  <a:cubicBezTo>
                    <a:pt x="1" y="1"/>
                    <a:pt x="1" y="453"/>
                    <a:pt x="304" y="453"/>
                  </a:cubicBezTo>
                  <a:cubicBezTo>
                    <a:pt x="589" y="453"/>
                    <a:pt x="589" y="1"/>
                    <a:pt x="30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4"/>
            <p:cNvSpPr/>
            <p:nvPr/>
          </p:nvSpPr>
          <p:spPr>
            <a:xfrm>
              <a:off x="3343025" y="1267550"/>
              <a:ext cx="12350" cy="11775"/>
            </a:xfrm>
            <a:custGeom>
              <a:avLst/>
              <a:gdLst/>
              <a:ahLst/>
              <a:cxnLst/>
              <a:rect l="l" t="t" r="r" b="b"/>
              <a:pathLst>
                <a:path w="494" h="471" extrusionOk="0">
                  <a:moveTo>
                    <a:pt x="245" y="0"/>
                  </a:moveTo>
                  <a:cubicBezTo>
                    <a:pt x="208" y="0"/>
                    <a:pt x="172" y="0"/>
                    <a:pt x="154" y="18"/>
                  </a:cubicBezTo>
                  <a:cubicBezTo>
                    <a:pt x="113" y="18"/>
                    <a:pt x="95" y="36"/>
                    <a:pt x="77" y="54"/>
                  </a:cubicBezTo>
                  <a:cubicBezTo>
                    <a:pt x="59" y="72"/>
                    <a:pt x="41" y="113"/>
                    <a:pt x="18" y="131"/>
                  </a:cubicBezTo>
                  <a:cubicBezTo>
                    <a:pt x="0" y="167"/>
                    <a:pt x="0" y="208"/>
                    <a:pt x="0" y="226"/>
                  </a:cubicBezTo>
                  <a:cubicBezTo>
                    <a:pt x="0" y="262"/>
                    <a:pt x="0" y="280"/>
                    <a:pt x="18" y="299"/>
                  </a:cubicBezTo>
                  <a:cubicBezTo>
                    <a:pt x="18" y="339"/>
                    <a:pt x="41" y="375"/>
                    <a:pt x="77" y="394"/>
                  </a:cubicBezTo>
                  <a:cubicBezTo>
                    <a:pt x="95" y="412"/>
                    <a:pt x="113" y="434"/>
                    <a:pt x="113" y="434"/>
                  </a:cubicBezTo>
                  <a:cubicBezTo>
                    <a:pt x="154" y="470"/>
                    <a:pt x="208" y="470"/>
                    <a:pt x="245" y="470"/>
                  </a:cubicBezTo>
                  <a:cubicBezTo>
                    <a:pt x="285" y="470"/>
                    <a:pt x="303" y="470"/>
                    <a:pt x="340" y="452"/>
                  </a:cubicBezTo>
                  <a:cubicBezTo>
                    <a:pt x="358" y="452"/>
                    <a:pt x="398" y="434"/>
                    <a:pt x="416" y="394"/>
                  </a:cubicBezTo>
                  <a:cubicBezTo>
                    <a:pt x="435" y="375"/>
                    <a:pt x="453" y="357"/>
                    <a:pt x="471" y="321"/>
                  </a:cubicBezTo>
                  <a:cubicBezTo>
                    <a:pt x="471" y="299"/>
                    <a:pt x="493" y="262"/>
                    <a:pt x="493" y="226"/>
                  </a:cubicBezTo>
                  <a:cubicBezTo>
                    <a:pt x="493" y="208"/>
                    <a:pt x="471" y="185"/>
                    <a:pt x="471" y="167"/>
                  </a:cubicBezTo>
                  <a:cubicBezTo>
                    <a:pt x="471" y="131"/>
                    <a:pt x="435" y="95"/>
                    <a:pt x="416" y="54"/>
                  </a:cubicBezTo>
                  <a:cubicBezTo>
                    <a:pt x="398" y="54"/>
                    <a:pt x="380" y="36"/>
                    <a:pt x="358" y="18"/>
                  </a:cubicBezTo>
                  <a:cubicBezTo>
                    <a:pt x="321" y="0"/>
                    <a:pt x="285" y="0"/>
                    <a:pt x="24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4"/>
            <p:cNvSpPr/>
            <p:nvPr/>
          </p:nvSpPr>
          <p:spPr>
            <a:xfrm>
              <a:off x="3395825" y="1278400"/>
              <a:ext cx="8075" cy="7475"/>
            </a:xfrm>
            <a:custGeom>
              <a:avLst/>
              <a:gdLst/>
              <a:ahLst/>
              <a:cxnLst/>
              <a:rect l="l" t="t" r="r" b="b"/>
              <a:pathLst>
                <a:path w="323" h="299" extrusionOk="0">
                  <a:moveTo>
                    <a:pt x="168" y="0"/>
                  </a:moveTo>
                  <a:cubicBezTo>
                    <a:pt x="150" y="0"/>
                    <a:pt x="114" y="0"/>
                    <a:pt x="96" y="18"/>
                  </a:cubicBezTo>
                  <a:cubicBezTo>
                    <a:pt x="78" y="18"/>
                    <a:pt x="78" y="18"/>
                    <a:pt x="78" y="36"/>
                  </a:cubicBezTo>
                  <a:cubicBezTo>
                    <a:pt x="37" y="36"/>
                    <a:pt x="37" y="55"/>
                    <a:pt x="19" y="73"/>
                  </a:cubicBezTo>
                  <a:cubicBezTo>
                    <a:pt x="1" y="91"/>
                    <a:pt x="1" y="113"/>
                    <a:pt x="1" y="150"/>
                  </a:cubicBezTo>
                  <a:cubicBezTo>
                    <a:pt x="1" y="168"/>
                    <a:pt x="1" y="186"/>
                    <a:pt x="19" y="204"/>
                  </a:cubicBezTo>
                  <a:cubicBezTo>
                    <a:pt x="37" y="226"/>
                    <a:pt x="37" y="245"/>
                    <a:pt x="78" y="263"/>
                  </a:cubicBezTo>
                  <a:lnTo>
                    <a:pt x="96" y="281"/>
                  </a:lnTo>
                  <a:cubicBezTo>
                    <a:pt x="114" y="281"/>
                    <a:pt x="150" y="299"/>
                    <a:pt x="168" y="299"/>
                  </a:cubicBezTo>
                  <a:cubicBezTo>
                    <a:pt x="191" y="299"/>
                    <a:pt x="227" y="281"/>
                    <a:pt x="245" y="281"/>
                  </a:cubicBezTo>
                  <a:cubicBezTo>
                    <a:pt x="281" y="245"/>
                    <a:pt x="322" y="204"/>
                    <a:pt x="322" y="150"/>
                  </a:cubicBezTo>
                  <a:cubicBezTo>
                    <a:pt x="322" y="91"/>
                    <a:pt x="281" y="36"/>
                    <a:pt x="245" y="18"/>
                  </a:cubicBezTo>
                  <a:cubicBezTo>
                    <a:pt x="227" y="0"/>
                    <a:pt x="191" y="0"/>
                    <a:pt x="16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4"/>
            <p:cNvSpPr/>
            <p:nvPr/>
          </p:nvSpPr>
          <p:spPr>
            <a:xfrm>
              <a:off x="3462775" y="1252950"/>
              <a:ext cx="21625" cy="21625"/>
            </a:xfrm>
            <a:custGeom>
              <a:avLst/>
              <a:gdLst/>
              <a:ahLst/>
              <a:cxnLst/>
              <a:rect l="l" t="t" r="r" b="b"/>
              <a:pathLst>
                <a:path w="865" h="865" extrusionOk="0">
                  <a:moveTo>
                    <a:pt x="431" y="0"/>
                  </a:moveTo>
                  <a:cubicBezTo>
                    <a:pt x="376" y="0"/>
                    <a:pt x="318" y="19"/>
                    <a:pt x="281" y="37"/>
                  </a:cubicBezTo>
                  <a:cubicBezTo>
                    <a:pt x="227" y="55"/>
                    <a:pt x="168" y="91"/>
                    <a:pt x="132" y="132"/>
                  </a:cubicBezTo>
                  <a:cubicBezTo>
                    <a:pt x="91" y="168"/>
                    <a:pt x="55" y="227"/>
                    <a:pt x="55" y="263"/>
                  </a:cubicBezTo>
                  <a:cubicBezTo>
                    <a:pt x="19" y="317"/>
                    <a:pt x="1" y="376"/>
                    <a:pt x="19" y="430"/>
                  </a:cubicBezTo>
                  <a:lnTo>
                    <a:pt x="19" y="543"/>
                  </a:lnTo>
                  <a:cubicBezTo>
                    <a:pt x="55" y="620"/>
                    <a:pt x="73" y="679"/>
                    <a:pt x="132" y="733"/>
                  </a:cubicBezTo>
                  <a:cubicBezTo>
                    <a:pt x="168" y="751"/>
                    <a:pt x="186" y="792"/>
                    <a:pt x="227" y="810"/>
                  </a:cubicBezTo>
                  <a:cubicBezTo>
                    <a:pt x="281" y="846"/>
                    <a:pt x="358" y="864"/>
                    <a:pt x="431" y="864"/>
                  </a:cubicBezTo>
                  <a:cubicBezTo>
                    <a:pt x="490" y="864"/>
                    <a:pt x="544" y="846"/>
                    <a:pt x="603" y="828"/>
                  </a:cubicBezTo>
                  <a:cubicBezTo>
                    <a:pt x="657" y="810"/>
                    <a:pt x="698" y="769"/>
                    <a:pt x="734" y="733"/>
                  </a:cubicBezTo>
                  <a:cubicBezTo>
                    <a:pt x="793" y="697"/>
                    <a:pt x="811" y="656"/>
                    <a:pt x="829" y="602"/>
                  </a:cubicBezTo>
                  <a:cubicBezTo>
                    <a:pt x="865" y="543"/>
                    <a:pt x="865" y="489"/>
                    <a:pt x="865" y="430"/>
                  </a:cubicBezTo>
                  <a:cubicBezTo>
                    <a:pt x="865" y="394"/>
                    <a:pt x="865" y="358"/>
                    <a:pt x="847" y="317"/>
                  </a:cubicBezTo>
                  <a:cubicBezTo>
                    <a:pt x="829" y="245"/>
                    <a:pt x="793" y="186"/>
                    <a:pt x="734" y="132"/>
                  </a:cubicBezTo>
                  <a:cubicBezTo>
                    <a:pt x="716" y="114"/>
                    <a:pt x="680" y="91"/>
                    <a:pt x="657" y="73"/>
                  </a:cubicBezTo>
                  <a:cubicBezTo>
                    <a:pt x="585" y="19"/>
                    <a:pt x="508" y="0"/>
                    <a:pt x="43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4"/>
            <p:cNvSpPr/>
            <p:nvPr/>
          </p:nvSpPr>
          <p:spPr>
            <a:xfrm>
              <a:off x="3297325" y="1241075"/>
              <a:ext cx="13250" cy="13250"/>
            </a:xfrm>
            <a:custGeom>
              <a:avLst/>
              <a:gdLst/>
              <a:ahLst/>
              <a:cxnLst/>
              <a:rect l="l" t="t" r="r" b="b"/>
              <a:pathLst>
                <a:path w="530" h="530" extrusionOk="0">
                  <a:moveTo>
                    <a:pt x="263" y="0"/>
                  </a:moveTo>
                  <a:cubicBezTo>
                    <a:pt x="245" y="0"/>
                    <a:pt x="209" y="0"/>
                    <a:pt x="173" y="23"/>
                  </a:cubicBezTo>
                  <a:cubicBezTo>
                    <a:pt x="132" y="41"/>
                    <a:pt x="114" y="59"/>
                    <a:pt x="96" y="77"/>
                  </a:cubicBezTo>
                  <a:cubicBezTo>
                    <a:pt x="59" y="95"/>
                    <a:pt x="37" y="136"/>
                    <a:pt x="37" y="172"/>
                  </a:cubicBezTo>
                  <a:cubicBezTo>
                    <a:pt x="19" y="190"/>
                    <a:pt x="1" y="227"/>
                    <a:pt x="19" y="267"/>
                  </a:cubicBezTo>
                  <a:lnTo>
                    <a:pt x="19" y="340"/>
                  </a:lnTo>
                  <a:cubicBezTo>
                    <a:pt x="37" y="380"/>
                    <a:pt x="59" y="417"/>
                    <a:pt x="96" y="453"/>
                  </a:cubicBezTo>
                  <a:cubicBezTo>
                    <a:pt x="114" y="453"/>
                    <a:pt x="114" y="475"/>
                    <a:pt x="132" y="494"/>
                  </a:cubicBezTo>
                  <a:cubicBezTo>
                    <a:pt x="191" y="512"/>
                    <a:pt x="227" y="530"/>
                    <a:pt x="263" y="530"/>
                  </a:cubicBezTo>
                  <a:cubicBezTo>
                    <a:pt x="304" y="530"/>
                    <a:pt x="340" y="512"/>
                    <a:pt x="376" y="512"/>
                  </a:cubicBezTo>
                  <a:cubicBezTo>
                    <a:pt x="399" y="494"/>
                    <a:pt x="435" y="475"/>
                    <a:pt x="453" y="453"/>
                  </a:cubicBezTo>
                  <a:cubicBezTo>
                    <a:pt x="489" y="417"/>
                    <a:pt x="512" y="399"/>
                    <a:pt x="512" y="362"/>
                  </a:cubicBezTo>
                  <a:cubicBezTo>
                    <a:pt x="530" y="340"/>
                    <a:pt x="530" y="304"/>
                    <a:pt x="530" y="267"/>
                  </a:cubicBezTo>
                  <a:lnTo>
                    <a:pt x="530" y="190"/>
                  </a:lnTo>
                  <a:cubicBezTo>
                    <a:pt x="512" y="154"/>
                    <a:pt x="489" y="114"/>
                    <a:pt x="453" y="77"/>
                  </a:cubicBezTo>
                  <a:cubicBezTo>
                    <a:pt x="435" y="59"/>
                    <a:pt x="417" y="59"/>
                    <a:pt x="399" y="41"/>
                  </a:cubicBezTo>
                  <a:cubicBezTo>
                    <a:pt x="358" y="23"/>
                    <a:pt x="322" y="0"/>
                    <a:pt x="26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4"/>
            <p:cNvSpPr/>
            <p:nvPr/>
          </p:nvSpPr>
          <p:spPr>
            <a:xfrm>
              <a:off x="3377975" y="1126625"/>
              <a:ext cx="12225" cy="12225"/>
            </a:xfrm>
            <a:custGeom>
              <a:avLst/>
              <a:gdLst/>
              <a:ahLst/>
              <a:cxnLst/>
              <a:rect l="l" t="t" r="r" b="b"/>
              <a:pathLst>
                <a:path w="489" h="489" extrusionOk="0">
                  <a:moveTo>
                    <a:pt x="244" y="0"/>
                  </a:moveTo>
                  <a:cubicBezTo>
                    <a:pt x="204" y="0"/>
                    <a:pt x="167" y="0"/>
                    <a:pt x="149" y="18"/>
                  </a:cubicBezTo>
                  <a:cubicBezTo>
                    <a:pt x="113" y="18"/>
                    <a:pt x="91" y="37"/>
                    <a:pt x="54" y="55"/>
                  </a:cubicBezTo>
                  <a:cubicBezTo>
                    <a:pt x="36" y="95"/>
                    <a:pt x="18" y="113"/>
                    <a:pt x="18" y="150"/>
                  </a:cubicBezTo>
                  <a:cubicBezTo>
                    <a:pt x="0" y="168"/>
                    <a:pt x="0" y="208"/>
                    <a:pt x="0" y="245"/>
                  </a:cubicBezTo>
                  <a:lnTo>
                    <a:pt x="0" y="303"/>
                  </a:lnTo>
                  <a:cubicBezTo>
                    <a:pt x="18" y="340"/>
                    <a:pt x="36" y="376"/>
                    <a:pt x="54" y="417"/>
                  </a:cubicBezTo>
                  <a:cubicBezTo>
                    <a:pt x="72" y="417"/>
                    <a:pt x="91" y="435"/>
                    <a:pt x="113" y="453"/>
                  </a:cubicBezTo>
                  <a:cubicBezTo>
                    <a:pt x="149" y="471"/>
                    <a:pt x="186" y="489"/>
                    <a:pt x="244" y="489"/>
                  </a:cubicBezTo>
                  <a:cubicBezTo>
                    <a:pt x="262" y="489"/>
                    <a:pt x="299" y="471"/>
                    <a:pt x="339" y="453"/>
                  </a:cubicBezTo>
                  <a:cubicBezTo>
                    <a:pt x="357" y="453"/>
                    <a:pt x="394" y="435"/>
                    <a:pt x="412" y="417"/>
                  </a:cubicBezTo>
                  <a:cubicBezTo>
                    <a:pt x="430" y="394"/>
                    <a:pt x="452" y="358"/>
                    <a:pt x="471" y="340"/>
                  </a:cubicBezTo>
                  <a:cubicBezTo>
                    <a:pt x="471" y="303"/>
                    <a:pt x="489" y="263"/>
                    <a:pt x="489" y="245"/>
                  </a:cubicBezTo>
                  <a:cubicBezTo>
                    <a:pt x="471" y="208"/>
                    <a:pt x="471" y="190"/>
                    <a:pt x="471" y="168"/>
                  </a:cubicBezTo>
                  <a:cubicBezTo>
                    <a:pt x="471" y="132"/>
                    <a:pt x="430" y="95"/>
                    <a:pt x="412" y="55"/>
                  </a:cubicBezTo>
                  <a:cubicBezTo>
                    <a:pt x="394" y="55"/>
                    <a:pt x="376" y="37"/>
                    <a:pt x="357" y="18"/>
                  </a:cubicBezTo>
                  <a:cubicBezTo>
                    <a:pt x="317" y="0"/>
                    <a:pt x="281" y="0"/>
                    <a:pt x="24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4"/>
            <p:cNvSpPr/>
            <p:nvPr/>
          </p:nvSpPr>
          <p:spPr>
            <a:xfrm>
              <a:off x="3460400" y="1153425"/>
              <a:ext cx="15525" cy="16075"/>
            </a:xfrm>
            <a:custGeom>
              <a:avLst/>
              <a:gdLst/>
              <a:ahLst/>
              <a:cxnLst/>
              <a:rect l="l" t="t" r="r" b="b"/>
              <a:pathLst>
                <a:path w="621" h="643" extrusionOk="0">
                  <a:moveTo>
                    <a:pt x="300" y="1"/>
                  </a:moveTo>
                  <a:cubicBezTo>
                    <a:pt x="263" y="1"/>
                    <a:pt x="227" y="1"/>
                    <a:pt x="186" y="41"/>
                  </a:cubicBezTo>
                  <a:cubicBezTo>
                    <a:pt x="150" y="41"/>
                    <a:pt x="114" y="59"/>
                    <a:pt x="96" y="96"/>
                  </a:cubicBezTo>
                  <a:cubicBezTo>
                    <a:pt x="55" y="136"/>
                    <a:pt x="37" y="154"/>
                    <a:pt x="19" y="191"/>
                  </a:cubicBezTo>
                  <a:cubicBezTo>
                    <a:pt x="1" y="227"/>
                    <a:pt x="1" y="286"/>
                    <a:pt x="1" y="322"/>
                  </a:cubicBezTo>
                  <a:lnTo>
                    <a:pt x="1" y="399"/>
                  </a:lnTo>
                  <a:cubicBezTo>
                    <a:pt x="19" y="453"/>
                    <a:pt x="55" y="512"/>
                    <a:pt x="96" y="548"/>
                  </a:cubicBezTo>
                  <a:cubicBezTo>
                    <a:pt x="114" y="566"/>
                    <a:pt x="132" y="566"/>
                    <a:pt x="150" y="589"/>
                  </a:cubicBezTo>
                  <a:cubicBezTo>
                    <a:pt x="209" y="625"/>
                    <a:pt x="245" y="643"/>
                    <a:pt x="300" y="643"/>
                  </a:cubicBezTo>
                  <a:cubicBezTo>
                    <a:pt x="358" y="643"/>
                    <a:pt x="395" y="625"/>
                    <a:pt x="435" y="607"/>
                  </a:cubicBezTo>
                  <a:cubicBezTo>
                    <a:pt x="471" y="589"/>
                    <a:pt x="508" y="566"/>
                    <a:pt x="526" y="548"/>
                  </a:cubicBezTo>
                  <a:cubicBezTo>
                    <a:pt x="566" y="512"/>
                    <a:pt x="585" y="476"/>
                    <a:pt x="603" y="435"/>
                  </a:cubicBezTo>
                  <a:cubicBezTo>
                    <a:pt x="621" y="399"/>
                    <a:pt x="621" y="362"/>
                    <a:pt x="621" y="322"/>
                  </a:cubicBezTo>
                  <a:lnTo>
                    <a:pt x="621" y="227"/>
                  </a:lnTo>
                  <a:cubicBezTo>
                    <a:pt x="603" y="191"/>
                    <a:pt x="566" y="136"/>
                    <a:pt x="526" y="96"/>
                  </a:cubicBezTo>
                  <a:cubicBezTo>
                    <a:pt x="508" y="77"/>
                    <a:pt x="490" y="59"/>
                    <a:pt x="471" y="41"/>
                  </a:cubicBezTo>
                  <a:cubicBezTo>
                    <a:pt x="413" y="23"/>
                    <a:pt x="358" y="1"/>
                    <a:pt x="30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4"/>
            <p:cNvSpPr/>
            <p:nvPr/>
          </p:nvSpPr>
          <p:spPr>
            <a:xfrm>
              <a:off x="3501800" y="1203425"/>
              <a:ext cx="8500" cy="7600"/>
            </a:xfrm>
            <a:custGeom>
              <a:avLst/>
              <a:gdLst/>
              <a:ahLst/>
              <a:cxnLst/>
              <a:rect l="l" t="t" r="r" b="b"/>
              <a:pathLst>
                <a:path w="340" h="304" extrusionOk="0">
                  <a:moveTo>
                    <a:pt x="154" y="0"/>
                  </a:moveTo>
                  <a:cubicBezTo>
                    <a:pt x="114" y="0"/>
                    <a:pt x="78" y="18"/>
                    <a:pt x="41" y="59"/>
                  </a:cubicBezTo>
                  <a:cubicBezTo>
                    <a:pt x="41" y="59"/>
                    <a:pt x="23" y="77"/>
                    <a:pt x="23" y="95"/>
                  </a:cubicBezTo>
                  <a:cubicBezTo>
                    <a:pt x="1" y="131"/>
                    <a:pt x="1" y="190"/>
                    <a:pt x="23" y="226"/>
                  </a:cubicBezTo>
                  <a:cubicBezTo>
                    <a:pt x="23" y="226"/>
                    <a:pt x="41" y="226"/>
                    <a:pt x="41" y="244"/>
                  </a:cubicBezTo>
                  <a:cubicBezTo>
                    <a:pt x="59" y="285"/>
                    <a:pt x="114" y="303"/>
                    <a:pt x="154" y="303"/>
                  </a:cubicBezTo>
                  <a:cubicBezTo>
                    <a:pt x="191" y="303"/>
                    <a:pt x="227" y="303"/>
                    <a:pt x="249" y="285"/>
                  </a:cubicBezTo>
                  <a:lnTo>
                    <a:pt x="286" y="285"/>
                  </a:lnTo>
                  <a:cubicBezTo>
                    <a:pt x="304" y="262"/>
                    <a:pt x="304" y="244"/>
                    <a:pt x="322" y="244"/>
                  </a:cubicBezTo>
                  <a:cubicBezTo>
                    <a:pt x="340" y="208"/>
                    <a:pt x="340" y="190"/>
                    <a:pt x="340" y="149"/>
                  </a:cubicBezTo>
                  <a:cubicBezTo>
                    <a:pt x="340" y="131"/>
                    <a:pt x="340" y="113"/>
                    <a:pt x="322" y="77"/>
                  </a:cubicBezTo>
                  <a:cubicBezTo>
                    <a:pt x="322" y="59"/>
                    <a:pt x="286" y="18"/>
                    <a:pt x="249" y="18"/>
                  </a:cubicBezTo>
                  <a:cubicBezTo>
                    <a:pt x="227" y="18"/>
                    <a:pt x="191" y="0"/>
                    <a:pt x="15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4"/>
            <p:cNvSpPr/>
            <p:nvPr/>
          </p:nvSpPr>
          <p:spPr>
            <a:xfrm>
              <a:off x="3370850" y="1211000"/>
              <a:ext cx="8950" cy="8950"/>
            </a:xfrm>
            <a:custGeom>
              <a:avLst/>
              <a:gdLst/>
              <a:ahLst/>
              <a:cxnLst/>
              <a:rect l="l" t="t" r="r" b="b"/>
              <a:pathLst>
                <a:path w="358" h="358" extrusionOk="0">
                  <a:moveTo>
                    <a:pt x="172" y="0"/>
                  </a:moveTo>
                  <a:cubicBezTo>
                    <a:pt x="149" y="0"/>
                    <a:pt x="131" y="0"/>
                    <a:pt x="95" y="18"/>
                  </a:cubicBezTo>
                  <a:cubicBezTo>
                    <a:pt x="77" y="18"/>
                    <a:pt x="59" y="36"/>
                    <a:pt x="36" y="54"/>
                  </a:cubicBezTo>
                  <a:cubicBezTo>
                    <a:pt x="36" y="73"/>
                    <a:pt x="18" y="95"/>
                    <a:pt x="0" y="113"/>
                  </a:cubicBezTo>
                  <a:lnTo>
                    <a:pt x="0" y="168"/>
                  </a:lnTo>
                  <a:lnTo>
                    <a:pt x="0" y="226"/>
                  </a:lnTo>
                  <a:cubicBezTo>
                    <a:pt x="0" y="244"/>
                    <a:pt x="18" y="281"/>
                    <a:pt x="36" y="299"/>
                  </a:cubicBezTo>
                  <a:cubicBezTo>
                    <a:pt x="59" y="299"/>
                    <a:pt x="77" y="321"/>
                    <a:pt x="77" y="321"/>
                  </a:cubicBezTo>
                  <a:cubicBezTo>
                    <a:pt x="113" y="339"/>
                    <a:pt x="131" y="358"/>
                    <a:pt x="172" y="358"/>
                  </a:cubicBezTo>
                  <a:lnTo>
                    <a:pt x="190" y="358"/>
                  </a:lnTo>
                  <a:cubicBezTo>
                    <a:pt x="226" y="339"/>
                    <a:pt x="244" y="339"/>
                    <a:pt x="262" y="321"/>
                  </a:cubicBezTo>
                  <a:cubicBezTo>
                    <a:pt x="285" y="321"/>
                    <a:pt x="285" y="299"/>
                    <a:pt x="303" y="299"/>
                  </a:cubicBezTo>
                  <a:lnTo>
                    <a:pt x="321" y="281"/>
                  </a:lnTo>
                  <a:cubicBezTo>
                    <a:pt x="321" y="281"/>
                    <a:pt x="339" y="263"/>
                    <a:pt x="339" y="244"/>
                  </a:cubicBezTo>
                  <a:cubicBezTo>
                    <a:pt x="357" y="226"/>
                    <a:pt x="357" y="186"/>
                    <a:pt x="357" y="168"/>
                  </a:cubicBezTo>
                  <a:lnTo>
                    <a:pt x="357" y="131"/>
                  </a:lnTo>
                  <a:cubicBezTo>
                    <a:pt x="339" y="113"/>
                    <a:pt x="339" y="73"/>
                    <a:pt x="321" y="54"/>
                  </a:cubicBezTo>
                  <a:lnTo>
                    <a:pt x="303" y="54"/>
                  </a:lnTo>
                  <a:lnTo>
                    <a:pt x="262" y="18"/>
                  </a:lnTo>
                  <a:cubicBezTo>
                    <a:pt x="244" y="18"/>
                    <a:pt x="226" y="18"/>
                    <a:pt x="22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4" name="Google Shape;474;p4"/>
          <p:cNvSpPr/>
          <p:nvPr/>
        </p:nvSpPr>
        <p:spPr>
          <a:xfrm>
            <a:off x="-448425" y="4042624"/>
            <a:ext cx="1006830" cy="1191316"/>
          </a:xfrm>
          <a:custGeom>
            <a:avLst/>
            <a:gdLst/>
            <a:ahLst/>
            <a:cxnLst/>
            <a:rect l="l" t="t" r="r" b="b"/>
            <a:pathLst>
              <a:path w="7334" h="8678" extrusionOk="0">
                <a:moveTo>
                  <a:pt x="1406" y="4804"/>
                </a:moveTo>
                <a:lnTo>
                  <a:pt x="1406" y="4804"/>
                </a:lnTo>
                <a:cubicBezTo>
                  <a:pt x="1405" y="4808"/>
                  <a:pt x="1404" y="4811"/>
                  <a:pt x="1402" y="4811"/>
                </a:cubicBezTo>
                <a:cubicBezTo>
                  <a:pt x="1401" y="4811"/>
                  <a:pt x="1400" y="4810"/>
                  <a:pt x="1398" y="4809"/>
                </a:cubicBezTo>
                <a:lnTo>
                  <a:pt x="1406" y="4804"/>
                </a:lnTo>
                <a:close/>
                <a:moveTo>
                  <a:pt x="6885" y="0"/>
                </a:moveTo>
                <a:cubicBezTo>
                  <a:pt x="6843" y="0"/>
                  <a:pt x="6802" y="15"/>
                  <a:pt x="6768" y="41"/>
                </a:cubicBezTo>
                <a:cubicBezTo>
                  <a:pt x="4999" y="1000"/>
                  <a:pt x="3262" y="1999"/>
                  <a:pt x="1548" y="3053"/>
                </a:cubicBezTo>
                <a:cubicBezTo>
                  <a:pt x="1059" y="3338"/>
                  <a:pt x="589" y="3641"/>
                  <a:pt x="95" y="3940"/>
                </a:cubicBezTo>
                <a:cubicBezTo>
                  <a:pt x="23" y="3999"/>
                  <a:pt x="0" y="4130"/>
                  <a:pt x="59" y="4207"/>
                </a:cubicBezTo>
                <a:cubicBezTo>
                  <a:pt x="90" y="4258"/>
                  <a:pt x="139" y="4280"/>
                  <a:pt x="193" y="4280"/>
                </a:cubicBezTo>
                <a:cubicBezTo>
                  <a:pt x="235" y="4280"/>
                  <a:pt x="280" y="4267"/>
                  <a:pt x="322" y="4243"/>
                </a:cubicBezTo>
                <a:cubicBezTo>
                  <a:pt x="2018" y="3189"/>
                  <a:pt x="3755" y="2149"/>
                  <a:pt x="5506" y="1171"/>
                </a:cubicBezTo>
                <a:cubicBezTo>
                  <a:pt x="5936" y="920"/>
                  <a:pt x="6370" y="673"/>
                  <a:pt x="6801" y="435"/>
                </a:cubicBezTo>
                <a:lnTo>
                  <a:pt x="6801" y="435"/>
                </a:lnTo>
                <a:cubicBezTo>
                  <a:pt x="6966" y="781"/>
                  <a:pt x="6932" y="1187"/>
                  <a:pt x="6881" y="1565"/>
                </a:cubicBezTo>
                <a:cubicBezTo>
                  <a:pt x="6809" y="2112"/>
                  <a:pt x="6714" y="2642"/>
                  <a:pt x="6601" y="3189"/>
                </a:cubicBezTo>
                <a:cubicBezTo>
                  <a:pt x="6393" y="4320"/>
                  <a:pt x="6130" y="5428"/>
                  <a:pt x="5845" y="6541"/>
                </a:cubicBezTo>
                <a:cubicBezTo>
                  <a:pt x="5700" y="7084"/>
                  <a:pt x="5551" y="7623"/>
                  <a:pt x="5390" y="8164"/>
                </a:cubicBezTo>
                <a:lnTo>
                  <a:pt x="5390" y="8164"/>
                </a:lnTo>
                <a:cubicBezTo>
                  <a:pt x="4327" y="7229"/>
                  <a:pt x="3251" y="6313"/>
                  <a:pt x="2190" y="5392"/>
                </a:cubicBezTo>
                <a:cubicBezTo>
                  <a:pt x="2036" y="5279"/>
                  <a:pt x="1905" y="5148"/>
                  <a:pt x="1756" y="5035"/>
                </a:cubicBezTo>
                <a:cubicBezTo>
                  <a:pt x="1679" y="4976"/>
                  <a:pt x="1606" y="4904"/>
                  <a:pt x="1548" y="4845"/>
                </a:cubicBezTo>
                <a:cubicBezTo>
                  <a:pt x="1516" y="4829"/>
                  <a:pt x="1480" y="4799"/>
                  <a:pt x="1448" y="4780"/>
                </a:cubicBezTo>
                <a:lnTo>
                  <a:pt x="1448" y="4780"/>
                </a:lnTo>
                <a:lnTo>
                  <a:pt x="1530" y="4732"/>
                </a:lnTo>
                <a:cubicBezTo>
                  <a:pt x="1625" y="4695"/>
                  <a:pt x="1697" y="4659"/>
                  <a:pt x="1774" y="4619"/>
                </a:cubicBezTo>
                <a:cubicBezTo>
                  <a:pt x="1946" y="4546"/>
                  <a:pt x="2095" y="4469"/>
                  <a:pt x="2262" y="4392"/>
                </a:cubicBezTo>
                <a:cubicBezTo>
                  <a:pt x="2905" y="4071"/>
                  <a:pt x="3529" y="3714"/>
                  <a:pt x="4131" y="3356"/>
                </a:cubicBezTo>
                <a:cubicBezTo>
                  <a:pt x="4666" y="3037"/>
                  <a:pt x="5191" y="2709"/>
                  <a:pt x="5704" y="2359"/>
                </a:cubicBezTo>
                <a:lnTo>
                  <a:pt x="5704" y="2359"/>
                </a:lnTo>
                <a:cubicBezTo>
                  <a:pt x="5379" y="3379"/>
                  <a:pt x="5076" y="4390"/>
                  <a:pt x="4773" y="5410"/>
                </a:cubicBezTo>
                <a:cubicBezTo>
                  <a:pt x="4706" y="5651"/>
                  <a:pt x="4638" y="5900"/>
                  <a:pt x="4565" y="6146"/>
                </a:cubicBezTo>
                <a:lnTo>
                  <a:pt x="4565" y="6146"/>
                </a:lnTo>
                <a:cubicBezTo>
                  <a:pt x="4143" y="5799"/>
                  <a:pt x="3730" y="5461"/>
                  <a:pt x="3322" y="5112"/>
                </a:cubicBezTo>
                <a:lnTo>
                  <a:pt x="3322" y="5112"/>
                </a:lnTo>
                <a:cubicBezTo>
                  <a:pt x="3559" y="4783"/>
                  <a:pt x="3845" y="4506"/>
                  <a:pt x="4178" y="4287"/>
                </a:cubicBezTo>
                <a:lnTo>
                  <a:pt x="4178" y="4287"/>
                </a:lnTo>
                <a:cubicBezTo>
                  <a:pt x="4101" y="4548"/>
                  <a:pt x="4030" y="4805"/>
                  <a:pt x="3959" y="5053"/>
                </a:cubicBezTo>
                <a:cubicBezTo>
                  <a:pt x="3923" y="5166"/>
                  <a:pt x="3959" y="5261"/>
                  <a:pt x="4054" y="5315"/>
                </a:cubicBezTo>
                <a:cubicBezTo>
                  <a:pt x="4075" y="5320"/>
                  <a:pt x="4098" y="5323"/>
                  <a:pt x="4122" y="5323"/>
                </a:cubicBezTo>
                <a:cubicBezTo>
                  <a:pt x="4202" y="5323"/>
                  <a:pt x="4284" y="5290"/>
                  <a:pt x="4298" y="5202"/>
                </a:cubicBezTo>
                <a:cubicBezTo>
                  <a:pt x="4434" y="4809"/>
                  <a:pt x="4547" y="4392"/>
                  <a:pt x="4660" y="3981"/>
                </a:cubicBezTo>
                <a:cubicBezTo>
                  <a:pt x="4678" y="3904"/>
                  <a:pt x="4678" y="3827"/>
                  <a:pt x="4619" y="3773"/>
                </a:cubicBezTo>
                <a:cubicBezTo>
                  <a:pt x="4584" y="3734"/>
                  <a:pt x="4539" y="3713"/>
                  <a:pt x="4491" y="3713"/>
                </a:cubicBezTo>
                <a:cubicBezTo>
                  <a:pt x="4465" y="3713"/>
                  <a:pt x="4438" y="3719"/>
                  <a:pt x="4411" y="3732"/>
                </a:cubicBezTo>
                <a:cubicBezTo>
                  <a:pt x="3810" y="4017"/>
                  <a:pt x="3280" y="4469"/>
                  <a:pt x="2923" y="5035"/>
                </a:cubicBezTo>
                <a:cubicBezTo>
                  <a:pt x="2869" y="5130"/>
                  <a:pt x="2869" y="5225"/>
                  <a:pt x="2941" y="5297"/>
                </a:cubicBezTo>
                <a:cubicBezTo>
                  <a:pt x="3470" y="5750"/>
                  <a:pt x="4018" y="6184"/>
                  <a:pt x="4547" y="6618"/>
                </a:cubicBezTo>
                <a:cubicBezTo>
                  <a:pt x="4582" y="6653"/>
                  <a:pt x="4621" y="6668"/>
                  <a:pt x="4659" y="6668"/>
                </a:cubicBezTo>
                <a:cubicBezTo>
                  <a:pt x="4742" y="6668"/>
                  <a:pt x="4821" y="6595"/>
                  <a:pt x="4845" y="6505"/>
                </a:cubicBezTo>
                <a:cubicBezTo>
                  <a:pt x="5280" y="4976"/>
                  <a:pt x="5732" y="3470"/>
                  <a:pt x="6221" y="1963"/>
                </a:cubicBezTo>
                <a:cubicBezTo>
                  <a:pt x="6266" y="1830"/>
                  <a:pt x="6174" y="1700"/>
                  <a:pt x="6052" y="1700"/>
                </a:cubicBezTo>
                <a:cubicBezTo>
                  <a:pt x="6016" y="1700"/>
                  <a:pt x="5978" y="1711"/>
                  <a:pt x="5940" y="1737"/>
                </a:cubicBezTo>
                <a:cubicBezTo>
                  <a:pt x="4732" y="2601"/>
                  <a:pt x="3470" y="3356"/>
                  <a:pt x="2131" y="4017"/>
                </a:cubicBezTo>
                <a:cubicBezTo>
                  <a:pt x="1964" y="4112"/>
                  <a:pt x="1792" y="4184"/>
                  <a:pt x="1625" y="4279"/>
                </a:cubicBezTo>
                <a:cubicBezTo>
                  <a:pt x="1471" y="4338"/>
                  <a:pt x="1303" y="4392"/>
                  <a:pt x="1172" y="4505"/>
                </a:cubicBezTo>
                <a:cubicBezTo>
                  <a:pt x="1018" y="4637"/>
                  <a:pt x="982" y="4845"/>
                  <a:pt x="1131" y="4999"/>
                </a:cubicBezTo>
                <a:cubicBezTo>
                  <a:pt x="1267" y="5130"/>
                  <a:pt x="1416" y="5243"/>
                  <a:pt x="1566" y="5356"/>
                </a:cubicBezTo>
                <a:cubicBezTo>
                  <a:pt x="2149" y="5881"/>
                  <a:pt x="2755" y="6392"/>
                  <a:pt x="3339" y="6899"/>
                </a:cubicBezTo>
                <a:cubicBezTo>
                  <a:pt x="4018" y="7487"/>
                  <a:pt x="4696" y="8052"/>
                  <a:pt x="5375" y="8636"/>
                </a:cubicBezTo>
                <a:cubicBezTo>
                  <a:pt x="5404" y="8663"/>
                  <a:pt x="5447" y="8678"/>
                  <a:pt x="5490" y="8678"/>
                </a:cubicBezTo>
                <a:cubicBezTo>
                  <a:pt x="5560" y="8678"/>
                  <a:pt x="5633" y="8640"/>
                  <a:pt x="5655" y="8559"/>
                </a:cubicBezTo>
                <a:cubicBezTo>
                  <a:pt x="6017" y="7428"/>
                  <a:pt x="6316" y="6261"/>
                  <a:pt x="6583" y="5089"/>
                </a:cubicBezTo>
                <a:cubicBezTo>
                  <a:pt x="6714" y="4524"/>
                  <a:pt x="6845" y="3940"/>
                  <a:pt x="6958" y="3356"/>
                </a:cubicBezTo>
                <a:cubicBezTo>
                  <a:pt x="7071" y="2791"/>
                  <a:pt x="7166" y="2207"/>
                  <a:pt x="7261" y="1642"/>
                </a:cubicBezTo>
                <a:cubicBezTo>
                  <a:pt x="7334" y="1113"/>
                  <a:pt x="7334" y="547"/>
                  <a:pt x="7035" y="77"/>
                </a:cubicBezTo>
                <a:cubicBezTo>
                  <a:pt x="6992" y="24"/>
                  <a:pt x="6938" y="0"/>
                  <a:pt x="6885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75" name="Google Shape;475;p4"/>
          <p:cNvGrpSpPr/>
          <p:nvPr/>
        </p:nvGrpSpPr>
        <p:grpSpPr>
          <a:xfrm>
            <a:off x="8185518" y="4127845"/>
            <a:ext cx="882445" cy="951313"/>
            <a:chOff x="301225" y="1363100"/>
            <a:chExt cx="229600" cy="247525"/>
          </a:xfrm>
        </p:grpSpPr>
        <p:sp>
          <p:nvSpPr>
            <p:cNvPr id="476" name="Google Shape;476;p4"/>
            <p:cNvSpPr/>
            <p:nvPr/>
          </p:nvSpPr>
          <p:spPr>
            <a:xfrm>
              <a:off x="301225" y="1472875"/>
              <a:ext cx="37800" cy="28500"/>
            </a:xfrm>
            <a:custGeom>
              <a:avLst/>
              <a:gdLst/>
              <a:ahLst/>
              <a:cxnLst/>
              <a:rect l="l" t="t" r="r" b="b"/>
              <a:pathLst>
                <a:path w="1512" h="1140" extrusionOk="0">
                  <a:moveTo>
                    <a:pt x="835" y="1"/>
                  </a:moveTo>
                  <a:cubicBezTo>
                    <a:pt x="674" y="1"/>
                    <a:pt x="509" y="85"/>
                    <a:pt x="321" y="210"/>
                  </a:cubicBezTo>
                  <a:cubicBezTo>
                    <a:pt x="190" y="287"/>
                    <a:pt x="77" y="400"/>
                    <a:pt x="41" y="550"/>
                  </a:cubicBezTo>
                  <a:cubicBezTo>
                    <a:pt x="0" y="721"/>
                    <a:pt x="77" y="907"/>
                    <a:pt x="208" y="1020"/>
                  </a:cubicBezTo>
                  <a:cubicBezTo>
                    <a:pt x="334" y="1098"/>
                    <a:pt x="469" y="1139"/>
                    <a:pt x="609" y="1139"/>
                  </a:cubicBezTo>
                  <a:cubicBezTo>
                    <a:pt x="639" y="1139"/>
                    <a:pt x="670" y="1137"/>
                    <a:pt x="701" y="1133"/>
                  </a:cubicBezTo>
                  <a:cubicBezTo>
                    <a:pt x="887" y="1115"/>
                    <a:pt x="1041" y="1043"/>
                    <a:pt x="1190" y="966"/>
                  </a:cubicBezTo>
                  <a:cubicBezTo>
                    <a:pt x="1303" y="907"/>
                    <a:pt x="1416" y="835"/>
                    <a:pt x="1452" y="721"/>
                  </a:cubicBezTo>
                  <a:cubicBezTo>
                    <a:pt x="1511" y="531"/>
                    <a:pt x="1380" y="341"/>
                    <a:pt x="1226" y="192"/>
                  </a:cubicBezTo>
                  <a:cubicBezTo>
                    <a:pt x="1092" y="56"/>
                    <a:pt x="965" y="1"/>
                    <a:pt x="83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4"/>
            <p:cNvSpPr/>
            <p:nvPr/>
          </p:nvSpPr>
          <p:spPr>
            <a:xfrm>
              <a:off x="338825" y="1530800"/>
              <a:ext cx="41575" cy="33275"/>
            </a:xfrm>
            <a:custGeom>
              <a:avLst/>
              <a:gdLst/>
              <a:ahLst/>
              <a:cxnLst/>
              <a:rect l="l" t="t" r="r" b="b"/>
              <a:pathLst>
                <a:path w="1663" h="1331" extrusionOk="0">
                  <a:moveTo>
                    <a:pt x="849" y="0"/>
                  </a:moveTo>
                  <a:cubicBezTo>
                    <a:pt x="432" y="0"/>
                    <a:pt x="0" y="237"/>
                    <a:pt x="25" y="684"/>
                  </a:cubicBezTo>
                  <a:cubicBezTo>
                    <a:pt x="43" y="988"/>
                    <a:pt x="288" y="1250"/>
                    <a:pt x="591" y="1304"/>
                  </a:cubicBezTo>
                  <a:cubicBezTo>
                    <a:pt x="656" y="1322"/>
                    <a:pt x="724" y="1331"/>
                    <a:pt x="792" y="1331"/>
                  </a:cubicBezTo>
                  <a:cubicBezTo>
                    <a:pt x="1015" y="1331"/>
                    <a:pt x="1241" y="1238"/>
                    <a:pt x="1401" y="1078"/>
                  </a:cubicBezTo>
                  <a:cubicBezTo>
                    <a:pt x="1550" y="929"/>
                    <a:pt x="1663" y="721"/>
                    <a:pt x="1627" y="535"/>
                  </a:cubicBezTo>
                  <a:cubicBezTo>
                    <a:pt x="1591" y="363"/>
                    <a:pt x="1477" y="232"/>
                    <a:pt x="1346" y="137"/>
                  </a:cubicBezTo>
                  <a:cubicBezTo>
                    <a:pt x="1209" y="45"/>
                    <a:pt x="1030" y="0"/>
                    <a:pt x="84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4"/>
            <p:cNvSpPr/>
            <p:nvPr/>
          </p:nvSpPr>
          <p:spPr>
            <a:xfrm>
              <a:off x="388425" y="1570900"/>
              <a:ext cx="46275" cy="39725"/>
            </a:xfrm>
            <a:custGeom>
              <a:avLst/>
              <a:gdLst/>
              <a:ahLst/>
              <a:cxnLst/>
              <a:rect l="l" t="t" r="r" b="b"/>
              <a:pathLst>
                <a:path w="1851" h="1589" extrusionOk="0">
                  <a:moveTo>
                    <a:pt x="995" y="1"/>
                  </a:moveTo>
                  <a:cubicBezTo>
                    <a:pt x="547" y="1"/>
                    <a:pt x="92" y="330"/>
                    <a:pt x="41" y="813"/>
                  </a:cubicBezTo>
                  <a:cubicBezTo>
                    <a:pt x="0" y="1170"/>
                    <a:pt x="285" y="1550"/>
                    <a:pt x="624" y="1587"/>
                  </a:cubicBezTo>
                  <a:cubicBezTo>
                    <a:pt x="643" y="1588"/>
                    <a:pt x="662" y="1589"/>
                    <a:pt x="681" y="1589"/>
                  </a:cubicBezTo>
                  <a:cubicBezTo>
                    <a:pt x="885" y="1589"/>
                    <a:pt x="1074" y="1502"/>
                    <a:pt x="1244" y="1419"/>
                  </a:cubicBezTo>
                  <a:cubicBezTo>
                    <a:pt x="1470" y="1284"/>
                    <a:pt x="1697" y="1116"/>
                    <a:pt x="1773" y="872"/>
                  </a:cubicBezTo>
                  <a:cubicBezTo>
                    <a:pt x="1850" y="605"/>
                    <a:pt x="1715" y="324"/>
                    <a:pt x="1511" y="175"/>
                  </a:cubicBezTo>
                  <a:cubicBezTo>
                    <a:pt x="1358" y="55"/>
                    <a:pt x="1177" y="1"/>
                    <a:pt x="99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4"/>
            <p:cNvSpPr/>
            <p:nvPr/>
          </p:nvSpPr>
          <p:spPr>
            <a:xfrm>
              <a:off x="448325" y="1484475"/>
              <a:ext cx="51400" cy="37925"/>
            </a:xfrm>
            <a:custGeom>
              <a:avLst/>
              <a:gdLst/>
              <a:ahLst/>
              <a:cxnLst/>
              <a:rect l="l" t="t" r="r" b="b"/>
              <a:pathLst>
                <a:path w="2056" h="1517" extrusionOk="0">
                  <a:moveTo>
                    <a:pt x="1196" y="0"/>
                  </a:moveTo>
                  <a:cubicBezTo>
                    <a:pt x="670" y="0"/>
                    <a:pt x="0" y="402"/>
                    <a:pt x="133" y="972"/>
                  </a:cubicBezTo>
                  <a:cubicBezTo>
                    <a:pt x="205" y="1257"/>
                    <a:pt x="472" y="1461"/>
                    <a:pt x="753" y="1502"/>
                  </a:cubicBezTo>
                  <a:cubicBezTo>
                    <a:pt x="808" y="1512"/>
                    <a:pt x="863" y="1517"/>
                    <a:pt x="918" y="1517"/>
                  </a:cubicBezTo>
                  <a:cubicBezTo>
                    <a:pt x="1145" y="1517"/>
                    <a:pt x="1365" y="1432"/>
                    <a:pt x="1562" y="1312"/>
                  </a:cubicBezTo>
                  <a:cubicBezTo>
                    <a:pt x="1734" y="1198"/>
                    <a:pt x="1902" y="1049"/>
                    <a:pt x="1961" y="841"/>
                  </a:cubicBezTo>
                  <a:cubicBezTo>
                    <a:pt x="2056" y="502"/>
                    <a:pt x="1771" y="126"/>
                    <a:pt x="1431" y="31"/>
                  </a:cubicBezTo>
                  <a:cubicBezTo>
                    <a:pt x="1359" y="10"/>
                    <a:pt x="1279" y="0"/>
                    <a:pt x="119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4"/>
            <p:cNvSpPr/>
            <p:nvPr/>
          </p:nvSpPr>
          <p:spPr>
            <a:xfrm>
              <a:off x="387500" y="1460175"/>
              <a:ext cx="47650" cy="42525"/>
            </a:xfrm>
            <a:custGeom>
              <a:avLst/>
              <a:gdLst/>
              <a:ahLst/>
              <a:cxnLst/>
              <a:rect l="l" t="t" r="r" b="b"/>
              <a:pathLst>
                <a:path w="1906" h="1701" extrusionOk="0">
                  <a:moveTo>
                    <a:pt x="1115" y="0"/>
                  </a:moveTo>
                  <a:cubicBezTo>
                    <a:pt x="751" y="0"/>
                    <a:pt x="408" y="288"/>
                    <a:pt x="191" y="551"/>
                  </a:cubicBezTo>
                  <a:cubicBezTo>
                    <a:pt x="78" y="700"/>
                    <a:pt x="1" y="872"/>
                    <a:pt x="19" y="1039"/>
                  </a:cubicBezTo>
                  <a:cubicBezTo>
                    <a:pt x="37" y="1248"/>
                    <a:pt x="191" y="1438"/>
                    <a:pt x="358" y="1528"/>
                  </a:cubicBezTo>
                  <a:cubicBezTo>
                    <a:pt x="530" y="1642"/>
                    <a:pt x="727" y="1701"/>
                    <a:pt x="923" y="1701"/>
                  </a:cubicBezTo>
                  <a:cubicBezTo>
                    <a:pt x="1052" y="1701"/>
                    <a:pt x="1180" y="1675"/>
                    <a:pt x="1299" y="1623"/>
                  </a:cubicBezTo>
                  <a:cubicBezTo>
                    <a:pt x="1602" y="1510"/>
                    <a:pt x="1829" y="1211"/>
                    <a:pt x="1865" y="890"/>
                  </a:cubicBezTo>
                  <a:cubicBezTo>
                    <a:pt x="1905" y="569"/>
                    <a:pt x="1715" y="230"/>
                    <a:pt x="1435" y="80"/>
                  </a:cubicBezTo>
                  <a:cubicBezTo>
                    <a:pt x="1328" y="25"/>
                    <a:pt x="1221" y="0"/>
                    <a:pt x="111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4"/>
            <p:cNvSpPr/>
            <p:nvPr/>
          </p:nvSpPr>
          <p:spPr>
            <a:xfrm>
              <a:off x="484175" y="1551650"/>
              <a:ext cx="46650" cy="44275"/>
            </a:xfrm>
            <a:custGeom>
              <a:avLst/>
              <a:gdLst/>
              <a:ahLst/>
              <a:cxnLst/>
              <a:rect l="l" t="t" r="r" b="b"/>
              <a:pathLst>
                <a:path w="1866" h="1771" extrusionOk="0">
                  <a:moveTo>
                    <a:pt x="1059" y="0"/>
                  </a:moveTo>
                  <a:cubicBezTo>
                    <a:pt x="525" y="0"/>
                    <a:pt x="0" y="610"/>
                    <a:pt x="15" y="1113"/>
                  </a:cubicBezTo>
                  <a:cubicBezTo>
                    <a:pt x="15" y="1398"/>
                    <a:pt x="205" y="1678"/>
                    <a:pt x="486" y="1755"/>
                  </a:cubicBezTo>
                  <a:cubicBezTo>
                    <a:pt x="531" y="1766"/>
                    <a:pt x="576" y="1771"/>
                    <a:pt x="621" y="1771"/>
                  </a:cubicBezTo>
                  <a:cubicBezTo>
                    <a:pt x="801" y="1771"/>
                    <a:pt x="980" y="1692"/>
                    <a:pt x="1146" y="1601"/>
                  </a:cubicBezTo>
                  <a:cubicBezTo>
                    <a:pt x="1391" y="1470"/>
                    <a:pt x="1639" y="1284"/>
                    <a:pt x="1730" y="1018"/>
                  </a:cubicBezTo>
                  <a:cubicBezTo>
                    <a:pt x="1866" y="660"/>
                    <a:pt x="1694" y="244"/>
                    <a:pt x="1372" y="77"/>
                  </a:cubicBezTo>
                  <a:cubicBezTo>
                    <a:pt x="1270" y="24"/>
                    <a:pt x="1165" y="0"/>
                    <a:pt x="105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4"/>
            <p:cNvSpPr/>
            <p:nvPr/>
          </p:nvSpPr>
          <p:spPr>
            <a:xfrm>
              <a:off x="349400" y="1408650"/>
              <a:ext cx="27725" cy="23625"/>
            </a:xfrm>
            <a:custGeom>
              <a:avLst/>
              <a:gdLst/>
              <a:ahLst/>
              <a:cxnLst/>
              <a:rect l="l" t="t" r="r" b="b"/>
              <a:pathLst>
                <a:path w="1109" h="945" extrusionOk="0">
                  <a:moveTo>
                    <a:pt x="452" y="1"/>
                  </a:moveTo>
                  <a:cubicBezTo>
                    <a:pt x="220" y="1"/>
                    <a:pt x="1" y="193"/>
                    <a:pt x="37" y="445"/>
                  </a:cubicBezTo>
                  <a:cubicBezTo>
                    <a:pt x="55" y="594"/>
                    <a:pt x="168" y="725"/>
                    <a:pt x="281" y="802"/>
                  </a:cubicBezTo>
                  <a:cubicBezTo>
                    <a:pt x="385" y="892"/>
                    <a:pt x="526" y="945"/>
                    <a:pt x="672" y="945"/>
                  </a:cubicBezTo>
                  <a:cubicBezTo>
                    <a:pt x="710" y="945"/>
                    <a:pt x="749" y="941"/>
                    <a:pt x="788" y="934"/>
                  </a:cubicBezTo>
                  <a:cubicBezTo>
                    <a:pt x="959" y="875"/>
                    <a:pt x="1109" y="725"/>
                    <a:pt x="1091" y="535"/>
                  </a:cubicBezTo>
                  <a:cubicBezTo>
                    <a:pt x="1091" y="386"/>
                    <a:pt x="959" y="255"/>
                    <a:pt x="828" y="160"/>
                  </a:cubicBezTo>
                  <a:cubicBezTo>
                    <a:pt x="751" y="83"/>
                    <a:pt x="656" y="29"/>
                    <a:pt x="543" y="11"/>
                  </a:cubicBezTo>
                  <a:cubicBezTo>
                    <a:pt x="513" y="4"/>
                    <a:pt x="483" y="1"/>
                    <a:pt x="45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4"/>
            <p:cNvSpPr/>
            <p:nvPr/>
          </p:nvSpPr>
          <p:spPr>
            <a:xfrm>
              <a:off x="390350" y="1363100"/>
              <a:ext cx="56550" cy="41350"/>
            </a:xfrm>
            <a:custGeom>
              <a:avLst/>
              <a:gdLst/>
              <a:ahLst/>
              <a:cxnLst/>
              <a:rect l="l" t="t" r="r" b="b"/>
              <a:pathLst>
                <a:path w="2262" h="1654" extrusionOk="0">
                  <a:moveTo>
                    <a:pt x="1473" y="1"/>
                  </a:moveTo>
                  <a:cubicBezTo>
                    <a:pt x="1446" y="1"/>
                    <a:pt x="1419" y="2"/>
                    <a:pt x="1393" y="5"/>
                  </a:cubicBezTo>
                  <a:cubicBezTo>
                    <a:pt x="774" y="78"/>
                    <a:pt x="0" y="851"/>
                    <a:pt x="602" y="1435"/>
                  </a:cubicBezTo>
                  <a:cubicBezTo>
                    <a:pt x="741" y="1588"/>
                    <a:pt x="951" y="1653"/>
                    <a:pt x="1167" y="1653"/>
                  </a:cubicBezTo>
                  <a:cubicBezTo>
                    <a:pt x="1219" y="1653"/>
                    <a:pt x="1270" y="1650"/>
                    <a:pt x="1321" y="1643"/>
                  </a:cubicBezTo>
                  <a:cubicBezTo>
                    <a:pt x="1565" y="1588"/>
                    <a:pt x="1810" y="1435"/>
                    <a:pt x="1977" y="1249"/>
                  </a:cubicBezTo>
                  <a:cubicBezTo>
                    <a:pt x="2131" y="1059"/>
                    <a:pt x="2262" y="815"/>
                    <a:pt x="2226" y="571"/>
                  </a:cubicBezTo>
                  <a:cubicBezTo>
                    <a:pt x="2188" y="235"/>
                    <a:pt x="1812" y="1"/>
                    <a:pt x="147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4"/>
            <p:cNvSpPr/>
            <p:nvPr/>
          </p:nvSpPr>
          <p:spPr>
            <a:xfrm>
              <a:off x="441225" y="1554900"/>
              <a:ext cx="20725" cy="17000"/>
            </a:xfrm>
            <a:custGeom>
              <a:avLst/>
              <a:gdLst/>
              <a:ahLst/>
              <a:cxnLst/>
              <a:rect l="l" t="t" r="r" b="b"/>
              <a:pathLst>
                <a:path w="829" h="680" extrusionOk="0">
                  <a:moveTo>
                    <a:pt x="417" y="1"/>
                  </a:moveTo>
                  <a:cubicBezTo>
                    <a:pt x="358" y="1"/>
                    <a:pt x="304" y="1"/>
                    <a:pt x="227" y="42"/>
                  </a:cubicBezTo>
                  <a:cubicBezTo>
                    <a:pt x="78" y="114"/>
                    <a:pt x="1" y="363"/>
                    <a:pt x="96" y="512"/>
                  </a:cubicBezTo>
                  <a:cubicBezTo>
                    <a:pt x="150" y="607"/>
                    <a:pt x="263" y="661"/>
                    <a:pt x="376" y="679"/>
                  </a:cubicBezTo>
                  <a:cubicBezTo>
                    <a:pt x="489" y="679"/>
                    <a:pt x="602" y="625"/>
                    <a:pt x="679" y="548"/>
                  </a:cubicBezTo>
                  <a:cubicBezTo>
                    <a:pt x="774" y="453"/>
                    <a:pt x="829" y="340"/>
                    <a:pt x="792" y="209"/>
                  </a:cubicBezTo>
                  <a:cubicBezTo>
                    <a:pt x="756" y="60"/>
                    <a:pt x="584" y="1"/>
                    <a:pt x="41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4"/>
            <p:cNvSpPr/>
            <p:nvPr/>
          </p:nvSpPr>
          <p:spPr>
            <a:xfrm>
              <a:off x="464300" y="1411200"/>
              <a:ext cx="32600" cy="22300"/>
            </a:xfrm>
            <a:custGeom>
              <a:avLst/>
              <a:gdLst/>
              <a:ahLst/>
              <a:cxnLst/>
              <a:rect l="l" t="t" r="r" b="b"/>
              <a:pathLst>
                <a:path w="1304" h="892" extrusionOk="0">
                  <a:moveTo>
                    <a:pt x="776" y="0"/>
                  </a:moveTo>
                  <a:cubicBezTo>
                    <a:pt x="756" y="0"/>
                    <a:pt x="736" y="2"/>
                    <a:pt x="715" y="4"/>
                  </a:cubicBezTo>
                  <a:cubicBezTo>
                    <a:pt x="566" y="22"/>
                    <a:pt x="417" y="76"/>
                    <a:pt x="304" y="189"/>
                  </a:cubicBezTo>
                  <a:cubicBezTo>
                    <a:pt x="1" y="510"/>
                    <a:pt x="263" y="832"/>
                    <a:pt x="643" y="886"/>
                  </a:cubicBezTo>
                  <a:cubicBezTo>
                    <a:pt x="672" y="890"/>
                    <a:pt x="701" y="892"/>
                    <a:pt x="731" y="892"/>
                  </a:cubicBezTo>
                  <a:cubicBezTo>
                    <a:pt x="874" y="892"/>
                    <a:pt x="1023" y="845"/>
                    <a:pt x="1132" y="737"/>
                  </a:cubicBezTo>
                  <a:cubicBezTo>
                    <a:pt x="1245" y="623"/>
                    <a:pt x="1303" y="415"/>
                    <a:pt x="1227" y="248"/>
                  </a:cubicBezTo>
                  <a:cubicBezTo>
                    <a:pt x="1141" y="93"/>
                    <a:pt x="963" y="0"/>
                    <a:pt x="77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Google Shape;487;p5"/>
          <p:cNvSpPr/>
          <p:nvPr/>
        </p:nvSpPr>
        <p:spPr>
          <a:xfrm rot="9899998" flipH="1">
            <a:off x="7935995" y="-890833"/>
            <a:ext cx="2578301" cy="2375827"/>
          </a:xfrm>
          <a:custGeom>
            <a:avLst/>
            <a:gdLst/>
            <a:ahLst/>
            <a:cxnLst/>
            <a:rect l="l" t="t" r="r" b="b"/>
            <a:pathLst>
              <a:path w="11346" h="10455" extrusionOk="0">
                <a:moveTo>
                  <a:pt x="6236" y="0"/>
                </a:moveTo>
                <a:cubicBezTo>
                  <a:pt x="5085" y="0"/>
                  <a:pt x="3963" y="469"/>
                  <a:pt x="3429" y="1465"/>
                </a:cubicBezTo>
                <a:cubicBezTo>
                  <a:pt x="2696" y="2822"/>
                  <a:pt x="3149" y="4744"/>
                  <a:pt x="2018" y="5762"/>
                </a:cubicBezTo>
                <a:cubicBezTo>
                  <a:pt x="1602" y="6101"/>
                  <a:pt x="1072" y="6287"/>
                  <a:pt x="715" y="6685"/>
                </a:cubicBezTo>
                <a:cubicBezTo>
                  <a:pt x="0" y="7477"/>
                  <a:pt x="376" y="8816"/>
                  <a:pt x="1204" y="9476"/>
                </a:cubicBezTo>
                <a:cubicBezTo>
                  <a:pt x="2013" y="10136"/>
                  <a:pt x="3067" y="10454"/>
                  <a:pt x="4099" y="10454"/>
                </a:cubicBezTo>
                <a:cubicBezTo>
                  <a:pt x="4128" y="10454"/>
                  <a:pt x="4156" y="10454"/>
                  <a:pt x="4185" y="10453"/>
                </a:cubicBezTo>
                <a:cubicBezTo>
                  <a:pt x="6447" y="10453"/>
                  <a:pt x="9781" y="8775"/>
                  <a:pt x="10572" y="6477"/>
                </a:cubicBezTo>
                <a:cubicBezTo>
                  <a:pt x="11346" y="4179"/>
                  <a:pt x="10161" y="1388"/>
                  <a:pt x="7971" y="370"/>
                </a:cubicBezTo>
                <a:cubicBezTo>
                  <a:pt x="7437" y="126"/>
                  <a:pt x="6833" y="0"/>
                  <a:pt x="6236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8" name="Google Shape;488;p5"/>
          <p:cNvSpPr/>
          <p:nvPr/>
        </p:nvSpPr>
        <p:spPr>
          <a:xfrm rot="-9899998">
            <a:off x="-1269230" y="-890833"/>
            <a:ext cx="2578301" cy="2375827"/>
          </a:xfrm>
          <a:custGeom>
            <a:avLst/>
            <a:gdLst/>
            <a:ahLst/>
            <a:cxnLst/>
            <a:rect l="l" t="t" r="r" b="b"/>
            <a:pathLst>
              <a:path w="11346" h="10455" extrusionOk="0">
                <a:moveTo>
                  <a:pt x="6236" y="0"/>
                </a:moveTo>
                <a:cubicBezTo>
                  <a:pt x="5085" y="0"/>
                  <a:pt x="3963" y="469"/>
                  <a:pt x="3429" y="1465"/>
                </a:cubicBezTo>
                <a:cubicBezTo>
                  <a:pt x="2696" y="2822"/>
                  <a:pt x="3149" y="4744"/>
                  <a:pt x="2018" y="5762"/>
                </a:cubicBezTo>
                <a:cubicBezTo>
                  <a:pt x="1602" y="6101"/>
                  <a:pt x="1072" y="6287"/>
                  <a:pt x="715" y="6685"/>
                </a:cubicBezTo>
                <a:cubicBezTo>
                  <a:pt x="0" y="7477"/>
                  <a:pt x="376" y="8816"/>
                  <a:pt x="1204" y="9476"/>
                </a:cubicBezTo>
                <a:cubicBezTo>
                  <a:pt x="2013" y="10136"/>
                  <a:pt x="3067" y="10454"/>
                  <a:pt x="4099" y="10454"/>
                </a:cubicBezTo>
                <a:cubicBezTo>
                  <a:pt x="4128" y="10454"/>
                  <a:pt x="4156" y="10454"/>
                  <a:pt x="4185" y="10453"/>
                </a:cubicBezTo>
                <a:cubicBezTo>
                  <a:pt x="6447" y="10453"/>
                  <a:pt x="9781" y="8775"/>
                  <a:pt x="10572" y="6477"/>
                </a:cubicBezTo>
                <a:cubicBezTo>
                  <a:pt x="11346" y="4179"/>
                  <a:pt x="10161" y="1388"/>
                  <a:pt x="7971" y="370"/>
                </a:cubicBezTo>
                <a:cubicBezTo>
                  <a:pt x="7437" y="126"/>
                  <a:pt x="6833" y="0"/>
                  <a:pt x="623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9" name="Google Shape;489;p5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90" name="Google Shape;490;p5"/>
          <p:cNvSpPr txBox="1">
            <a:spLocks noGrp="1"/>
          </p:cNvSpPr>
          <p:nvPr>
            <p:ph type="subTitle" idx="1"/>
          </p:nvPr>
        </p:nvSpPr>
        <p:spPr>
          <a:xfrm>
            <a:off x="1818900" y="2993050"/>
            <a:ext cx="2458500" cy="105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91" name="Google Shape;491;p5"/>
          <p:cNvSpPr txBox="1">
            <a:spLocks noGrp="1"/>
          </p:cNvSpPr>
          <p:nvPr>
            <p:ph type="title" idx="2"/>
          </p:nvPr>
        </p:nvSpPr>
        <p:spPr>
          <a:xfrm>
            <a:off x="1524300" y="2766200"/>
            <a:ext cx="3047700" cy="2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492" name="Google Shape;492;p5"/>
          <p:cNvSpPr txBox="1">
            <a:spLocks noGrp="1"/>
          </p:cNvSpPr>
          <p:nvPr>
            <p:ph type="subTitle" idx="3"/>
          </p:nvPr>
        </p:nvSpPr>
        <p:spPr>
          <a:xfrm>
            <a:off x="4866612" y="2993050"/>
            <a:ext cx="2458500" cy="105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93" name="Google Shape;493;p5"/>
          <p:cNvSpPr txBox="1">
            <a:spLocks noGrp="1"/>
          </p:cNvSpPr>
          <p:nvPr>
            <p:ph type="title" idx="4"/>
          </p:nvPr>
        </p:nvSpPr>
        <p:spPr>
          <a:xfrm>
            <a:off x="4572004" y="2766200"/>
            <a:ext cx="3047700" cy="2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Patrick Hand"/>
              <a:buNone/>
              <a:defRPr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grpSp>
        <p:nvGrpSpPr>
          <p:cNvPr id="494" name="Google Shape;494;p5"/>
          <p:cNvGrpSpPr/>
          <p:nvPr/>
        </p:nvGrpSpPr>
        <p:grpSpPr>
          <a:xfrm>
            <a:off x="7217662" y="3775244"/>
            <a:ext cx="3196958" cy="3284371"/>
            <a:chOff x="7217662" y="3775244"/>
            <a:chExt cx="3196958" cy="3284371"/>
          </a:xfrm>
        </p:grpSpPr>
        <p:sp>
          <p:nvSpPr>
            <p:cNvPr id="495" name="Google Shape;495;p5"/>
            <p:cNvSpPr/>
            <p:nvPr/>
          </p:nvSpPr>
          <p:spPr>
            <a:xfrm rot="-7003625" flipH="1">
              <a:off x="7560236" y="4260144"/>
              <a:ext cx="2511809" cy="2314569"/>
            </a:xfrm>
            <a:custGeom>
              <a:avLst/>
              <a:gdLst/>
              <a:ahLst/>
              <a:cxnLst/>
              <a:rect l="l" t="t" r="r" b="b"/>
              <a:pathLst>
                <a:path w="11346" h="10455" extrusionOk="0">
                  <a:moveTo>
                    <a:pt x="6236" y="0"/>
                  </a:moveTo>
                  <a:cubicBezTo>
                    <a:pt x="5085" y="0"/>
                    <a:pt x="3963" y="469"/>
                    <a:pt x="3429" y="1465"/>
                  </a:cubicBezTo>
                  <a:cubicBezTo>
                    <a:pt x="2696" y="2822"/>
                    <a:pt x="3149" y="4744"/>
                    <a:pt x="2018" y="5762"/>
                  </a:cubicBezTo>
                  <a:cubicBezTo>
                    <a:pt x="1602" y="6101"/>
                    <a:pt x="1072" y="6287"/>
                    <a:pt x="715" y="6685"/>
                  </a:cubicBezTo>
                  <a:cubicBezTo>
                    <a:pt x="0" y="7477"/>
                    <a:pt x="376" y="8816"/>
                    <a:pt x="1204" y="9476"/>
                  </a:cubicBezTo>
                  <a:cubicBezTo>
                    <a:pt x="2013" y="10136"/>
                    <a:pt x="3067" y="10454"/>
                    <a:pt x="4099" y="10454"/>
                  </a:cubicBezTo>
                  <a:cubicBezTo>
                    <a:pt x="4128" y="10454"/>
                    <a:pt x="4156" y="10454"/>
                    <a:pt x="4185" y="10453"/>
                  </a:cubicBezTo>
                  <a:cubicBezTo>
                    <a:pt x="6447" y="10453"/>
                    <a:pt x="9781" y="8775"/>
                    <a:pt x="10572" y="6477"/>
                  </a:cubicBezTo>
                  <a:cubicBezTo>
                    <a:pt x="11346" y="4179"/>
                    <a:pt x="10161" y="1388"/>
                    <a:pt x="7971" y="370"/>
                  </a:cubicBezTo>
                  <a:cubicBezTo>
                    <a:pt x="7437" y="126"/>
                    <a:pt x="6833" y="0"/>
                    <a:pt x="623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96" name="Google Shape;496;p5"/>
            <p:cNvGrpSpPr/>
            <p:nvPr/>
          </p:nvGrpSpPr>
          <p:grpSpPr>
            <a:xfrm rot="10800000" flipH="1">
              <a:off x="7967975" y="3899233"/>
              <a:ext cx="1404941" cy="1004250"/>
              <a:chOff x="8090250" y="1355275"/>
              <a:chExt cx="1404941" cy="1004250"/>
            </a:xfrm>
          </p:grpSpPr>
          <p:sp>
            <p:nvSpPr>
              <p:cNvPr id="497" name="Google Shape;497;p5"/>
              <p:cNvSpPr/>
              <p:nvPr/>
            </p:nvSpPr>
            <p:spPr>
              <a:xfrm>
                <a:off x="8404718" y="1910757"/>
                <a:ext cx="101354" cy="98675"/>
              </a:xfrm>
              <a:custGeom>
                <a:avLst/>
                <a:gdLst/>
                <a:ahLst/>
                <a:cxnLst/>
                <a:rect l="l" t="t" r="r" b="b"/>
                <a:pathLst>
                  <a:path w="643" h="626" extrusionOk="0">
                    <a:moveTo>
                      <a:pt x="322" y="1"/>
                    </a:moveTo>
                    <a:cubicBezTo>
                      <a:pt x="285" y="1"/>
                      <a:pt x="245" y="1"/>
                      <a:pt x="208" y="19"/>
                    </a:cubicBezTo>
                    <a:cubicBezTo>
                      <a:pt x="172" y="37"/>
                      <a:pt x="132" y="60"/>
                      <a:pt x="95" y="96"/>
                    </a:cubicBezTo>
                    <a:cubicBezTo>
                      <a:pt x="77" y="114"/>
                      <a:pt x="59" y="150"/>
                      <a:pt x="41" y="191"/>
                    </a:cubicBezTo>
                    <a:cubicBezTo>
                      <a:pt x="18" y="227"/>
                      <a:pt x="0" y="263"/>
                      <a:pt x="18" y="304"/>
                    </a:cubicBezTo>
                    <a:lnTo>
                      <a:pt x="18" y="399"/>
                    </a:lnTo>
                    <a:cubicBezTo>
                      <a:pt x="41" y="435"/>
                      <a:pt x="59" y="489"/>
                      <a:pt x="95" y="530"/>
                    </a:cubicBezTo>
                    <a:cubicBezTo>
                      <a:pt x="132" y="548"/>
                      <a:pt x="154" y="566"/>
                      <a:pt x="172" y="584"/>
                    </a:cubicBezTo>
                    <a:cubicBezTo>
                      <a:pt x="208" y="602"/>
                      <a:pt x="267" y="625"/>
                      <a:pt x="322" y="625"/>
                    </a:cubicBezTo>
                    <a:cubicBezTo>
                      <a:pt x="358" y="625"/>
                      <a:pt x="398" y="602"/>
                      <a:pt x="435" y="584"/>
                    </a:cubicBezTo>
                    <a:cubicBezTo>
                      <a:pt x="471" y="584"/>
                      <a:pt x="512" y="566"/>
                      <a:pt x="548" y="530"/>
                    </a:cubicBezTo>
                    <a:cubicBezTo>
                      <a:pt x="566" y="489"/>
                      <a:pt x="607" y="471"/>
                      <a:pt x="607" y="435"/>
                    </a:cubicBezTo>
                    <a:cubicBezTo>
                      <a:pt x="625" y="399"/>
                      <a:pt x="643" y="358"/>
                      <a:pt x="643" y="304"/>
                    </a:cubicBezTo>
                    <a:cubicBezTo>
                      <a:pt x="625" y="286"/>
                      <a:pt x="625" y="245"/>
                      <a:pt x="625" y="227"/>
                    </a:cubicBezTo>
                    <a:cubicBezTo>
                      <a:pt x="607" y="173"/>
                      <a:pt x="584" y="132"/>
                      <a:pt x="548" y="96"/>
                    </a:cubicBezTo>
                    <a:cubicBezTo>
                      <a:pt x="530" y="78"/>
                      <a:pt x="512" y="60"/>
                      <a:pt x="471" y="37"/>
                    </a:cubicBezTo>
                    <a:cubicBezTo>
                      <a:pt x="435" y="19"/>
                      <a:pt x="380" y="1"/>
                      <a:pt x="322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8" name="Google Shape;498;p5"/>
              <p:cNvSpPr/>
              <p:nvPr/>
            </p:nvSpPr>
            <p:spPr>
              <a:xfrm>
                <a:off x="8526565" y="1673369"/>
                <a:ext cx="86537" cy="86380"/>
              </a:xfrm>
              <a:custGeom>
                <a:avLst/>
                <a:gdLst/>
                <a:ahLst/>
                <a:cxnLst/>
                <a:rect l="l" t="t" r="r" b="b"/>
                <a:pathLst>
                  <a:path w="549" h="548" extrusionOk="0">
                    <a:moveTo>
                      <a:pt x="286" y="0"/>
                    </a:moveTo>
                    <a:cubicBezTo>
                      <a:pt x="209" y="0"/>
                      <a:pt x="132" y="37"/>
                      <a:pt x="78" y="95"/>
                    </a:cubicBezTo>
                    <a:cubicBezTo>
                      <a:pt x="60" y="114"/>
                      <a:pt x="37" y="150"/>
                      <a:pt x="19" y="168"/>
                    </a:cubicBezTo>
                    <a:cubicBezTo>
                      <a:pt x="19" y="209"/>
                      <a:pt x="1" y="245"/>
                      <a:pt x="1" y="281"/>
                    </a:cubicBezTo>
                    <a:cubicBezTo>
                      <a:pt x="1" y="358"/>
                      <a:pt x="37" y="412"/>
                      <a:pt x="78" y="471"/>
                    </a:cubicBezTo>
                    <a:cubicBezTo>
                      <a:pt x="132" y="525"/>
                      <a:pt x="209" y="548"/>
                      <a:pt x="286" y="548"/>
                    </a:cubicBezTo>
                    <a:cubicBezTo>
                      <a:pt x="340" y="548"/>
                      <a:pt x="417" y="525"/>
                      <a:pt x="471" y="471"/>
                    </a:cubicBezTo>
                    <a:cubicBezTo>
                      <a:pt x="490" y="453"/>
                      <a:pt x="512" y="412"/>
                      <a:pt x="530" y="376"/>
                    </a:cubicBezTo>
                    <a:cubicBezTo>
                      <a:pt x="548" y="358"/>
                      <a:pt x="548" y="322"/>
                      <a:pt x="548" y="281"/>
                    </a:cubicBezTo>
                    <a:cubicBezTo>
                      <a:pt x="548" y="209"/>
                      <a:pt x="530" y="132"/>
                      <a:pt x="471" y="95"/>
                    </a:cubicBezTo>
                    <a:cubicBezTo>
                      <a:pt x="417" y="37"/>
                      <a:pt x="358" y="0"/>
                      <a:pt x="28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9" name="Google Shape;499;p5"/>
              <p:cNvSpPr/>
              <p:nvPr/>
            </p:nvSpPr>
            <p:spPr>
              <a:xfrm>
                <a:off x="8856797" y="1773936"/>
                <a:ext cx="77237" cy="77868"/>
              </a:xfrm>
              <a:custGeom>
                <a:avLst/>
                <a:gdLst/>
                <a:ahLst/>
                <a:cxnLst/>
                <a:rect l="l" t="t" r="r" b="b"/>
                <a:pathLst>
                  <a:path w="490" h="494" extrusionOk="0">
                    <a:moveTo>
                      <a:pt x="245" y="0"/>
                    </a:moveTo>
                    <a:cubicBezTo>
                      <a:pt x="204" y="0"/>
                      <a:pt x="186" y="23"/>
                      <a:pt x="150" y="23"/>
                    </a:cubicBezTo>
                    <a:cubicBezTo>
                      <a:pt x="114" y="41"/>
                      <a:pt x="91" y="59"/>
                      <a:pt x="73" y="77"/>
                    </a:cubicBezTo>
                    <a:cubicBezTo>
                      <a:pt x="55" y="95"/>
                      <a:pt x="37" y="136"/>
                      <a:pt x="19" y="154"/>
                    </a:cubicBezTo>
                    <a:cubicBezTo>
                      <a:pt x="0" y="190"/>
                      <a:pt x="0" y="208"/>
                      <a:pt x="0" y="249"/>
                    </a:cubicBezTo>
                    <a:cubicBezTo>
                      <a:pt x="0" y="267"/>
                      <a:pt x="0" y="285"/>
                      <a:pt x="19" y="321"/>
                    </a:cubicBezTo>
                    <a:cubicBezTo>
                      <a:pt x="19" y="362"/>
                      <a:pt x="37" y="398"/>
                      <a:pt x="73" y="416"/>
                    </a:cubicBezTo>
                    <a:cubicBezTo>
                      <a:pt x="91" y="435"/>
                      <a:pt x="114" y="453"/>
                      <a:pt x="132" y="453"/>
                    </a:cubicBezTo>
                    <a:cubicBezTo>
                      <a:pt x="168" y="475"/>
                      <a:pt x="204" y="493"/>
                      <a:pt x="245" y="493"/>
                    </a:cubicBezTo>
                    <a:cubicBezTo>
                      <a:pt x="281" y="493"/>
                      <a:pt x="299" y="493"/>
                      <a:pt x="340" y="475"/>
                    </a:cubicBezTo>
                    <a:cubicBezTo>
                      <a:pt x="376" y="453"/>
                      <a:pt x="394" y="453"/>
                      <a:pt x="412" y="416"/>
                    </a:cubicBezTo>
                    <a:cubicBezTo>
                      <a:pt x="430" y="398"/>
                      <a:pt x="453" y="380"/>
                      <a:pt x="471" y="340"/>
                    </a:cubicBezTo>
                    <a:cubicBezTo>
                      <a:pt x="489" y="321"/>
                      <a:pt x="489" y="285"/>
                      <a:pt x="489" y="249"/>
                    </a:cubicBezTo>
                    <a:cubicBezTo>
                      <a:pt x="489" y="226"/>
                      <a:pt x="489" y="208"/>
                      <a:pt x="471" y="190"/>
                    </a:cubicBezTo>
                    <a:cubicBezTo>
                      <a:pt x="471" y="154"/>
                      <a:pt x="453" y="113"/>
                      <a:pt x="412" y="77"/>
                    </a:cubicBezTo>
                    <a:cubicBezTo>
                      <a:pt x="394" y="59"/>
                      <a:pt x="376" y="59"/>
                      <a:pt x="376" y="41"/>
                    </a:cubicBezTo>
                    <a:cubicBezTo>
                      <a:pt x="340" y="23"/>
                      <a:pt x="281" y="0"/>
                      <a:pt x="24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0" name="Google Shape;500;p5"/>
              <p:cNvSpPr/>
              <p:nvPr/>
            </p:nvSpPr>
            <p:spPr>
              <a:xfrm>
                <a:off x="8915907" y="1495091"/>
                <a:ext cx="59426" cy="62263"/>
              </a:xfrm>
              <a:custGeom>
                <a:avLst/>
                <a:gdLst/>
                <a:ahLst/>
                <a:cxnLst/>
                <a:rect l="l" t="t" r="r" b="b"/>
                <a:pathLst>
                  <a:path w="377" h="395" extrusionOk="0">
                    <a:moveTo>
                      <a:pt x="191" y="0"/>
                    </a:moveTo>
                    <a:cubicBezTo>
                      <a:pt x="168" y="0"/>
                      <a:pt x="132" y="19"/>
                      <a:pt x="114" y="19"/>
                    </a:cubicBezTo>
                    <a:cubicBezTo>
                      <a:pt x="96" y="37"/>
                      <a:pt x="78" y="37"/>
                      <a:pt x="55" y="55"/>
                    </a:cubicBezTo>
                    <a:cubicBezTo>
                      <a:pt x="37" y="73"/>
                      <a:pt x="19" y="95"/>
                      <a:pt x="19" y="132"/>
                    </a:cubicBezTo>
                    <a:cubicBezTo>
                      <a:pt x="1" y="150"/>
                      <a:pt x="1" y="168"/>
                      <a:pt x="1" y="209"/>
                    </a:cubicBezTo>
                    <a:lnTo>
                      <a:pt x="1" y="245"/>
                    </a:lnTo>
                    <a:cubicBezTo>
                      <a:pt x="19" y="281"/>
                      <a:pt x="19" y="322"/>
                      <a:pt x="55" y="340"/>
                    </a:cubicBezTo>
                    <a:cubicBezTo>
                      <a:pt x="55" y="340"/>
                      <a:pt x="78" y="358"/>
                      <a:pt x="96" y="376"/>
                    </a:cubicBezTo>
                    <a:cubicBezTo>
                      <a:pt x="114" y="376"/>
                      <a:pt x="150" y="394"/>
                      <a:pt x="191" y="394"/>
                    </a:cubicBezTo>
                    <a:cubicBezTo>
                      <a:pt x="209" y="394"/>
                      <a:pt x="245" y="394"/>
                      <a:pt x="263" y="376"/>
                    </a:cubicBezTo>
                    <a:cubicBezTo>
                      <a:pt x="281" y="376"/>
                      <a:pt x="304" y="358"/>
                      <a:pt x="322" y="340"/>
                    </a:cubicBezTo>
                    <a:cubicBezTo>
                      <a:pt x="340" y="322"/>
                      <a:pt x="358" y="299"/>
                      <a:pt x="358" y="281"/>
                    </a:cubicBezTo>
                    <a:cubicBezTo>
                      <a:pt x="376" y="245"/>
                      <a:pt x="376" y="227"/>
                      <a:pt x="376" y="209"/>
                    </a:cubicBezTo>
                    <a:lnTo>
                      <a:pt x="376" y="150"/>
                    </a:lnTo>
                    <a:cubicBezTo>
                      <a:pt x="376" y="114"/>
                      <a:pt x="358" y="95"/>
                      <a:pt x="322" y="55"/>
                    </a:cubicBezTo>
                    <a:cubicBezTo>
                      <a:pt x="322" y="55"/>
                      <a:pt x="304" y="37"/>
                      <a:pt x="281" y="37"/>
                    </a:cubicBezTo>
                    <a:cubicBezTo>
                      <a:pt x="263" y="19"/>
                      <a:pt x="227" y="0"/>
                      <a:pt x="19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1" name="Google Shape;501;p5"/>
              <p:cNvSpPr/>
              <p:nvPr/>
            </p:nvSpPr>
            <p:spPr>
              <a:xfrm>
                <a:off x="8681356" y="2057824"/>
                <a:ext cx="44451" cy="44766"/>
              </a:xfrm>
              <a:custGeom>
                <a:avLst/>
                <a:gdLst/>
                <a:ahLst/>
                <a:cxnLst/>
                <a:rect l="l" t="t" r="r" b="b"/>
                <a:pathLst>
                  <a:path w="282" h="284" extrusionOk="0">
                    <a:moveTo>
                      <a:pt x="150" y="1"/>
                    </a:moveTo>
                    <a:cubicBezTo>
                      <a:pt x="138" y="1"/>
                      <a:pt x="126" y="9"/>
                      <a:pt x="114" y="9"/>
                    </a:cubicBezTo>
                    <a:cubicBezTo>
                      <a:pt x="73" y="9"/>
                      <a:pt x="37" y="49"/>
                      <a:pt x="19" y="68"/>
                    </a:cubicBezTo>
                    <a:cubicBezTo>
                      <a:pt x="19" y="86"/>
                      <a:pt x="1" y="104"/>
                      <a:pt x="1" y="122"/>
                    </a:cubicBezTo>
                    <a:cubicBezTo>
                      <a:pt x="1" y="144"/>
                      <a:pt x="1" y="163"/>
                      <a:pt x="19" y="181"/>
                    </a:cubicBezTo>
                    <a:cubicBezTo>
                      <a:pt x="19" y="217"/>
                      <a:pt x="37" y="235"/>
                      <a:pt x="73" y="258"/>
                    </a:cubicBezTo>
                    <a:cubicBezTo>
                      <a:pt x="102" y="270"/>
                      <a:pt x="128" y="283"/>
                      <a:pt x="154" y="283"/>
                    </a:cubicBezTo>
                    <a:cubicBezTo>
                      <a:pt x="165" y="283"/>
                      <a:pt x="175" y="281"/>
                      <a:pt x="186" y="276"/>
                    </a:cubicBezTo>
                    <a:cubicBezTo>
                      <a:pt x="209" y="276"/>
                      <a:pt x="245" y="235"/>
                      <a:pt x="263" y="217"/>
                    </a:cubicBezTo>
                    <a:cubicBezTo>
                      <a:pt x="281" y="199"/>
                      <a:pt x="281" y="163"/>
                      <a:pt x="281" y="144"/>
                    </a:cubicBezTo>
                    <a:cubicBezTo>
                      <a:pt x="281" y="122"/>
                      <a:pt x="281" y="104"/>
                      <a:pt x="263" y="86"/>
                    </a:cubicBezTo>
                    <a:cubicBezTo>
                      <a:pt x="263" y="68"/>
                      <a:pt x="263" y="49"/>
                      <a:pt x="245" y="49"/>
                    </a:cubicBezTo>
                    <a:cubicBezTo>
                      <a:pt x="227" y="31"/>
                      <a:pt x="209" y="9"/>
                      <a:pt x="186" y="9"/>
                    </a:cubicBezTo>
                    <a:lnTo>
                      <a:pt x="168" y="9"/>
                    </a:lnTo>
                    <a:cubicBezTo>
                      <a:pt x="162" y="3"/>
                      <a:pt x="156" y="1"/>
                      <a:pt x="15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2" name="Google Shape;502;p5"/>
              <p:cNvSpPr/>
              <p:nvPr/>
            </p:nvSpPr>
            <p:spPr>
              <a:xfrm>
                <a:off x="8737629" y="1711830"/>
                <a:ext cx="59426" cy="60687"/>
              </a:xfrm>
              <a:custGeom>
                <a:avLst/>
                <a:gdLst/>
                <a:ahLst/>
                <a:cxnLst/>
                <a:rect l="l" t="t" r="r" b="b"/>
                <a:pathLst>
                  <a:path w="377" h="385" extrusionOk="0">
                    <a:moveTo>
                      <a:pt x="191" y="1"/>
                    </a:moveTo>
                    <a:cubicBezTo>
                      <a:pt x="168" y="1"/>
                      <a:pt x="132" y="19"/>
                      <a:pt x="114" y="19"/>
                    </a:cubicBezTo>
                    <a:cubicBezTo>
                      <a:pt x="96" y="37"/>
                      <a:pt x="78" y="37"/>
                      <a:pt x="55" y="55"/>
                    </a:cubicBezTo>
                    <a:cubicBezTo>
                      <a:pt x="37" y="78"/>
                      <a:pt x="19" y="96"/>
                      <a:pt x="19" y="132"/>
                    </a:cubicBezTo>
                    <a:cubicBezTo>
                      <a:pt x="1" y="150"/>
                      <a:pt x="1" y="168"/>
                      <a:pt x="1" y="191"/>
                    </a:cubicBezTo>
                    <a:lnTo>
                      <a:pt x="1" y="245"/>
                    </a:lnTo>
                    <a:cubicBezTo>
                      <a:pt x="19" y="281"/>
                      <a:pt x="37" y="304"/>
                      <a:pt x="55" y="340"/>
                    </a:cubicBezTo>
                    <a:cubicBezTo>
                      <a:pt x="78" y="340"/>
                      <a:pt x="78" y="358"/>
                      <a:pt x="96" y="358"/>
                    </a:cubicBezTo>
                    <a:cubicBezTo>
                      <a:pt x="132" y="376"/>
                      <a:pt x="150" y="376"/>
                      <a:pt x="191" y="376"/>
                    </a:cubicBezTo>
                    <a:cubicBezTo>
                      <a:pt x="197" y="382"/>
                      <a:pt x="205" y="384"/>
                      <a:pt x="214" y="384"/>
                    </a:cubicBezTo>
                    <a:cubicBezTo>
                      <a:pt x="231" y="384"/>
                      <a:pt x="251" y="376"/>
                      <a:pt x="263" y="376"/>
                    </a:cubicBezTo>
                    <a:cubicBezTo>
                      <a:pt x="281" y="358"/>
                      <a:pt x="304" y="358"/>
                      <a:pt x="322" y="340"/>
                    </a:cubicBezTo>
                    <a:cubicBezTo>
                      <a:pt x="340" y="322"/>
                      <a:pt x="358" y="304"/>
                      <a:pt x="358" y="263"/>
                    </a:cubicBezTo>
                    <a:cubicBezTo>
                      <a:pt x="376" y="245"/>
                      <a:pt x="376" y="227"/>
                      <a:pt x="376" y="191"/>
                    </a:cubicBezTo>
                    <a:lnTo>
                      <a:pt x="376" y="150"/>
                    </a:lnTo>
                    <a:cubicBezTo>
                      <a:pt x="358" y="114"/>
                      <a:pt x="340" y="96"/>
                      <a:pt x="322" y="55"/>
                    </a:cubicBezTo>
                    <a:cubicBezTo>
                      <a:pt x="304" y="55"/>
                      <a:pt x="304" y="37"/>
                      <a:pt x="281" y="37"/>
                    </a:cubicBezTo>
                    <a:cubicBezTo>
                      <a:pt x="263" y="19"/>
                      <a:pt x="227" y="1"/>
                      <a:pt x="19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3" name="Google Shape;503;p5"/>
              <p:cNvSpPr/>
              <p:nvPr/>
            </p:nvSpPr>
            <p:spPr>
              <a:xfrm>
                <a:off x="8339776" y="1602121"/>
                <a:ext cx="65100" cy="64312"/>
              </a:xfrm>
              <a:custGeom>
                <a:avLst/>
                <a:gdLst/>
                <a:ahLst/>
                <a:cxnLst/>
                <a:rect l="l" t="t" r="r" b="b"/>
                <a:pathLst>
                  <a:path w="413" h="408" extrusionOk="0">
                    <a:moveTo>
                      <a:pt x="245" y="0"/>
                    </a:moveTo>
                    <a:cubicBezTo>
                      <a:pt x="204" y="0"/>
                      <a:pt x="186" y="0"/>
                      <a:pt x="168" y="18"/>
                    </a:cubicBezTo>
                    <a:cubicBezTo>
                      <a:pt x="132" y="18"/>
                      <a:pt x="114" y="36"/>
                      <a:pt x="91" y="54"/>
                    </a:cubicBezTo>
                    <a:cubicBezTo>
                      <a:pt x="73" y="54"/>
                      <a:pt x="55" y="72"/>
                      <a:pt x="37" y="113"/>
                    </a:cubicBezTo>
                    <a:cubicBezTo>
                      <a:pt x="19" y="131"/>
                      <a:pt x="19" y="149"/>
                      <a:pt x="19" y="186"/>
                    </a:cubicBezTo>
                    <a:cubicBezTo>
                      <a:pt x="1" y="208"/>
                      <a:pt x="19" y="226"/>
                      <a:pt x="19" y="262"/>
                    </a:cubicBezTo>
                    <a:cubicBezTo>
                      <a:pt x="19" y="281"/>
                      <a:pt x="37" y="299"/>
                      <a:pt x="37" y="299"/>
                    </a:cubicBezTo>
                    <a:cubicBezTo>
                      <a:pt x="55" y="339"/>
                      <a:pt x="73" y="357"/>
                      <a:pt x="114" y="376"/>
                    </a:cubicBezTo>
                    <a:cubicBezTo>
                      <a:pt x="132" y="394"/>
                      <a:pt x="150" y="394"/>
                      <a:pt x="168" y="394"/>
                    </a:cubicBezTo>
                    <a:cubicBezTo>
                      <a:pt x="177" y="403"/>
                      <a:pt x="192" y="407"/>
                      <a:pt x="209" y="407"/>
                    </a:cubicBezTo>
                    <a:cubicBezTo>
                      <a:pt x="226" y="407"/>
                      <a:pt x="245" y="403"/>
                      <a:pt x="263" y="394"/>
                    </a:cubicBezTo>
                    <a:cubicBezTo>
                      <a:pt x="281" y="394"/>
                      <a:pt x="299" y="394"/>
                      <a:pt x="317" y="376"/>
                    </a:cubicBezTo>
                    <a:cubicBezTo>
                      <a:pt x="340" y="357"/>
                      <a:pt x="376" y="339"/>
                      <a:pt x="394" y="299"/>
                    </a:cubicBezTo>
                    <a:cubicBezTo>
                      <a:pt x="394" y="299"/>
                      <a:pt x="394" y="281"/>
                      <a:pt x="412" y="262"/>
                    </a:cubicBezTo>
                    <a:lnTo>
                      <a:pt x="412" y="167"/>
                    </a:lnTo>
                    <a:lnTo>
                      <a:pt x="412" y="149"/>
                    </a:lnTo>
                    <a:cubicBezTo>
                      <a:pt x="394" y="131"/>
                      <a:pt x="394" y="113"/>
                      <a:pt x="376" y="72"/>
                    </a:cubicBezTo>
                    <a:cubicBezTo>
                      <a:pt x="358" y="54"/>
                      <a:pt x="340" y="36"/>
                      <a:pt x="317" y="36"/>
                    </a:cubicBezTo>
                    <a:cubicBezTo>
                      <a:pt x="299" y="18"/>
                      <a:pt x="263" y="18"/>
                      <a:pt x="24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4" name="Google Shape;504;p5"/>
              <p:cNvSpPr/>
              <p:nvPr/>
            </p:nvSpPr>
            <p:spPr>
              <a:xfrm>
                <a:off x="8090250" y="1860158"/>
                <a:ext cx="47131" cy="45081"/>
              </a:xfrm>
              <a:custGeom>
                <a:avLst/>
                <a:gdLst/>
                <a:ahLst/>
                <a:cxnLst/>
                <a:rect l="l" t="t" r="r" b="b"/>
                <a:pathLst>
                  <a:path w="299" h="286" extrusionOk="0">
                    <a:moveTo>
                      <a:pt x="132" y="1"/>
                    </a:moveTo>
                    <a:cubicBezTo>
                      <a:pt x="113" y="1"/>
                      <a:pt x="91" y="1"/>
                      <a:pt x="91" y="19"/>
                    </a:cubicBezTo>
                    <a:cubicBezTo>
                      <a:pt x="73" y="19"/>
                      <a:pt x="73" y="19"/>
                      <a:pt x="55" y="41"/>
                    </a:cubicBezTo>
                    <a:cubicBezTo>
                      <a:pt x="55" y="41"/>
                      <a:pt x="37" y="41"/>
                      <a:pt x="37" y="59"/>
                    </a:cubicBezTo>
                    <a:cubicBezTo>
                      <a:pt x="18" y="59"/>
                      <a:pt x="18" y="78"/>
                      <a:pt x="18" y="96"/>
                    </a:cubicBezTo>
                    <a:cubicBezTo>
                      <a:pt x="0" y="114"/>
                      <a:pt x="0" y="132"/>
                      <a:pt x="0" y="154"/>
                    </a:cubicBezTo>
                    <a:lnTo>
                      <a:pt x="0" y="191"/>
                    </a:lnTo>
                    <a:cubicBezTo>
                      <a:pt x="18" y="191"/>
                      <a:pt x="18" y="209"/>
                      <a:pt x="18" y="209"/>
                    </a:cubicBezTo>
                    <a:cubicBezTo>
                      <a:pt x="37" y="227"/>
                      <a:pt x="37" y="227"/>
                      <a:pt x="37" y="245"/>
                    </a:cubicBezTo>
                    <a:cubicBezTo>
                      <a:pt x="55" y="245"/>
                      <a:pt x="55" y="268"/>
                      <a:pt x="73" y="268"/>
                    </a:cubicBezTo>
                    <a:cubicBezTo>
                      <a:pt x="73" y="268"/>
                      <a:pt x="91" y="286"/>
                      <a:pt x="113" y="286"/>
                    </a:cubicBezTo>
                    <a:lnTo>
                      <a:pt x="204" y="286"/>
                    </a:lnTo>
                    <a:lnTo>
                      <a:pt x="245" y="245"/>
                    </a:lnTo>
                    <a:lnTo>
                      <a:pt x="263" y="227"/>
                    </a:lnTo>
                    <a:cubicBezTo>
                      <a:pt x="281" y="209"/>
                      <a:pt x="281" y="209"/>
                      <a:pt x="281" y="191"/>
                    </a:cubicBezTo>
                    <a:cubicBezTo>
                      <a:pt x="299" y="173"/>
                      <a:pt x="299" y="154"/>
                      <a:pt x="299" y="154"/>
                    </a:cubicBezTo>
                    <a:lnTo>
                      <a:pt x="299" y="114"/>
                    </a:lnTo>
                    <a:cubicBezTo>
                      <a:pt x="281" y="96"/>
                      <a:pt x="281" y="78"/>
                      <a:pt x="263" y="59"/>
                    </a:cubicBezTo>
                    <a:lnTo>
                      <a:pt x="245" y="41"/>
                    </a:lnTo>
                    <a:lnTo>
                      <a:pt x="227" y="19"/>
                    </a:lnTo>
                    <a:cubicBezTo>
                      <a:pt x="204" y="19"/>
                      <a:pt x="186" y="1"/>
                      <a:pt x="18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5" name="Google Shape;505;p5"/>
              <p:cNvSpPr/>
              <p:nvPr/>
            </p:nvSpPr>
            <p:spPr>
              <a:xfrm>
                <a:off x="8449643" y="1444493"/>
                <a:ext cx="100724" cy="101354"/>
              </a:xfrm>
              <a:custGeom>
                <a:avLst/>
                <a:gdLst/>
                <a:ahLst/>
                <a:cxnLst/>
                <a:rect l="l" t="t" r="r" b="b"/>
                <a:pathLst>
                  <a:path w="639" h="643" extrusionOk="0">
                    <a:moveTo>
                      <a:pt x="322" y="0"/>
                    </a:moveTo>
                    <a:cubicBezTo>
                      <a:pt x="281" y="0"/>
                      <a:pt x="245" y="0"/>
                      <a:pt x="186" y="18"/>
                    </a:cubicBezTo>
                    <a:cubicBezTo>
                      <a:pt x="150" y="36"/>
                      <a:pt x="132" y="55"/>
                      <a:pt x="95" y="95"/>
                    </a:cubicBezTo>
                    <a:cubicBezTo>
                      <a:pt x="55" y="113"/>
                      <a:pt x="37" y="150"/>
                      <a:pt x="18" y="190"/>
                    </a:cubicBezTo>
                    <a:cubicBezTo>
                      <a:pt x="0" y="226"/>
                      <a:pt x="0" y="281"/>
                      <a:pt x="0" y="321"/>
                    </a:cubicBezTo>
                    <a:cubicBezTo>
                      <a:pt x="0" y="340"/>
                      <a:pt x="0" y="376"/>
                      <a:pt x="18" y="394"/>
                    </a:cubicBezTo>
                    <a:cubicBezTo>
                      <a:pt x="18" y="453"/>
                      <a:pt x="55" y="507"/>
                      <a:pt x="95" y="548"/>
                    </a:cubicBezTo>
                    <a:cubicBezTo>
                      <a:pt x="150" y="602"/>
                      <a:pt x="227" y="643"/>
                      <a:pt x="322" y="643"/>
                    </a:cubicBezTo>
                    <a:cubicBezTo>
                      <a:pt x="358" y="643"/>
                      <a:pt x="412" y="643"/>
                      <a:pt x="453" y="620"/>
                    </a:cubicBezTo>
                    <a:cubicBezTo>
                      <a:pt x="489" y="602"/>
                      <a:pt x="525" y="584"/>
                      <a:pt x="548" y="548"/>
                    </a:cubicBezTo>
                    <a:cubicBezTo>
                      <a:pt x="584" y="507"/>
                      <a:pt x="602" y="489"/>
                      <a:pt x="620" y="435"/>
                    </a:cubicBezTo>
                    <a:cubicBezTo>
                      <a:pt x="638" y="394"/>
                      <a:pt x="638" y="358"/>
                      <a:pt x="638" y="321"/>
                    </a:cubicBezTo>
                    <a:lnTo>
                      <a:pt x="638" y="226"/>
                    </a:lnTo>
                    <a:cubicBezTo>
                      <a:pt x="620" y="168"/>
                      <a:pt x="584" y="131"/>
                      <a:pt x="548" y="95"/>
                    </a:cubicBezTo>
                    <a:cubicBezTo>
                      <a:pt x="489" y="36"/>
                      <a:pt x="412" y="0"/>
                      <a:pt x="32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6" name="Google Shape;506;p5"/>
              <p:cNvSpPr/>
              <p:nvPr/>
            </p:nvSpPr>
            <p:spPr>
              <a:xfrm>
                <a:off x="9073535" y="1803570"/>
                <a:ext cx="62263" cy="55800"/>
              </a:xfrm>
              <a:custGeom>
                <a:avLst/>
                <a:gdLst/>
                <a:ahLst/>
                <a:cxnLst/>
                <a:rect l="l" t="t" r="r" b="b"/>
                <a:pathLst>
                  <a:path w="395" h="354" extrusionOk="0">
                    <a:moveTo>
                      <a:pt x="205" y="1"/>
                    </a:moveTo>
                    <a:cubicBezTo>
                      <a:pt x="160" y="1"/>
                      <a:pt x="109" y="16"/>
                      <a:pt x="73" y="38"/>
                    </a:cubicBezTo>
                    <a:cubicBezTo>
                      <a:pt x="55" y="61"/>
                      <a:pt x="37" y="79"/>
                      <a:pt x="19" y="97"/>
                    </a:cubicBezTo>
                    <a:cubicBezTo>
                      <a:pt x="1" y="115"/>
                      <a:pt x="1" y="152"/>
                      <a:pt x="1" y="174"/>
                    </a:cubicBezTo>
                    <a:cubicBezTo>
                      <a:pt x="1" y="210"/>
                      <a:pt x="1" y="228"/>
                      <a:pt x="19" y="265"/>
                    </a:cubicBezTo>
                    <a:cubicBezTo>
                      <a:pt x="37" y="287"/>
                      <a:pt x="55" y="305"/>
                      <a:pt x="73" y="323"/>
                    </a:cubicBezTo>
                    <a:cubicBezTo>
                      <a:pt x="108" y="345"/>
                      <a:pt x="154" y="353"/>
                      <a:pt x="198" y="353"/>
                    </a:cubicBezTo>
                    <a:cubicBezTo>
                      <a:pt x="229" y="353"/>
                      <a:pt x="259" y="349"/>
                      <a:pt x="281" y="342"/>
                    </a:cubicBezTo>
                    <a:cubicBezTo>
                      <a:pt x="281" y="323"/>
                      <a:pt x="299" y="323"/>
                      <a:pt x="322" y="305"/>
                    </a:cubicBezTo>
                    <a:cubicBezTo>
                      <a:pt x="358" y="287"/>
                      <a:pt x="394" y="228"/>
                      <a:pt x="394" y="174"/>
                    </a:cubicBezTo>
                    <a:cubicBezTo>
                      <a:pt x="394" y="133"/>
                      <a:pt x="358" y="79"/>
                      <a:pt x="322" y="61"/>
                    </a:cubicBezTo>
                    <a:cubicBezTo>
                      <a:pt x="299" y="38"/>
                      <a:pt x="281" y="38"/>
                      <a:pt x="281" y="20"/>
                    </a:cubicBezTo>
                    <a:cubicBezTo>
                      <a:pt x="260" y="7"/>
                      <a:pt x="234" y="1"/>
                      <a:pt x="20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7" name="Google Shape;507;p5"/>
              <p:cNvSpPr/>
              <p:nvPr/>
            </p:nvSpPr>
            <p:spPr>
              <a:xfrm>
                <a:off x="8992987" y="2089035"/>
                <a:ext cx="122161" cy="117432"/>
              </a:xfrm>
              <a:custGeom>
                <a:avLst/>
                <a:gdLst/>
                <a:ahLst/>
                <a:cxnLst/>
                <a:rect l="l" t="t" r="r" b="b"/>
                <a:pathLst>
                  <a:path w="775" h="745" extrusionOk="0">
                    <a:moveTo>
                      <a:pt x="358" y="1"/>
                    </a:moveTo>
                    <a:cubicBezTo>
                      <a:pt x="304" y="1"/>
                      <a:pt x="245" y="19"/>
                      <a:pt x="191" y="60"/>
                    </a:cubicBezTo>
                    <a:cubicBezTo>
                      <a:pt x="114" y="96"/>
                      <a:pt x="59" y="150"/>
                      <a:pt x="41" y="227"/>
                    </a:cubicBezTo>
                    <a:cubicBezTo>
                      <a:pt x="1" y="286"/>
                      <a:pt x="1" y="340"/>
                      <a:pt x="1" y="417"/>
                    </a:cubicBezTo>
                    <a:cubicBezTo>
                      <a:pt x="19" y="489"/>
                      <a:pt x="59" y="566"/>
                      <a:pt x="114" y="625"/>
                    </a:cubicBezTo>
                    <a:lnTo>
                      <a:pt x="114" y="643"/>
                    </a:lnTo>
                    <a:cubicBezTo>
                      <a:pt x="188" y="717"/>
                      <a:pt x="294" y="744"/>
                      <a:pt x="391" y="744"/>
                    </a:cubicBezTo>
                    <a:cubicBezTo>
                      <a:pt x="419" y="744"/>
                      <a:pt x="446" y="742"/>
                      <a:pt x="471" y="738"/>
                    </a:cubicBezTo>
                    <a:cubicBezTo>
                      <a:pt x="607" y="697"/>
                      <a:pt x="697" y="602"/>
                      <a:pt x="738" y="471"/>
                    </a:cubicBezTo>
                    <a:cubicBezTo>
                      <a:pt x="774" y="340"/>
                      <a:pt x="738" y="209"/>
                      <a:pt x="643" y="114"/>
                    </a:cubicBezTo>
                    <a:cubicBezTo>
                      <a:pt x="607" y="60"/>
                      <a:pt x="548" y="37"/>
                      <a:pt x="471" y="19"/>
                    </a:cubicBezTo>
                    <a:cubicBezTo>
                      <a:pt x="444" y="10"/>
                      <a:pt x="411" y="5"/>
                      <a:pt x="378" y="5"/>
                    </a:cubicBezTo>
                    <a:cubicBezTo>
                      <a:pt x="345" y="5"/>
                      <a:pt x="313" y="10"/>
                      <a:pt x="286" y="19"/>
                    </a:cubicBezTo>
                    <a:cubicBezTo>
                      <a:pt x="304" y="1"/>
                      <a:pt x="340" y="1"/>
                      <a:pt x="38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8" name="Google Shape;508;p5"/>
              <p:cNvSpPr/>
              <p:nvPr/>
            </p:nvSpPr>
            <p:spPr>
              <a:xfrm>
                <a:off x="9263320" y="1735317"/>
                <a:ext cx="53593" cy="60056"/>
              </a:xfrm>
              <a:custGeom>
                <a:avLst/>
                <a:gdLst/>
                <a:ahLst/>
                <a:cxnLst/>
                <a:rect l="l" t="t" r="r" b="b"/>
                <a:pathLst>
                  <a:path w="340" h="381" extrusionOk="0">
                    <a:moveTo>
                      <a:pt x="172" y="1"/>
                    </a:moveTo>
                    <a:cubicBezTo>
                      <a:pt x="154" y="19"/>
                      <a:pt x="136" y="19"/>
                      <a:pt x="113" y="19"/>
                    </a:cubicBezTo>
                    <a:cubicBezTo>
                      <a:pt x="113" y="19"/>
                      <a:pt x="95" y="19"/>
                      <a:pt x="77" y="42"/>
                    </a:cubicBezTo>
                    <a:cubicBezTo>
                      <a:pt x="59" y="42"/>
                      <a:pt x="59" y="60"/>
                      <a:pt x="41" y="78"/>
                    </a:cubicBezTo>
                    <a:cubicBezTo>
                      <a:pt x="23" y="96"/>
                      <a:pt x="23" y="114"/>
                      <a:pt x="0" y="132"/>
                    </a:cubicBezTo>
                    <a:lnTo>
                      <a:pt x="0" y="173"/>
                    </a:lnTo>
                    <a:lnTo>
                      <a:pt x="0" y="245"/>
                    </a:lnTo>
                    <a:cubicBezTo>
                      <a:pt x="23" y="286"/>
                      <a:pt x="23" y="304"/>
                      <a:pt x="41" y="322"/>
                    </a:cubicBezTo>
                    <a:cubicBezTo>
                      <a:pt x="77" y="358"/>
                      <a:pt x="113" y="381"/>
                      <a:pt x="172" y="381"/>
                    </a:cubicBezTo>
                    <a:cubicBezTo>
                      <a:pt x="190" y="381"/>
                      <a:pt x="208" y="381"/>
                      <a:pt x="226" y="358"/>
                    </a:cubicBezTo>
                    <a:cubicBezTo>
                      <a:pt x="249" y="358"/>
                      <a:pt x="267" y="340"/>
                      <a:pt x="285" y="322"/>
                    </a:cubicBezTo>
                    <a:cubicBezTo>
                      <a:pt x="303" y="304"/>
                      <a:pt x="321" y="286"/>
                      <a:pt x="321" y="245"/>
                    </a:cubicBezTo>
                    <a:cubicBezTo>
                      <a:pt x="339" y="227"/>
                      <a:pt x="339" y="191"/>
                      <a:pt x="321" y="173"/>
                    </a:cubicBezTo>
                    <a:lnTo>
                      <a:pt x="321" y="132"/>
                    </a:lnTo>
                    <a:cubicBezTo>
                      <a:pt x="321" y="114"/>
                      <a:pt x="303" y="96"/>
                      <a:pt x="303" y="96"/>
                    </a:cubicBezTo>
                    <a:cubicBezTo>
                      <a:pt x="303" y="78"/>
                      <a:pt x="285" y="60"/>
                      <a:pt x="267" y="42"/>
                    </a:cubicBezTo>
                    <a:cubicBezTo>
                      <a:pt x="249" y="42"/>
                      <a:pt x="249" y="19"/>
                      <a:pt x="226" y="19"/>
                    </a:cubicBezTo>
                    <a:cubicBezTo>
                      <a:pt x="208" y="19"/>
                      <a:pt x="190" y="1"/>
                      <a:pt x="172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9" name="Google Shape;509;p5"/>
              <p:cNvSpPr/>
              <p:nvPr/>
            </p:nvSpPr>
            <p:spPr>
              <a:xfrm>
                <a:off x="9281132" y="1967188"/>
                <a:ext cx="92843" cy="71405"/>
              </a:xfrm>
              <a:custGeom>
                <a:avLst/>
                <a:gdLst/>
                <a:ahLst/>
                <a:cxnLst/>
                <a:rect l="l" t="t" r="r" b="b"/>
                <a:pathLst>
                  <a:path w="589" h="453" extrusionOk="0">
                    <a:moveTo>
                      <a:pt x="303" y="0"/>
                    </a:moveTo>
                    <a:cubicBezTo>
                      <a:pt x="0" y="0"/>
                      <a:pt x="0" y="453"/>
                      <a:pt x="303" y="453"/>
                    </a:cubicBezTo>
                    <a:cubicBezTo>
                      <a:pt x="588" y="453"/>
                      <a:pt x="588" y="0"/>
                      <a:pt x="30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0" name="Google Shape;510;p5"/>
              <p:cNvSpPr/>
              <p:nvPr/>
            </p:nvSpPr>
            <p:spPr>
              <a:xfrm>
                <a:off x="8440342" y="2242565"/>
                <a:ext cx="77868" cy="75504"/>
              </a:xfrm>
              <a:custGeom>
                <a:avLst/>
                <a:gdLst/>
                <a:ahLst/>
                <a:cxnLst/>
                <a:rect l="l" t="t" r="r" b="b"/>
                <a:pathLst>
                  <a:path w="494" h="479" extrusionOk="0">
                    <a:moveTo>
                      <a:pt x="214" y="1"/>
                    </a:moveTo>
                    <a:cubicBezTo>
                      <a:pt x="189" y="1"/>
                      <a:pt x="167" y="14"/>
                      <a:pt x="154" y="27"/>
                    </a:cubicBezTo>
                    <a:cubicBezTo>
                      <a:pt x="114" y="27"/>
                      <a:pt x="96" y="45"/>
                      <a:pt x="77" y="63"/>
                    </a:cubicBezTo>
                    <a:cubicBezTo>
                      <a:pt x="41" y="81"/>
                      <a:pt x="41" y="122"/>
                      <a:pt x="19" y="140"/>
                    </a:cubicBezTo>
                    <a:cubicBezTo>
                      <a:pt x="1" y="176"/>
                      <a:pt x="1" y="217"/>
                      <a:pt x="1" y="235"/>
                    </a:cubicBezTo>
                    <a:lnTo>
                      <a:pt x="1" y="307"/>
                    </a:lnTo>
                    <a:cubicBezTo>
                      <a:pt x="19" y="348"/>
                      <a:pt x="41" y="384"/>
                      <a:pt x="77" y="402"/>
                    </a:cubicBezTo>
                    <a:cubicBezTo>
                      <a:pt x="96" y="420"/>
                      <a:pt x="96" y="443"/>
                      <a:pt x="114" y="443"/>
                    </a:cubicBezTo>
                    <a:cubicBezTo>
                      <a:pt x="154" y="479"/>
                      <a:pt x="191" y="479"/>
                      <a:pt x="245" y="479"/>
                    </a:cubicBezTo>
                    <a:cubicBezTo>
                      <a:pt x="267" y="479"/>
                      <a:pt x="304" y="479"/>
                      <a:pt x="340" y="461"/>
                    </a:cubicBezTo>
                    <a:cubicBezTo>
                      <a:pt x="358" y="461"/>
                      <a:pt x="399" y="443"/>
                      <a:pt x="417" y="402"/>
                    </a:cubicBezTo>
                    <a:cubicBezTo>
                      <a:pt x="435" y="384"/>
                      <a:pt x="453" y="366"/>
                      <a:pt x="453" y="330"/>
                    </a:cubicBezTo>
                    <a:cubicBezTo>
                      <a:pt x="471" y="307"/>
                      <a:pt x="494" y="271"/>
                      <a:pt x="471" y="235"/>
                    </a:cubicBezTo>
                    <a:lnTo>
                      <a:pt x="471" y="176"/>
                    </a:lnTo>
                    <a:cubicBezTo>
                      <a:pt x="453" y="140"/>
                      <a:pt x="435" y="103"/>
                      <a:pt x="417" y="63"/>
                    </a:cubicBezTo>
                    <a:cubicBezTo>
                      <a:pt x="399" y="63"/>
                      <a:pt x="381" y="45"/>
                      <a:pt x="358" y="27"/>
                    </a:cubicBezTo>
                    <a:cubicBezTo>
                      <a:pt x="322" y="8"/>
                      <a:pt x="286" y="8"/>
                      <a:pt x="245" y="8"/>
                    </a:cubicBezTo>
                    <a:cubicBezTo>
                      <a:pt x="234" y="3"/>
                      <a:pt x="224" y="1"/>
                      <a:pt x="21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1" name="Google Shape;511;p5"/>
              <p:cNvSpPr/>
              <p:nvPr/>
            </p:nvSpPr>
            <p:spPr>
              <a:xfrm>
                <a:off x="8773411" y="2312237"/>
                <a:ext cx="50756" cy="47288"/>
              </a:xfrm>
              <a:custGeom>
                <a:avLst/>
                <a:gdLst/>
                <a:ahLst/>
                <a:cxnLst/>
                <a:rect l="l" t="t" r="r" b="b"/>
                <a:pathLst>
                  <a:path w="322" h="300" extrusionOk="0">
                    <a:moveTo>
                      <a:pt x="168" y="1"/>
                    </a:moveTo>
                    <a:cubicBezTo>
                      <a:pt x="131" y="1"/>
                      <a:pt x="113" y="1"/>
                      <a:pt x="95" y="19"/>
                    </a:cubicBezTo>
                    <a:cubicBezTo>
                      <a:pt x="77" y="19"/>
                      <a:pt x="77" y="19"/>
                      <a:pt x="54" y="37"/>
                    </a:cubicBezTo>
                    <a:cubicBezTo>
                      <a:pt x="36" y="37"/>
                      <a:pt x="18" y="55"/>
                      <a:pt x="18" y="73"/>
                    </a:cubicBezTo>
                    <a:cubicBezTo>
                      <a:pt x="0" y="91"/>
                      <a:pt x="0" y="114"/>
                      <a:pt x="0" y="150"/>
                    </a:cubicBezTo>
                    <a:cubicBezTo>
                      <a:pt x="0" y="168"/>
                      <a:pt x="0" y="186"/>
                      <a:pt x="18" y="204"/>
                    </a:cubicBezTo>
                    <a:cubicBezTo>
                      <a:pt x="18" y="227"/>
                      <a:pt x="36" y="245"/>
                      <a:pt x="54" y="263"/>
                    </a:cubicBezTo>
                    <a:cubicBezTo>
                      <a:pt x="77" y="263"/>
                      <a:pt x="77" y="263"/>
                      <a:pt x="95" y="281"/>
                    </a:cubicBezTo>
                    <a:cubicBezTo>
                      <a:pt x="113" y="281"/>
                      <a:pt x="131" y="299"/>
                      <a:pt x="168" y="299"/>
                    </a:cubicBezTo>
                    <a:cubicBezTo>
                      <a:pt x="190" y="299"/>
                      <a:pt x="226" y="281"/>
                      <a:pt x="244" y="281"/>
                    </a:cubicBezTo>
                    <a:cubicBezTo>
                      <a:pt x="281" y="245"/>
                      <a:pt x="321" y="186"/>
                      <a:pt x="321" y="150"/>
                    </a:cubicBezTo>
                    <a:cubicBezTo>
                      <a:pt x="321" y="91"/>
                      <a:pt x="281" y="37"/>
                      <a:pt x="244" y="19"/>
                    </a:cubicBezTo>
                    <a:cubicBezTo>
                      <a:pt x="226" y="1"/>
                      <a:pt x="190" y="1"/>
                      <a:pt x="16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2" name="Google Shape;512;p5"/>
              <p:cNvSpPr/>
              <p:nvPr/>
            </p:nvSpPr>
            <p:spPr>
              <a:xfrm>
                <a:off x="9195540" y="2151771"/>
                <a:ext cx="136348" cy="136348"/>
              </a:xfrm>
              <a:custGeom>
                <a:avLst/>
                <a:gdLst/>
                <a:ahLst/>
                <a:cxnLst/>
                <a:rect l="l" t="t" r="r" b="b"/>
                <a:pathLst>
                  <a:path w="865" h="865" extrusionOk="0">
                    <a:moveTo>
                      <a:pt x="430" y="1"/>
                    </a:moveTo>
                    <a:cubicBezTo>
                      <a:pt x="376" y="1"/>
                      <a:pt x="317" y="19"/>
                      <a:pt x="263" y="37"/>
                    </a:cubicBezTo>
                    <a:cubicBezTo>
                      <a:pt x="226" y="55"/>
                      <a:pt x="168" y="91"/>
                      <a:pt x="131" y="132"/>
                    </a:cubicBezTo>
                    <a:cubicBezTo>
                      <a:pt x="91" y="168"/>
                      <a:pt x="55" y="227"/>
                      <a:pt x="36" y="263"/>
                    </a:cubicBezTo>
                    <a:cubicBezTo>
                      <a:pt x="18" y="318"/>
                      <a:pt x="0" y="376"/>
                      <a:pt x="0" y="431"/>
                    </a:cubicBezTo>
                    <a:cubicBezTo>
                      <a:pt x="18" y="471"/>
                      <a:pt x="18" y="508"/>
                      <a:pt x="18" y="544"/>
                    </a:cubicBezTo>
                    <a:cubicBezTo>
                      <a:pt x="36" y="621"/>
                      <a:pt x="73" y="679"/>
                      <a:pt x="131" y="734"/>
                    </a:cubicBezTo>
                    <a:cubicBezTo>
                      <a:pt x="168" y="752"/>
                      <a:pt x="186" y="793"/>
                      <a:pt x="226" y="811"/>
                    </a:cubicBezTo>
                    <a:cubicBezTo>
                      <a:pt x="281" y="847"/>
                      <a:pt x="358" y="865"/>
                      <a:pt x="430" y="865"/>
                    </a:cubicBezTo>
                    <a:cubicBezTo>
                      <a:pt x="489" y="865"/>
                      <a:pt x="543" y="847"/>
                      <a:pt x="602" y="829"/>
                    </a:cubicBezTo>
                    <a:cubicBezTo>
                      <a:pt x="656" y="811"/>
                      <a:pt x="697" y="770"/>
                      <a:pt x="733" y="734"/>
                    </a:cubicBezTo>
                    <a:cubicBezTo>
                      <a:pt x="769" y="698"/>
                      <a:pt x="810" y="657"/>
                      <a:pt x="828" y="603"/>
                    </a:cubicBezTo>
                    <a:cubicBezTo>
                      <a:pt x="846" y="544"/>
                      <a:pt x="864" y="489"/>
                      <a:pt x="864" y="431"/>
                    </a:cubicBezTo>
                    <a:cubicBezTo>
                      <a:pt x="864" y="394"/>
                      <a:pt x="846" y="358"/>
                      <a:pt x="846" y="318"/>
                    </a:cubicBezTo>
                    <a:cubicBezTo>
                      <a:pt x="828" y="245"/>
                      <a:pt x="792" y="186"/>
                      <a:pt x="733" y="132"/>
                    </a:cubicBezTo>
                    <a:cubicBezTo>
                      <a:pt x="715" y="114"/>
                      <a:pt x="679" y="91"/>
                      <a:pt x="656" y="73"/>
                    </a:cubicBezTo>
                    <a:cubicBezTo>
                      <a:pt x="584" y="19"/>
                      <a:pt x="507" y="1"/>
                      <a:pt x="43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3" name="Google Shape;513;p5"/>
              <p:cNvSpPr/>
              <p:nvPr/>
            </p:nvSpPr>
            <p:spPr>
              <a:xfrm>
                <a:off x="8152198" y="2076897"/>
                <a:ext cx="83700" cy="83700"/>
              </a:xfrm>
              <a:custGeom>
                <a:avLst/>
                <a:gdLst/>
                <a:ahLst/>
                <a:cxnLst/>
                <a:rect l="l" t="t" r="r" b="b"/>
                <a:pathLst>
                  <a:path w="531" h="531" extrusionOk="0">
                    <a:moveTo>
                      <a:pt x="263" y="1"/>
                    </a:moveTo>
                    <a:cubicBezTo>
                      <a:pt x="227" y="1"/>
                      <a:pt x="209" y="1"/>
                      <a:pt x="173" y="23"/>
                    </a:cubicBezTo>
                    <a:cubicBezTo>
                      <a:pt x="132" y="42"/>
                      <a:pt x="114" y="60"/>
                      <a:pt x="78" y="78"/>
                    </a:cubicBezTo>
                    <a:cubicBezTo>
                      <a:pt x="60" y="96"/>
                      <a:pt x="37" y="137"/>
                      <a:pt x="37" y="155"/>
                    </a:cubicBezTo>
                    <a:cubicBezTo>
                      <a:pt x="19" y="191"/>
                      <a:pt x="1" y="227"/>
                      <a:pt x="1" y="268"/>
                    </a:cubicBezTo>
                    <a:cubicBezTo>
                      <a:pt x="19" y="286"/>
                      <a:pt x="19" y="304"/>
                      <a:pt x="19" y="340"/>
                    </a:cubicBezTo>
                    <a:cubicBezTo>
                      <a:pt x="37" y="381"/>
                      <a:pt x="60" y="417"/>
                      <a:pt x="78" y="453"/>
                    </a:cubicBezTo>
                    <a:cubicBezTo>
                      <a:pt x="96" y="453"/>
                      <a:pt x="114" y="476"/>
                      <a:pt x="132" y="494"/>
                    </a:cubicBezTo>
                    <a:cubicBezTo>
                      <a:pt x="173" y="512"/>
                      <a:pt x="227" y="530"/>
                      <a:pt x="263" y="530"/>
                    </a:cubicBezTo>
                    <a:cubicBezTo>
                      <a:pt x="304" y="530"/>
                      <a:pt x="340" y="512"/>
                      <a:pt x="376" y="512"/>
                    </a:cubicBezTo>
                    <a:cubicBezTo>
                      <a:pt x="399" y="494"/>
                      <a:pt x="435" y="476"/>
                      <a:pt x="453" y="453"/>
                    </a:cubicBezTo>
                    <a:cubicBezTo>
                      <a:pt x="471" y="417"/>
                      <a:pt x="490" y="399"/>
                      <a:pt x="512" y="363"/>
                    </a:cubicBezTo>
                    <a:cubicBezTo>
                      <a:pt x="530" y="340"/>
                      <a:pt x="530" y="304"/>
                      <a:pt x="530" y="268"/>
                    </a:cubicBezTo>
                    <a:lnTo>
                      <a:pt x="530" y="191"/>
                    </a:lnTo>
                    <a:cubicBezTo>
                      <a:pt x="512" y="155"/>
                      <a:pt x="490" y="114"/>
                      <a:pt x="453" y="78"/>
                    </a:cubicBezTo>
                    <a:cubicBezTo>
                      <a:pt x="435" y="60"/>
                      <a:pt x="417" y="60"/>
                      <a:pt x="399" y="42"/>
                    </a:cubicBezTo>
                    <a:cubicBezTo>
                      <a:pt x="358" y="23"/>
                      <a:pt x="322" y="1"/>
                      <a:pt x="26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4" name="Google Shape;514;p5"/>
              <p:cNvSpPr/>
              <p:nvPr/>
            </p:nvSpPr>
            <p:spPr>
              <a:xfrm>
                <a:off x="8657081" y="1355275"/>
                <a:ext cx="80705" cy="77237"/>
              </a:xfrm>
              <a:custGeom>
                <a:avLst/>
                <a:gdLst/>
                <a:ahLst/>
                <a:cxnLst/>
                <a:rect l="l" t="t" r="r" b="b"/>
                <a:pathLst>
                  <a:path w="512" h="490" extrusionOk="0">
                    <a:moveTo>
                      <a:pt x="250" y="1"/>
                    </a:moveTo>
                    <a:cubicBezTo>
                      <a:pt x="227" y="1"/>
                      <a:pt x="191" y="1"/>
                      <a:pt x="155" y="19"/>
                    </a:cubicBezTo>
                    <a:cubicBezTo>
                      <a:pt x="137" y="19"/>
                      <a:pt x="96" y="37"/>
                      <a:pt x="78" y="55"/>
                    </a:cubicBezTo>
                    <a:cubicBezTo>
                      <a:pt x="60" y="96"/>
                      <a:pt x="42" y="114"/>
                      <a:pt x="42" y="150"/>
                    </a:cubicBezTo>
                    <a:cubicBezTo>
                      <a:pt x="23" y="168"/>
                      <a:pt x="1" y="209"/>
                      <a:pt x="23" y="245"/>
                    </a:cubicBezTo>
                    <a:lnTo>
                      <a:pt x="23" y="304"/>
                    </a:lnTo>
                    <a:cubicBezTo>
                      <a:pt x="42" y="340"/>
                      <a:pt x="60" y="376"/>
                      <a:pt x="78" y="417"/>
                    </a:cubicBezTo>
                    <a:cubicBezTo>
                      <a:pt x="96" y="417"/>
                      <a:pt x="114" y="435"/>
                      <a:pt x="137" y="453"/>
                    </a:cubicBezTo>
                    <a:cubicBezTo>
                      <a:pt x="173" y="471"/>
                      <a:pt x="209" y="489"/>
                      <a:pt x="250" y="489"/>
                    </a:cubicBezTo>
                    <a:cubicBezTo>
                      <a:pt x="286" y="489"/>
                      <a:pt x="322" y="471"/>
                      <a:pt x="340" y="453"/>
                    </a:cubicBezTo>
                    <a:cubicBezTo>
                      <a:pt x="381" y="453"/>
                      <a:pt x="399" y="435"/>
                      <a:pt x="435" y="417"/>
                    </a:cubicBezTo>
                    <a:cubicBezTo>
                      <a:pt x="453" y="394"/>
                      <a:pt x="476" y="358"/>
                      <a:pt x="476" y="340"/>
                    </a:cubicBezTo>
                    <a:cubicBezTo>
                      <a:pt x="494" y="304"/>
                      <a:pt x="512" y="263"/>
                      <a:pt x="494" y="245"/>
                    </a:cubicBezTo>
                    <a:lnTo>
                      <a:pt x="494" y="168"/>
                    </a:lnTo>
                    <a:cubicBezTo>
                      <a:pt x="476" y="132"/>
                      <a:pt x="453" y="96"/>
                      <a:pt x="435" y="55"/>
                    </a:cubicBezTo>
                    <a:cubicBezTo>
                      <a:pt x="417" y="55"/>
                      <a:pt x="399" y="37"/>
                      <a:pt x="381" y="19"/>
                    </a:cubicBezTo>
                    <a:cubicBezTo>
                      <a:pt x="340" y="1"/>
                      <a:pt x="304" y="1"/>
                      <a:pt x="25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5" name="Google Shape;515;p5"/>
              <p:cNvSpPr/>
              <p:nvPr/>
            </p:nvSpPr>
            <p:spPr>
              <a:xfrm>
                <a:off x="9177728" y="1524253"/>
                <a:ext cx="100724" cy="101512"/>
              </a:xfrm>
              <a:custGeom>
                <a:avLst/>
                <a:gdLst/>
                <a:ahLst/>
                <a:cxnLst/>
                <a:rect l="l" t="t" r="r" b="b"/>
                <a:pathLst>
                  <a:path w="639" h="644" extrusionOk="0">
                    <a:moveTo>
                      <a:pt x="317" y="1"/>
                    </a:moveTo>
                    <a:cubicBezTo>
                      <a:pt x="281" y="1"/>
                      <a:pt x="244" y="1"/>
                      <a:pt x="204" y="42"/>
                    </a:cubicBezTo>
                    <a:cubicBezTo>
                      <a:pt x="168" y="42"/>
                      <a:pt x="131" y="60"/>
                      <a:pt x="91" y="96"/>
                    </a:cubicBezTo>
                    <a:cubicBezTo>
                      <a:pt x="73" y="114"/>
                      <a:pt x="54" y="155"/>
                      <a:pt x="36" y="191"/>
                    </a:cubicBezTo>
                    <a:cubicBezTo>
                      <a:pt x="18" y="227"/>
                      <a:pt x="0" y="268"/>
                      <a:pt x="18" y="322"/>
                    </a:cubicBezTo>
                    <a:lnTo>
                      <a:pt x="18" y="399"/>
                    </a:lnTo>
                    <a:cubicBezTo>
                      <a:pt x="36" y="453"/>
                      <a:pt x="54" y="512"/>
                      <a:pt x="91" y="548"/>
                    </a:cubicBezTo>
                    <a:cubicBezTo>
                      <a:pt x="131" y="548"/>
                      <a:pt x="149" y="566"/>
                      <a:pt x="168" y="589"/>
                    </a:cubicBezTo>
                    <a:cubicBezTo>
                      <a:pt x="204" y="625"/>
                      <a:pt x="263" y="625"/>
                      <a:pt x="317" y="643"/>
                    </a:cubicBezTo>
                    <a:cubicBezTo>
                      <a:pt x="376" y="643"/>
                      <a:pt x="412" y="625"/>
                      <a:pt x="453" y="607"/>
                    </a:cubicBezTo>
                    <a:cubicBezTo>
                      <a:pt x="489" y="589"/>
                      <a:pt x="525" y="566"/>
                      <a:pt x="543" y="548"/>
                    </a:cubicBezTo>
                    <a:cubicBezTo>
                      <a:pt x="584" y="512"/>
                      <a:pt x="602" y="476"/>
                      <a:pt x="620" y="435"/>
                    </a:cubicBezTo>
                    <a:cubicBezTo>
                      <a:pt x="638" y="399"/>
                      <a:pt x="638" y="363"/>
                      <a:pt x="638" y="322"/>
                    </a:cubicBezTo>
                    <a:cubicBezTo>
                      <a:pt x="638" y="286"/>
                      <a:pt x="638" y="268"/>
                      <a:pt x="620" y="227"/>
                    </a:cubicBezTo>
                    <a:cubicBezTo>
                      <a:pt x="620" y="191"/>
                      <a:pt x="584" y="137"/>
                      <a:pt x="543" y="96"/>
                    </a:cubicBezTo>
                    <a:cubicBezTo>
                      <a:pt x="525" y="78"/>
                      <a:pt x="507" y="60"/>
                      <a:pt x="489" y="42"/>
                    </a:cubicBezTo>
                    <a:cubicBezTo>
                      <a:pt x="430" y="24"/>
                      <a:pt x="376" y="1"/>
                      <a:pt x="31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6" name="Google Shape;516;p5"/>
              <p:cNvSpPr/>
              <p:nvPr/>
            </p:nvSpPr>
            <p:spPr>
              <a:xfrm>
                <a:off x="9438603" y="1839509"/>
                <a:ext cx="56588" cy="47919"/>
              </a:xfrm>
              <a:custGeom>
                <a:avLst/>
                <a:gdLst/>
                <a:ahLst/>
                <a:cxnLst/>
                <a:rect l="l" t="t" r="r" b="b"/>
                <a:pathLst>
                  <a:path w="359" h="304" extrusionOk="0">
                    <a:moveTo>
                      <a:pt x="173" y="0"/>
                    </a:moveTo>
                    <a:cubicBezTo>
                      <a:pt x="132" y="0"/>
                      <a:pt x="96" y="19"/>
                      <a:pt x="60" y="59"/>
                    </a:cubicBezTo>
                    <a:cubicBezTo>
                      <a:pt x="60" y="59"/>
                      <a:pt x="42" y="77"/>
                      <a:pt x="42" y="95"/>
                    </a:cubicBezTo>
                    <a:cubicBezTo>
                      <a:pt x="1" y="132"/>
                      <a:pt x="1" y="190"/>
                      <a:pt x="42" y="227"/>
                    </a:cubicBezTo>
                    <a:lnTo>
                      <a:pt x="60" y="245"/>
                    </a:lnTo>
                    <a:cubicBezTo>
                      <a:pt x="78" y="285"/>
                      <a:pt x="132" y="304"/>
                      <a:pt x="173" y="304"/>
                    </a:cubicBezTo>
                    <a:cubicBezTo>
                      <a:pt x="209" y="304"/>
                      <a:pt x="227" y="304"/>
                      <a:pt x="268" y="285"/>
                    </a:cubicBezTo>
                    <a:lnTo>
                      <a:pt x="304" y="285"/>
                    </a:lnTo>
                    <a:cubicBezTo>
                      <a:pt x="304" y="263"/>
                      <a:pt x="322" y="245"/>
                      <a:pt x="340" y="245"/>
                    </a:cubicBezTo>
                    <a:cubicBezTo>
                      <a:pt x="358" y="209"/>
                      <a:pt x="358" y="190"/>
                      <a:pt x="358" y="150"/>
                    </a:cubicBezTo>
                    <a:cubicBezTo>
                      <a:pt x="358" y="132"/>
                      <a:pt x="358" y="114"/>
                      <a:pt x="340" y="77"/>
                    </a:cubicBezTo>
                    <a:cubicBezTo>
                      <a:pt x="322" y="59"/>
                      <a:pt x="286" y="19"/>
                      <a:pt x="268" y="19"/>
                    </a:cubicBezTo>
                    <a:cubicBezTo>
                      <a:pt x="227" y="19"/>
                      <a:pt x="209" y="0"/>
                      <a:pt x="17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7" name="Google Shape;517;p5"/>
              <p:cNvSpPr/>
              <p:nvPr/>
            </p:nvSpPr>
            <p:spPr>
              <a:xfrm>
                <a:off x="8612945" y="1887271"/>
                <a:ext cx="59268" cy="56431"/>
              </a:xfrm>
              <a:custGeom>
                <a:avLst/>
                <a:gdLst/>
                <a:ahLst/>
                <a:cxnLst/>
                <a:rect l="l" t="t" r="r" b="b"/>
                <a:pathLst>
                  <a:path w="376" h="358" extrusionOk="0">
                    <a:moveTo>
                      <a:pt x="190" y="1"/>
                    </a:moveTo>
                    <a:cubicBezTo>
                      <a:pt x="168" y="1"/>
                      <a:pt x="132" y="1"/>
                      <a:pt x="113" y="19"/>
                    </a:cubicBezTo>
                    <a:cubicBezTo>
                      <a:pt x="95" y="19"/>
                      <a:pt x="77" y="37"/>
                      <a:pt x="55" y="55"/>
                    </a:cubicBezTo>
                    <a:cubicBezTo>
                      <a:pt x="37" y="73"/>
                      <a:pt x="37" y="96"/>
                      <a:pt x="18" y="114"/>
                    </a:cubicBezTo>
                    <a:cubicBezTo>
                      <a:pt x="18" y="132"/>
                      <a:pt x="0" y="150"/>
                      <a:pt x="18" y="168"/>
                    </a:cubicBezTo>
                    <a:lnTo>
                      <a:pt x="18" y="227"/>
                    </a:lnTo>
                    <a:cubicBezTo>
                      <a:pt x="18" y="245"/>
                      <a:pt x="37" y="281"/>
                      <a:pt x="55" y="299"/>
                    </a:cubicBezTo>
                    <a:cubicBezTo>
                      <a:pt x="77" y="299"/>
                      <a:pt x="95" y="322"/>
                      <a:pt x="95" y="322"/>
                    </a:cubicBezTo>
                    <a:cubicBezTo>
                      <a:pt x="132" y="340"/>
                      <a:pt x="150" y="358"/>
                      <a:pt x="190" y="358"/>
                    </a:cubicBezTo>
                    <a:cubicBezTo>
                      <a:pt x="190" y="358"/>
                      <a:pt x="208" y="358"/>
                      <a:pt x="208" y="340"/>
                    </a:cubicBezTo>
                    <a:cubicBezTo>
                      <a:pt x="245" y="340"/>
                      <a:pt x="263" y="340"/>
                      <a:pt x="281" y="322"/>
                    </a:cubicBezTo>
                    <a:cubicBezTo>
                      <a:pt x="281" y="322"/>
                      <a:pt x="303" y="299"/>
                      <a:pt x="322" y="299"/>
                    </a:cubicBezTo>
                    <a:lnTo>
                      <a:pt x="322" y="281"/>
                    </a:lnTo>
                    <a:cubicBezTo>
                      <a:pt x="340" y="281"/>
                      <a:pt x="358" y="263"/>
                      <a:pt x="358" y="245"/>
                    </a:cubicBezTo>
                    <a:cubicBezTo>
                      <a:pt x="376" y="227"/>
                      <a:pt x="376" y="186"/>
                      <a:pt x="376" y="168"/>
                    </a:cubicBezTo>
                    <a:lnTo>
                      <a:pt x="376" y="132"/>
                    </a:lnTo>
                    <a:cubicBezTo>
                      <a:pt x="358" y="114"/>
                      <a:pt x="340" y="73"/>
                      <a:pt x="322" y="55"/>
                    </a:cubicBezTo>
                    <a:cubicBezTo>
                      <a:pt x="303" y="37"/>
                      <a:pt x="281" y="37"/>
                      <a:pt x="281" y="19"/>
                    </a:cubicBezTo>
                    <a:cubicBezTo>
                      <a:pt x="263" y="19"/>
                      <a:pt x="245" y="19"/>
                      <a:pt x="24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518" name="Google Shape;518;p5"/>
          <p:cNvSpPr/>
          <p:nvPr/>
        </p:nvSpPr>
        <p:spPr>
          <a:xfrm rot="1565542" flipH="1">
            <a:off x="-367420" y="4512676"/>
            <a:ext cx="2065233" cy="1105851"/>
          </a:xfrm>
          <a:custGeom>
            <a:avLst/>
            <a:gdLst/>
            <a:ahLst/>
            <a:cxnLst/>
            <a:rect l="l" t="t" r="r" b="b"/>
            <a:pathLst>
              <a:path w="11971" h="6410" extrusionOk="0">
                <a:moveTo>
                  <a:pt x="6067" y="1"/>
                </a:moveTo>
                <a:cubicBezTo>
                  <a:pt x="5760" y="1"/>
                  <a:pt x="5454" y="90"/>
                  <a:pt x="5203" y="264"/>
                </a:cubicBezTo>
                <a:cubicBezTo>
                  <a:pt x="4864" y="509"/>
                  <a:pt x="4638" y="884"/>
                  <a:pt x="4335" y="1169"/>
                </a:cubicBezTo>
                <a:cubicBezTo>
                  <a:pt x="4122" y="1366"/>
                  <a:pt x="3826" y="1528"/>
                  <a:pt x="3539" y="1528"/>
                </a:cubicBezTo>
                <a:cubicBezTo>
                  <a:pt x="3417" y="1528"/>
                  <a:pt x="3297" y="1499"/>
                  <a:pt x="3185" y="1431"/>
                </a:cubicBezTo>
                <a:cubicBezTo>
                  <a:pt x="2882" y="1264"/>
                  <a:pt x="2769" y="884"/>
                  <a:pt x="2525" y="640"/>
                </a:cubicBezTo>
                <a:cubicBezTo>
                  <a:pt x="2356" y="489"/>
                  <a:pt x="2148" y="424"/>
                  <a:pt x="1928" y="424"/>
                </a:cubicBezTo>
                <a:cubicBezTo>
                  <a:pt x="1488" y="424"/>
                  <a:pt x="1005" y="685"/>
                  <a:pt x="715" y="1038"/>
                </a:cubicBezTo>
                <a:cubicBezTo>
                  <a:pt x="114" y="1789"/>
                  <a:pt x="1" y="2938"/>
                  <a:pt x="471" y="3788"/>
                </a:cubicBezTo>
                <a:cubicBezTo>
                  <a:pt x="1172" y="5025"/>
                  <a:pt x="6163" y="6409"/>
                  <a:pt x="7926" y="6409"/>
                </a:cubicBezTo>
                <a:cubicBezTo>
                  <a:pt x="7962" y="6409"/>
                  <a:pt x="7997" y="6409"/>
                  <a:pt x="8030" y="6408"/>
                </a:cubicBezTo>
                <a:cubicBezTo>
                  <a:pt x="9763" y="6353"/>
                  <a:pt x="11591" y="5259"/>
                  <a:pt x="11876" y="3544"/>
                </a:cubicBezTo>
                <a:cubicBezTo>
                  <a:pt x="11971" y="3033"/>
                  <a:pt x="11894" y="2467"/>
                  <a:pt x="11591" y="2056"/>
                </a:cubicBezTo>
                <a:cubicBezTo>
                  <a:pt x="11357" y="1715"/>
                  <a:pt x="10944" y="1491"/>
                  <a:pt x="10542" y="1491"/>
                </a:cubicBezTo>
                <a:cubicBezTo>
                  <a:pt x="10431" y="1491"/>
                  <a:pt x="10321" y="1508"/>
                  <a:pt x="10215" y="1545"/>
                </a:cubicBezTo>
                <a:cubicBezTo>
                  <a:pt x="9840" y="1658"/>
                  <a:pt x="9555" y="1997"/>
                  <a:pt x="9311" y="2318"/>
                </a:cubicBezTo>
                <a:cubicBezTo>
                  <a:pt x="9066" y="2639"/>
                  <a:pt x="8822" y="2979"/>
                  <a:pt x="8465" y="3146"/>
                </a:cubicBezTo>
                <a:cubicBezTo>
                  <a:pt x="8338" y="3203"/>
                  <a:pt x="8197" y="3233"/>
                  <a:pt x="8058" y="3233"/>
                </a:cubicBezTo>
                <a:cubicBezTo>
                  <a:pt x="7783" y="3233"/>
                  <a:pt x="7521" y="3115"/>
                  <a:pt x="7406" y="2866"/>
                </a:cubicBezTo>
                <a:cubicBezTo>
                  <a:pt x="7257" y="2526"/>
                  <a:pt x="7465" y="2146"/>
                  <a:pt x="7537" y="1789"/>
                </a:cubicBezTo>
                <a:cubicBezTo>
                  <a:pt x="7650" y="1205"/>
                  <a:pt x="7388" y="563"/>
                  <a:pt x="6900" y="246"/>
                </a:cubicBezTo>
                <a:cubicBezTo>
                  <a:pt x="6651" y="81"/>
                  <a:pt x="6358" y="1"/>
                  <a:pt x="6067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9" name="Google Shape;519;p5"/>
          <p:cNvSpPr/>
          <p:nvPr/>
        </p:nvSpPr>
        <p:spPr>
          <a:xfrm>
            <a:off x="854687" y="4287928"/>
            <a:ext cx="41305" cy="32201"/>
          </a:xfrm>
          <a:custGeom>
            <a:avLst/>
            <a:gdLst/>
            <a:ahLst/>
            <a:cxnLst/>
            <a:rect l="l" t="t" r="r" b="b"/>
            <a:pathLst>
              <a:path w="245" h="191" extrusionOk="0">
                <a:moveTo>
                  <a:pt x="113" y="1"/>
                </a:moveTo>
                <a:cubicBezTo>
                  <a:pt x="0" y="1"/>
                  <a:pt x="0" y="191"/>
                  <a:pt x="113" y="191"/>
                </a:cubicBezTo>
                <a:cubicBezTo>
                  <a:pt x="244" y="191"/>
                  <a:pt x="244" y="1"/>
                  <a:pt x="113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20" name="Google Shape;520;p5"/>
          <p:cNvGrpSpPr/>
          <p:nvPr/>
        </p:nvGrpSpPr>
        <p:grpSpPr>
          <a:xfrm>
            <a:off x="271005" y="1381852"/>
            <a:ext cx="739041" cy="2397217"/>
            <a:chOff x="271005" y="1381852"/>
            <a:chExt cx="739041" cy="2397217"/>
          </a:xfrm>
        </p:grpSpPr>
        <p:sp>
          <p:nvSpPr>
            <p:cNvPr id="521" name="Google Shape;521;p5"/>
            <p:cNvSpPr/>
            <p:nvPr/>
          </p:nvSpPr>
          <p:spPr>
            <a:xfrm>
              <a:off x="699345" y="2871603"/>
              <a:ext cx="41305" cy="32201"/>
            </a:xfrm>
            <a:custGeom>
              <a:avLst/>
              <a:gdLst/>
              <a:ahLst/>
              <a:cxnLst/>
              <a:rect l="l" t="t" r="r" b="b"/>
              <a:pathLst>
                <a:path w="245" h="191" extrusionOk="0">
                  <a:moveTo>
                    <a:pt x="131" y="1"/>
                  </a:moveTo>
                  <a:cubicBezTo>
                    <a:pt x="0" y="1"/>
                    <a:pt x="0" y="191"/>
                    <a:pt x="131" y="191"/>
                  </a:cubicBezTo>
                  <a:cubicBezTo>
                    <a:pt x="244" y="191"/>
                    <a:pt x="244" y="1"/>
                    <a:pt x="13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5"/>
            <p:cNvSpPr/>
            <p:nvPr/>
          </p:nvSpPr>
          <p:spPr>
            <a:xfrm>
              <a:off x="697746" y="3491630"/>
              <a:ext cx="44508" cy="35404"/>
            </a:xfrm>
            <a:custGeom>
              <a:avLst/>
              <a:gdLst/>
              <a:ahLst/>
              <a:cxnLst/>
              <a:rect l="l" t="t" r="r" b="b"/>
              <a:pathLst>
                <a:path w="264" h="210" extrusionOk="0">
                  <a:moveTo>
                    <a:pt x="132" y="1"/>
                  </a:moveTo>
                  <a:cubicBezTo>
                    <a:pt x="1" y="1"/>
                    <a:pt x="1" y="209"/>
                    <a:pt x="132" y="209"/>
                  </a:cubicBezTo>
                  <a:cubicBezTo>
                    <a:pt x="263" y="209"/>
                    <a:pt x="263" y="1"/>
                    <a:pt x="13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5"/>
            <p:cNvSpPr/>
            <p:nvPr/>
          </p:nvSpPr>
          <p:spPr>
            <a:xfrm>
              <a:off x="382276" y="3743833"/>
              <a:ext cx="41305" cy="35236"/>
            </a:xfrm>
            <a:custGeom>
              <a:avLst/>
              <a:gdLst/>
              <a:ahLst/>
              <a:cxnLst/>
              <a:rect l="l" t="t" r="r" b="b"/>
              <a:pathLst>
                <a:path w="245" h="209" extrusionOk="0">
                  <a:moveTo>
                    <a:pt x="132" y="1"/>
                  </a:moveTo>
                  <a:cubicBezTo>
                    <a:pt x="1" y="1"/>
                    <a:pt x="1" y="209"/>
                    <a:pt x="132" y="209"/>
                  </a:cubicBezTo>
                  <a:cubicBezTo>
                    <a:pt x="245" y="209"/>
                    <a:pt x="245" y="1"/>
                    <a:pt x="13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5"/>
            <p:cNvSpPr/>
            <p:nvPr/>
          </p:nvSpPr>
          <p:spPr>
            <a:xfrm>
              <a:off x="430325" y="3657682"/>
              <a:ext cx="41305" cy="32201"/>
            </a:xfrm>
            <a:custGeom>
              <a:avLst/>
              <a:gdLst/>
              <a:ahLst/>
              <a:cxnLst/>
              <a:rect l="l" t="t" r="r" b="b"/>
              <a:pathLst>
                <a:path w="245" h="191" extrusionOk="0">
                  <a:moveTo>
                    <a:pt x="114" y="0"/>
                  </a:moveTo>
                  <a:cubicBezTo>
                    <a:pt x="1" y="0"/>
                    <a:pt x="1" y="190"/>
                    <a:pt x="114" y="190"/>
                  </a:cubicBezTo>
                  <a:cubicBezTo>
                    <a:pt x="245" y="190"/>
                    <a:pt x="245" y="0"/>
                    <a:pt x="11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5"/>
            <p:cNvSpPr/>
            <p:nvPr/>
          </p:nvSpPr>
          <p:spPr>
            <a:xfrm>
              <a:off x="490681" y="3743833"/>
              <a:ext cx="41305" cy="35236"/>
            </a:xfrm>
            <a:custGeom>
              <a:avLst/>
              <a:gdLst/>
              <a:ahLst/>
              <a:cxnLst/>
              <a:rect l="l" t="t" r="r" b="b"/>
              <a:pathLst>
                <a:path w="245" h="209" extrusionOk="0">
                  <a:moveTo>
                    <a:pt x="131" y="1"/>
                  </a:moveTo>
                  <a:cubicBezTo>
                    <a:pt x="0" y="1"/>
                    <a:pt x="0" y="209"/>
                    <a:pt x="131" y="209"/>
                  </a:cubicBezTo>
                  <a:cubicBezTo>
                    <a:pt x="244" y="209"/>
                    <a:pt x="244" y="1"/>
                    <a:pt x="13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5"/>
            <p:cNvSpPr/>
            <p:nvPr/>
          </p:nvSpPr>
          <p:spPr>
            <a:xfrm>
              <a:off x="832183" y="2041053"/>
              <a:ext cx="86319" cy="66594"/>
            </a:xfrm>
            <a:custGeom>
              <a:avLst/>
              <a:gdLst/>
              <a:ahLst/>
              <a:cxnLst/>
              <a:rect l="l" t="t" r="r" b="b"/>
              <a:pathLst>
                <a:path w="512" h="395" extrusionOk="0">
                  <a:moveTo>
                    <a:pt x="250" y="1"/>
                  </a:moveTo>
                  <a:cubicBezTo>
                    <a:pt x="1" y="1"/>
                    <a:pt x="1" y="394"/>
                    <a:pt x="250" y="394"/>
                  </a:cubicBezTo>
                  <a:cubicBezTo>
                    <a:pt x="512" y="394"/>
                    <a:pt x="512" y="1"/>
                    <a:pt x="25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5"/>
            <p:cNvSpPr/>
            <p:nvPr/>
          </p:nvSpPr>
          <p:spPr>
            <a:xfrm>
              <a:off x="832182" y="1384879"/>
              <a:ext cx="177865" cy="171459"/>
            </a:xfrm>
            <a:custGeom>
              <a:avLst/>
              <a:gdLst/>
              <a:ahLst/>
              <a:cxnLst/>
              <a:rect l="l" t="t" r="r" b="b"/>
              <a:pathLst>
                <a:path w="1055" h="1017" extrusionOk="0">
                  <a:moveTo>
                    <a:pt x="353" y="0"/>
                  </a:moveTo>
                  <a:cubicBezTo>
                    <a:pt x="314" y="0"/>
                    <a:pt x="278" y="26"/>
                    <a:pt x="263" y="76"/>
                  </a:cubicBezTo>
                  <a:cubicBezTo>
                    <a:pt x="227" y="171"/>
                    <a:pt x="227" y="284"/>
                    <a:pt x="209" y="397"/>
                  </a:cubicBezTo>
                  <a:cubicBezTo>
                    <a:pt x="172" y="415"/>
                    <a:pt x="132" y="433"/>
                    <a:pt x="77" y="451"/>
                  </a:cubicBezTo>
                  <a:cubicBezTo>
                    <a:pt x="1" y="492"/>
                    <a:pt x="19" y="623"/>
                    <a:pt x="96" y="641"/>
                  </a:cubicBezTo>
                  <a:cubicBezTo>
                    <a:pt x="132" y="641"/>
                    <a:pt x="172" y="659"/>
                    <a:pt x="209" y="678"/>
                  </a:cubicBezTo>
                  <a:cubicBezTo>
                    <a:pt x="227" y="754"/>
                    <a:pt x="227" y="849"/>
                    <a:pt x="245" y="944"/>
                  </a:cubicBezTo>
                  <a:cubicBezTo>
                    <a:pt x="245" y="999"/>
                    <a:pt x="322" y="1017"/>
                    <a:pt x="376" y="1017"/>
                  </a:cubicBezTo>
                  <a:cubicBezTo>
                    <a:pt x="399" y="1017"/>
                    <a:pt x="435" y="999"/>
                    <a:pt x="453" y="963"/>
                  </a:cubicBezTo>
                  <a:cubicBezTo>
                    <a:pt x="489" y="904"/>
                    <a:pt x="530" y="849"/>
                    <a:pt x="566" y="773"/>
                  </a:cubicBezTo>
                  <a:cubicBezTo>
                    <a:pt x="679" y="813"/>
                    <a:pt x="792" y="831"/>
                    <a:pt x="923" y="849"/>
                  </a:cubicBezTo>
                  <a:cubicBezTo>
                    <a:pt x="1000" y="849"/>
                    <a:pt x="1055" y="754"/>
                    <a:pt x="1000" y="700"/>
                  </a:cubicBezTo>
                  <a:cubicBezTo>
                    <a:pt x="942" y="605"/>
                    <a:pt x="869" y="492"/>
                    <a:pt x="792" y="397"/>
                  </a:cubicBezTo>
                  <a:cubicBezTo>
                    <a:pt x="810" y="361"/>
                    <a:pt x="828" y="320"/>
                    <a:pt x="869" y="284"/>
                  </a:cubicBezTo>
                  <a:cubicBezTo>
                    <a:pt x="898" y="209"/>
                    <a:pt x="845" y="135"/>
                    <a:pt x="775" y="135"/>
                  </a:cubicBezTo>
                  <a:cubicBezTo>
                    <a:pt x="756" y="135"/>
                    <a:pt x="736" y="140"/>
                    <a:pt x="715" y="153"/>
                  </a:cubicBezTo>
                  <a:cubicBezTo>
                    <a:pt x="697" y="171"/>
                    <a:pt x="661" y="171"/>
                    <a:pt x="643" y="189"/>
                  </a:cubicBezTo>
                  <a:cubicBezTo>
                    <a:pt x="566" y="112"/>
                    <a:pt x="489" y="58"/>
                    <a:pt x="417" y="22"/>
                  </a:cubicBezTo>
                  <a:cubicBezTo>
                    <a:pt x="396" y="8"/>
                    <a:pt x="374" y="0"/>
                    <a:pt x="35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5"/>
            <p:cNvSpPr/>
            <p:nvPr/>
          </p:nvSpPr>
          <p:spPr>
            <a:xfrm>
              <a:off x="325124" y="1381852"/>
              <a:ext cx="174830" cy="177528"/>
            </a:xfrm>
            <a:custGeom>
              <a:avLst/>
              <a:gdLst/>
              <a:ahLst/>
              <a:cxnLst/>
              <a:rect l="l" t="t" r="r" b="b"/>
              <a:pathLst>
                <a:path w="1037" h="1053" extrusionOk="0">
                  <a:moveTo>
                    <a:pt x="750" y="0"/>
                  </a:moveTo>
                  <a:cubicBezTo>
                    <a:pt x="739" y="0"/>
                    <a:pt x="729" y="2"/>
                    <a:pt x="720" y="5"/>
                  </a:cubicBezTo>
                  <a:cubicBezTo>
                    <a:pt x="625" y="64"/>
                    <a:pt x="530" y="118"/>
                    <a:pt x="435" y="177"/>
                  </a:cubicBezTo>
                  <a:cubicBezTo>
                    <a:pt x="398" y="154"/>
                    <a:pt x="358" y="136"/>
                    <a:pt x="303" y="118"/>
                  </a:cubicBezTo>
                  <a:cubicBezTo>
                    <a:pt x="292" y="113"/>
                    <a:pt x="280" y="110"/>
                    <a:pt x="269" y="110"/>
                  </a:cubicBezTo>
                  <a:cubicBezTo>
                    <a:pt x="207" y="110"/>
                    <a:pt x="157" y="188"/>
                    <a:pt x="172" y="249"/>
                  </a:cubicBezTo>
                  <a:cubicBezTo>
                    <a:pt x="190" y="290"/>
                    <a:pt x="208" y="326"/>
                    <a:pt x="227" y="362"/>
                  </a:cubicBezTo>
                  <a:cubicBezTo>
                    <a:pt x="154" y="421"/>
                    <a:pt x="95" y="494"/>
                    <a:pt x="41" y="552"/>
                  </a:cubicBezTo>
                  <a:cubicBezTo>
                    <a:pt x="0" y="589"/>
                    <a:pt x="18" y="666"/>
                    <a:pt x="59" y="702"/>
                  </a:cubicBezTo>
                  <a:cubicBezTo>
                    <a:pt x="77" y="720"/>
                    <a:pt x="113" y="742"/>
                    <a:pt x="154" y="742"/>
                  </a:cubicBezTo>
                  <a:cubicBezTo>
                    <a:pt x="227" y="720"/>
                    <a:pt x="303" y="720"/>
                    <a:pt x="358" y="702"/>
                  </a:cubicBezTo>
                  <a:cubicBezTo>
                    <a:pt x="417" y="815"/>
                    <a:pt x="471" y="910"/>
                    <a:pt x="548" y="1005"/>
                  </a:cubicBezTo>
                  <a:cubicBezTo>
                    <a:pt x="563" y="1038"/>
                    <a:pt x="594" y="1053"/>
                    <a:pt x="625" y="1053"/>
                  </a:cubicBezTo>
                  <a:cubicBezTo>
                    <a:pt x="665" y="1053"/>
                    <a:pt x="707" y="1028"/>
                    <a:pt x="720" y="987"/>
                  </a:cubicBezTo>
                  <a:cubicBezTo>
                    <a:pt x="738" y="874"/>
                    <a:pt x="774" y="761"/>
                    <a:pt x="810" y="629"/>
                  </a:cubicBezTo>
                  <a:cubicBezTo>
                    <a:pt x="851" y="629"/>
                    <a:pt x="887" y="629"/>
                    <a:pt x="923" y="607"/>
                  </a:cubicBezTo>
                  <a:cubicBezTo>
                    <a:pt x="1036" y="589"/>
                    <a:pt x="1036" y="457"/>
                    <a:pt x="946" y="421"/>
                  </a:cubicBezTo>
                  <a:cubicBezTo>
                    <a:pt x="923" y="403"/>
                    <a:pt x="887" y="403"/>
                    <a:pt x="869" y="381"/>
                  </a:cubicBezTo>
                  <a:cubicBezTo>
                    <a:pt x="869" y="290"/>
                    <a:pt x="869" y="195"/>
                    <a:pt x="851" y="82"/>
                  </a:cubicBezTo>
                  <a:cubicBezTo>
                    <a:pt x="851" y="33"/>
                    <a:pt x="799" y="0"/>
                    <a:pt x="75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5"/>
            <p:cNvSpPr/>
            <p:nvPr/>
          </p:nvSpPr>
          <p:spPr>
            <a:xfrm>
              <a:off x="271005" y="2959035"/>
              <a:ext cx="89354" cy="66594"/>
            </a:xfrm>
            <a:custGeom>
              <a:avLst/>
              <a:gdLst/>
              <a:ahLst/>
              <a:cxnLst/>
              <a:rect l="l" t="t" r="r" b="b"/>
              <a:pathLst>
                <a:path w="530" h="395" extrusionOk="0">
                  <a:moveTo>
                    <a:pt x="267" y="1"/>
                  </a:moveTo>
                  <a:cubicBezTo>
                    <a:pt x="0" y="1"/>
                    <a:pt x="0" y="394"/>
                    <a:pt x="267" y="394"/>
                  </a:cubicBezTo>
                  <a:cubicBezTo>
                    <a:pt x="529" y="394"/>
                    <a:pt x="529" y="1"/>
                    <a:pt x="26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5"/>
            <p:cNvSpPr/>
            <p:nvPr/>
          </p:nvSpPr>
          <p:spPr>
            <a:xfrm>
              <a:off x="287022" y="3146678"/>
              <a:ext cx="86319" cy="69629"/>
            </a:xfrm>
            <a:custGeom>
              <a:avLst/>
              <a:gdLst/>
              <a:ahLst/>
              <a:cxnLst/>
              <a:rect l="l" t="t" r="r" b="b"/>
              <a:pathLst>
                <a:path w="512" h="413" extrusionOk="0">
                  <a:moveTo>
                    <a:pt x="244" y="1"/>
                  </a:moveTo>
                  <a:cubicBezTo>
                    <a:pt x="0" y="1"/>
                    <a:pt x="0" y="412"/>
                    <a:pt x="244" y="412"/>
                  </a:cubicBezTo>
                  <a:cubicBezTo>
                    <a:pt x="511" y="412"/>
                    <a:pt x="511" y="1"/>
                    <a:pt x="24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31" name="Google Shape;531;p5"/>
          <p:cNvSpPr/>
          <p:nvPr/>
        </p:nvSpPr>
        <p:spPr>
          <a:xfrm flipH="1">
            <a:off x="7879806" y="3352530"/>
            <a:ext cx="44508" cy="35404"/>
          </a:xfrm>
          <a:custGeom>
            <a:avLst/>
            <a:gdLst/>
            <a:ahLst/>
            <a:cxnLst/>
            <a:rect l="l" t="t" r="r" b="b"/>
            <a:pathLst>
              <a:path w="264" h="210" extrusionOk="0">
                <a:moveTo>
                  <a:pt x="132" y="1"/>
                </a:moveTo>
                <a:cubicBezTo>
                  <a:pt x="1" y="1"/>
                  <a:pt x="1" y="209"/>
                  <a:pt x="132" y="209"/>
                </a:cubicBezTo>
                <a:cubicBezTo>
                  <a:pt x="263" y="209"/>
                  <a:pt x="263" y="1"/>
                  <a:pt x="132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2" name="Google Shape;532;p5"/>
          <p:cNvSpPr/>
          <p:nvPr/>
        </p:nvSpPr>
        <p:spPr>
          <a:xfrm flipH="1">
            <a:off x="7793655" y="3381528"/>
            <a:ext cx="41305" cy="32201"/>
          </a:xfrm>
          <a:custGeom>
            <a:avLst/>
            <a:gdLst/>
            <a:ahLst/>
            <a:cxnLst/>
            <a:rect l="l" t="t" r="r" b="b"/>
            <a:pathLst>
              <a:path w="245" h="191" extrusionOk="0">
                <a:moveTo>
                  <a:pt x="113" y="1"/>
                </a:moveTo>
                <a:cubicBezTo>
                  <a:pt x="0" y="1"/>
                  <a:pt x="0" y="191"/>
                  <a:pt x="113" y="191"/>
                </a:cubicBezTo>
                <a:cubicBezTo>
                  <a:pt x="244" y="191"/>
                  <a:pt x="244" y="1"/>
                  <a:pt x="113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33" name="Google Shape;533;p5"/>
          <p:cNvGrpSpPr/>
          <p:nvPr/>
        </p:nvGrpSpPr>
        <p:grpSpPr>
          <a:xfrm>
            <a:off x="8223970" y="368541"/>
            <a:ext cx="736021" cy="3410527"/>
            <a:chOff x="8223970" y="368541"/>
            <a:chExt cx="736021" cy="3410527"/>
          </a:xfrm>
        </p:grpSpPr>
        <p:sp>
          <p:nvSpPr>
            <p:cNvPr id="534" name="Google Shape;534;p5"/>
            <p:cNvSpPr/>
            <p:nvPr/>
          </p:nvSpPr>
          <p:spPr>
            <a:xfrm flipH="1">
              <a:off x="8401742" y="2378805"/>
              <a:ext cx="44508" cy="35236"/>
            </a:xfrm>
            <a:custGeom>
              <a:avLst/>
              <a:gdLst/>
              <a:ahLst/>
              <a:cxnLst/>
              <a:rect l="l" t="t" r="r" b="b"/>
              <a:pathLst>
                <a:path w="264" h="209" extrusionOk="0">
                  <a:moveTo>
                    <a:pt x="132" y="1"/>
                  </a:moveTo>
                  <a:cubicBezTo>
                    <a:pt x="1" y="1"/>
                    <a:pt x="1" y="209"/>
                    <a:pt x="132" y="209"/>
                  </a:cubicBezTo>
                  <a:cubicBezTo>
                    <a:pt x="263" y="209"/>
                    <a:pt x="263" y="1"/>
                    <a:pt x="13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5"/>
            <p:cNvSpPr/>
            <p:nvPr/>
          </p:nvSpPr>
          <p:spPr>
            <a:xfrm flipH="1">
              <a:off x="8446259" y="2734003"/>
              <a:ext cx="41305" cy="32201"/>
            </a:xfrm>
            <a:custGeom>
              <a:avLst/>
              <a:gdLst/>
              <a:ahLst/>
              <a:cxnLst/>
              <a:rect l="l" t="t" r="r" b="b"/>
              <a:pathLst>
                <a:path w="245" h="191" extrusionOk="0">
                  <a:moveTo>
                    <a:pt x="131" y="1"/>
                  </a:moveTo>
                  <a:cubicBezTo>
                    <a:pt x="0" y="1"/>
                    <a:pt x="0" y="191"/>
                    <a:pt x="131" y="191"/>
                  </a:cubicBezTo>
                  <a:cubicBezTo>
                    <a:pt x="244" y="191"/>
                    <a:pt x="244" y="1"/>
                    <a:pt x="13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5"/>
            <p:cNvSpPr/>
            <p:nvPr/>
          </p:nvSpPr>
          <p:spPr>
            <a:xfrm flipH="1">
              <a:off x="8718891" y="3743833"/>
              <a:ext cx="41305" cy="35236"/>
            </a:xfrm>
            <a:custGeom>
              <a:avLst/>
              <a:gdLst/>
              <a:ahLst/>
              <a:cxnLst/>
              <a:rect l="l" t="t" r="r" b="b"/>
              <a:pathLst>
                <a:path w="245" h="209" extrusionOk="0">
                  <a:moveTo>
                    <a:pt x="132" y="1"/>
                  </a:moveTo>
                  <a:cubicBezTo>
                    <a:pt x="1" y="1"/>
                    <a:pt x="1" y="209"/>
                    <a:pt x="132" y="209"/>
                  </a:cubicBezTo>
                  <a:cubicBezTo>
                    <a:pt x="245" y="209"/>
                    <a:pt x="245" y="1"/>
                    <a:pt x="13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5"/>
            <p:cNvSpPr/>
            <p:nvPr/>
          </p:nvSpPr>
          <p:spPr>
            <a:xfrm flipH="1">
              <a:off x="8670842" y="3657682"/>
              <a:ext cx="41305" cy="32201"/>
            </a:xfrm>
            <a:custGeom>
              <a:avLst/>
              <a:gdLst/>
              <a:ahLst/>
              <a:cxnLst/>
              <a:rect l="l" t="t" r="r" b="b"/>
              <a:pathLst>
                <a:path w="245" h="191" extrusionOk="0">
                  <a:moveTo>
                    <a:pt x="114" y="0"/>
                  </a:moveTo>
                  <a:cubicBezTo>
                    <a:pt x="1" y="0"/>
                    <a:pt x="1" y="190"/>
                    <a:pt x="114" y="190"/>
                  </a:cubicBezTo>
                  <a:cubicBezTo>
                    <a:pt x="245" y="190"/>
                    <a:pt x="245" y="0"/>
                    <a:pt x="11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5"/>
            <p:cNvSpPr/>
            <p:nvPr/>
          </p:nvSpPr>
          <p:spPr>
            <a:xfrm flipH="1">
              <a:off x="8610486" y="3743833"/>
              <a:ext cx="41305" cy="35236"/>
            </a:xfrm>
            <a:custGeom>
              <a:avLst/>
              <a:gdLst/>
              <a:ahLst/>
              <a:cxnLst/>
              <a:rect l="l" t="t" r="r" b="b"/>
              <a:pathLst>
                <a:path w="245" h="209" extrusionOk="0">
                  <a:moveTo>
                    <a:pt x="131" y="1"/>
                  </a:moveTo>
                  <a:cubicBezTo>
                    <a:pt x="0" y="1"/>
                    <a:pt x="0" y="209"/>
                    <a:pt x="131" y="209"/>
                  </a:cubicBezTo>
                  <a:cubicBezTo>
                    <a:pt x="244" y="209"/>
                    <a:pt x="244" y="1"/>
                    <a:pt x="13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5"/>
            <p:cNvSpPr/>
            <p:nvPr/>
          </p:nvSpPr>
          <p:spPr>
            <a:xfrm flipH="1">
              <a:off x="8223970" y="2041053"/>
              <a:ext cx="86319" cy="66594"/>
            </a:xfrm>
            <a:custGeom>
              <a:avLst/>
              <a:gdLst/>
              <a:ahLst/>
              <a:cxnLst/>
              <a:rect l="l" t="t" r="r" b="b"/>
              <a:pathLst>
                <a:path w="512" h="395" extrusionOk="0">
                  <a:moveTo>
                    <a:pt x="250" y="1"/>
                  </a:moveTo>
                  <a:cubicBezTo>
                    <a:pt x="1" y="1"/>
                    <a:pt x="1" y="394"/>
                    <a:pt x="250" y="394"/>
                  </a:cubicBezTo>
                  <a:cubicBezTo>
                    <a:pt x="512" y="394"/>
                    <a:pt x="512" y="1"/>
                    <a:pt x="25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5"/>
            <p:cNvSpPr/>
            <p:nvPr/>
          </p:nvSpPr>
          <p:spPr>
            <a:xfrm flipH="1">
              <a:off x="8782126" y="368541"/>
              <a:ext cx="177865" cy="171459"/>
            </a:xfrm>
            <a:custGeom>
              <a:avLst/>
              <a:gdLst/>
              <a:ahLst/>
              <a:cxnLst/>
              <a:rect l="l" t="t" r="r" b="b"/>
              <a:pathLst>
                <a:path w="1055" h="1017" extrusionOk="0">
                  <a:moveTo>
                    <a:pt x="353" y="0"/>
                  </a:moveTo>
                  <a:cubicBezTo>
                    <a:pt x="314" y="0"/>
                    <a:pt x="278" y="26"/>
                    <a:pt x="263" y="76"/>
                  </a:cubicBezTo>
                  <a:cubicBezTo>
                    <a:pt x="227" y="171"/>
                    <a:pt x="227" y="284"/>
                    <a:pt x="209" y="397"/>
                  </a:cubicBezTo>
                  <a:cubicBezTo>
                    <a:pt x="172" y="415"/>
                    <a:pt x="132" y="433"/>
                    <a:pt x="77" y="451"/>
                  </a:cubicBezTo>
                  <a:cubicBezTo>
                    <a:pt x="1" y="492"/>
                    <a:pt x="19" y="623"/>
                    <a:pt x="96" y="641"/>
                  </a:cubicBezTo>
                  <a:cubicBezTo>
                    <a:pt x="132" y="641"/>
                    <a:pt x="172" y="659"/>
                    <a:pt x="209" y="678"/>
                  </a:cubicBezTo>
                  <a:cubicBezTo>
                    <a:pt x="227" y="754"/>
                    <a:pt x="227" y="849"/>
                    <a:pt x="245" y="944"/>
                  </a:cubicBezTo>
                  <a:cubicBezTo>
                    <a:pt x="245" y="999"/>
                    <a:pt x="322" y="1017"/>
                    <a:pt x="376" y="1017"/>
                  </a:cubicBezTo>
                  <a:cubicBezTo>
                    <a:pt x="399" y="1017"/>
                    <a:pt x="435" y="999"/>
                    <a:pt x="453" y="963"/>
                  </a:cubicBezTo>
                  <a:cubicBezTo>
                    <a:pt x="489" y="904"/>
                    <a:pt x="530" y="849"/>
                    <a:pt x="566" y="773"/>
                  </a:cubicBezTo>
                  <a:cubicBezTo>
                    <a:pt x="679" y="813"/>
                    <a:pt x="792" y="831"/>
                    <a:pt x="923" y="849"/>
                  </a:cubicBezTo>
                  <a:cubicBezTo>
                    <a:pt x="1000" y="849"/>
                    <a:pt x="1055" y="754"/>
                    <a:pt x="1000" y="700"/>
                  </a:cubicBezTo>
                  <a:cubicBezTo>
                    <a:pt x="942" y="605"/>
                    <a:pt x="869" y="492"/>
                    <a:pt x="792" y="397"/>
                  </a:cubicBezTo>
                  <a:cubicBezTo>
                    <a:pt x="810" y="361"/>
                    <a:pt x="828" y="320"/>
                    <a:pt x="869" y="284"/>
                  </a:cubicBezTo>
                  <a:cubicBezTo>
                    <a:pt x="898" y="209"/>
                    <a:pt x="845" y="135"/>
                    <a:pt x="775" y="135"/>
                  </a:cubicBezTo>
                  <a:cubicBezTo>
                    <a:pt x="756" y="135"/>
                    <a:pt x="736" y="140"/>
                    <a:pt x="715" y="153"/>
                  </a:cubicBezTo>
                  <a:cubicBezTo>
                    <a:pt x="697" y="171"/>
                    <a:pt x="661" y="171"/>
                    <a:pt x="643" y="189"/>
                  </a:cubicBezTo>
                  <a:cubicBezTo>
                    <a:pt x="566" y="112"/>
                    <a:pt x="489" y="58"/>
                    <a:pt x="417" y="22"/>
                  </a:cubicBezTo>
                  <a:cubicBezTo>
                    <a:pt x="396" y="8"/>
                    <a:pt x="374" y="0"/>
                    <a:pt x="35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5"/>
            <p:cNvSpPr/>
            <p:nvPr/>
          </p:nvSpPr>
          <p:spPr>
            <a:xfrm flipH="1">
              <a:off x="8642519" y="1381852"/>
              <a:ext cx="174830" cy="177528"/>
            </a:xfrm>
            <a:custGeom>
              <a:avLst/>
              <a:gdLst/>
              <a:ahLst/>
              <a:cxnLst/>
              <a:rect l="l" t="t" r="r" b="b"/>
              <a:pathLst>
                <a:path w="1037" h="1053" extrusionOk="0">
                  <a:moveTo>
                    <a:pt x="750" y="0"/>
                  </a:moveTo>
                  <a:cubicBezTo>
                    <a:pt x="739" y="0"/>
                    <a:pt x="729" y="2"/>
                    <a:pt x="720" y="5"/>
                  </a:cubicBezTo>
                  <a:cubicBezTo>
                    <a:pt x="625" y="64"/>
                    <a:pt x="530" y="118"/>
                    <a:pt x="435" y="177"/>
                  </a:cubicBezTo>
                  <a:cubicBezTo>
                    <a:pt x="398" y="154"/>
                    <a:pt x="358" y="136"/>
                    <a:pt x="303" y="118"/>
                  </a:cubicBezTo>
                  <a:cubicBezTo>
                    <a:pt x="292" y="113"/>
                    <a:pt x="280" y="110"/>
                    <a:pt x="269" y="110"/>
                  </a:cubicBezTo>
                  <a:cubicBezTo>
                    <a:pt x="207" y="110"/>
                    <a:pt x="157" y="188"/>
                    <a:pt x="172" y="249"/>
                  </a:cubicBezTo>
                  <a:cubicBezTo>
                    <a:pt x="190" y="290"/>
                    <a:pt x="208" y="326"/>
                    <a:pt x="227" y="362"/>
                  </a:cubicBezTo>
                  <a:cubicBezTo>
                    <a:pt x="154" y="421"/>
                    <a:pt x="95" y="494"/>
                    <a:pt x="41" y="552"/>
                  </a:cubicBezTo>
                  <a:cubicBezTo>
                    <a:pt x="0" y="589"/>
                    <a:pt x="18" y="666"/>
                    <a:pt x="59" y="702"/>
                  </a:cubicBezTo>
                  <a:cubicBezTo>
                    <a:pt x="77" y="720"/>
                    <a:pt x="113" y="742"/>
                    <a:pt x="154" y="742"/>
                  </a:cubicBezTo>
                  <a:cubicBezTo>
                    <a:pt x="227" y="720"/>
                    <a:pt x="303" y="720"/>
                    <a:pt x="358" y="702"/>
                  </a:cubicBezTo>
                  <a:cubicBezTo>
                    <a:pt x="417" y="815"/>
                    <a:pt x="471" y="910"/>
                    <a:pt x="548" y="1005"/>
                  </a:cubicBezTo>
                  <a:cubicBezTo>
                    <a:pt x="563" y="1038"/>
                    <a:pt x="594" y="1053"/>
                    <a:pt x="625" y="1053"/>
                  </a:cubicBezTo>
                  <a:cubicBezTo>
                    <a:pt x="665" y="1053"/>
                    <a:pt x="707" y="1028"/>
                    <a:pt x="720" y="987"/>
                  </a:cubicBezTo>
                  <a:cubicBezTo>
                    <a:pt x="738" y="874"/>
                    <a:pt x="774" y="761"/>
                    <a:pt x="810" y="629"/>
                  </a:cubicBezTo>
                  <a:cubicBezTo>
                    <a:pt x="851" y="629"/>
                    <a:pt x="887" y="629"/>
                    <a:pt x="923" y="607"/>
                  </a:cubicBezTo>
                  <a:cubicBezTo>
                    <a:pt x="1036" y="589"/>
                    <a:pt x="1036" y="457"/>
                    <a:pt x="946" y="421"/>
                  </a:cubicBezTo>
                  <a:cubicBezTo>
                    <a:pt x="923" y="403"/>
                    <a:pt x="887" y="403"/>
                    <a:pt x="869" y="381"/>
                  </a:cubicBezTo>
                  <a:cubicBezTo>
                    <a:pt x="869" y="290"/>
                    <a:pt x="869" y="195"/>
                    <a:pt x="851" y="82"/>
                  </a:cubicBezTo>
                  <a:cubicBezTo>
                    <a:pt x="851" y="33"/>
                    <a:pt x="799" y="0"/>
                    <a:pt x="75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5"/>
            <p:cNvSpPr/>
            <p:nvPr/>
          </p:nvSpPr>
          <p:spPr>
            <a:xfrm flipH="1">
              <a:off x="8782113" y="2959035"/>
              <a:ext cx="89354" cy="66594"/>
            </a:xfrm>
            <a:custGeom>
              <a:avLst/>
              <a:gdLst/>
              <a:ahLst/>
              <a:cxnLst/>
              <a:rect l="l" t="t" r="r" b="b"/>
              <a:pathLst>
                <a:path w="530" h="395" extrusionOk="0">
                  <a:moveTo>
                    <a:pt x="267" y="1"/>
                  </a:moveTo>
                  <a:cubicBezTo>
                    <a:pt x="0" y="1"/>
                    <a:pt x="0" y="394"/>
                    <a:pt x="267" y="394"/>
                  </a:cubicBezTo>
                  <a:cubicBezTo>
                    <a:pt x="529" y="394"/>
                    <a:pt x="529" y="1"/>
                    <a:pt x="26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5"/>
            <p:cNvSpPr/>
            <p:nvPr/>
          </p:nvSpPr>
          <p:spPr>
            <a:xfrm flipH="1">
              <a:off x="8769132" y="3146678"/>
              <a:ext cx="86319" cy="69629"/>
            </a:xfrm>
            <a:custGeom>
              <a:avLst/>
              <a:gdLst/>
              <a:ahLst/>
              <a:cxnLst/>
              <a:rect l="l" t="t" r="r" b="b"/>
              <a:pathLst>
                <a:path w="512" h="413" extrusionOk="0">
                  <a:moveTo>
                    <a:pt x="244" y="1"/>
                  </a:moveTo>
                  <a:cubicBezTo>
                    <a:pt x="0" y="1"/>
                    <a:pt x="0" y="412"/>
                    <a:pt x="244" y="412"/>
                  </a:cubicBezTo>
                  <a:cubicBezTo>
                    <a:pt x="511" y="412"/>
                    <a:pt x="511" y="1"/>
                    <a:pt x="24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44" name="Google Shape;544;p5"/>
          <p:cNvGrpSpPr/>
          <p:nvPr/>
        </p:nvGrpSpPr>
        <p:grpSpPr>
          <a:xfrm>
            <a:off x="-9" y="4165195"/>
            <a:ext cx="1136990" cy="1476006"/>
            <a:chOff x="4468500" y="3085500"/>
            <a:chExt cx="219925" cy="285500"/>
          </a:xfrm>
        </p:grpSpPr>
        <p:sp>
          <p:nvSpPr>
            <p:cNvPr id="545" name="Google Shape;545;p5"/>
            <p:cNvSpPr/>
            <p:nvPr/>
          </p:nvSpPr>
          <p:spPr>
            <a:xfrm>
              <a:off x="4472150" y="3085500"/>
              <a:ext cx="216275" cy="275225"/>
            </a:xfrm>
            <a:custGeom>
              <a:avLst/>
              <a:gdLst/>
              <a:ahLst/>
              <a:cxnLst/>
              <a:rect l="l" t="t" r="r" b="b"/>
              <a:pathLst>
                <a:path w="8651" h="11009" extrusionOk="0">
                  <a:moveTo>
                    <a:pt x="7215" y="1"/>
                  </a:moveTo>
                  <a:cubicBezTo>
                    <a:pt x="6289" y="1"/>
                    <a:pt x="5185" y="1873"/>
                    <a:pt x="4751" y="2508"/>
                  </a:cubicBezTo>
                  <a:cubicBezTo>
                    <a:pt x="4512" y="1584"/>
                    <a:pt x="4262" y="1231"/>
                    <a:pt x="4019" y="1231"/>
                  </a:cubicBezTo>
                  <a:cubicBezTo>
                    <a:pt x="3413" y="1231"/>
                    <a:pt x="2849" y="3425"/>
                    <a:pt x="2620" y="4449"/>
                  </a:cubicBezTo>
                  <a:cubicBezTo>
                    <a:pt x="2353" y="4127"/>
                    <a:pt x="2127" y="2621"/>
                    <a:pt x="1675" y="2621"/>
                  </a:cubicBezTo>
                  <a:cubicBezTo>
                    <a:pt x="1150" y="2621"/>
                    <a:pt x="829" y="3657"/>
                    <a:pt x="697" y="3978"/>
                  </a:cubicBezTo>
                  <a:cubicBezTo>
                    <a:pt x="453" y="4937"/>
                    <a:pt x="376" y="6032"/>
                    <a:pt x="317" y="7014"/>
                  </a:cubicBezTo>
                  <a:cubicBezTo>
                    <a:pt x="186" y="8294"/>
                    <a:pt x="245" y="9728"/>
                    <a:pt x="1" y="11008"/>
                  </a:cubicBezTo>
                  <a:lnTo>
                    <a:pt x="186" y="11008"/>
                  </a:lnTo>
                  <a:cubicBezTo>
                    <a:pt x="1245" y="9859"/>
                    <a:pt x="2715" y="8615"/>
                    <a:pt x="3864" y="7787"/>
                  </a:cubicBezTo>
                  <a:cubicBezTo>
                    <a:pt x="4258" y="7520"/>
                    <a:pt x="5882" y="6692"/>
                    <a:pt x="5882" y="6240"/>
                  </a:cubicBezTo>
                  <a:cubicBezTo>
                    <a:pt x="5915" y="5692"/>
                    <a:pt x="5477" y="5600"/>
                    <a:pt x="5027" y="5600"/>
                  </a:cubicBezTo>
                  <a:cubicBezTo>
                    <a:pt x="4802" y="5600"/>
                    <a:pt x="4573" y="5623"/>
                    <a:pt x="4399" y="5623"/>
                  </a:cubicBezTo>
                  <a:cubicBezTo>
                    <a:pt x="4346" y="5623"/>
                    <a:pt x="4299" y="5621"/>
                    <a:pt x="4258" y="5616"/>
                  </a:cubicBezTo>
                  <a:cubicBezTo>
                    <a:pt x="5276" y="5163"/>
                    <a:pt x="6067" y="4937"/>
                    <a:pt x="6900" y="4485"/>
                  </a:cubicBezTo>
                  <a:cubicBezTo>
                    <a:pt x="7424" y="4222"/>
                    <a:pt x="8257" y="3770"/>
                    <a:pt x="7483" y="3205"/>
                  </a:cubicBezTo>
                  <a:cubicBezTo>
                    <a:pt x="7352" y="3128"/>
                    <a:pt x="7189" y="3101"/>
                    <a:pt x="7012" y="3101"/>
                  </a:cubicBezTo>
                  <a:cubicBezTo>
                    <a:pt x="6580" y="3101"/>
                    <a:pt x="6067" y="3263"/>
                    <a:pt x="5746" y="3263"/>
                  </a:cubicBezTo>
                  <a:cubicBezTo>
                    <a:pt x="5936" y="2544"/>
                    <a:pt x="8650" y="735"/>
                    <a:pt x="7556" y="97"/>
                  </a:cubicBezTo>
                  <a:cubicBezTo>
                    <a:pt x="7446" y="31"/>
                    <a:pt x="7332" y="1"/>
                    <a:pt x="72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5"/>
            <p:cNvSpPr/>
            <p:nvPr/>
          </p:nvSpPr>
          <p:spPr>
            <a:xfrm>
              <a:off x="4468500" y="3104225"/>
              <a:ext cx="180475" cy="266775"/>
            </a:xfrm>
            <a:custGeom>
              <a:avLst/>
              <a:gdLst/>
              <a:ahLst/>
              <a:cxnLst/>
              <a:rect l="l" t="t" r="r" b="b"/>
              <a:pathLst>
                <a:path w="7219" h="10671" extrusionOk="0">
                  <a:moveTo>
                    <a:pt x="7109" y="1"/>
                  </a:moveTo>
                  <a:cubicBezTo>
                    <a:pt x="7093" y="1"/>
                    <a:pt x="7076" y="8"/>
                    <a:pt x="7064" y="26"/>
                  </a:cubicBezTo>
                  <a:cubicBezTo>
                    <a:pt x="5707" y="1700"/>
                    <a:pt x="4331" y="3378"/>
                    <a:pt x="3010" y="5093"/>
                  </a:cubicBezTo>
                  <a:cubicBezTo>
                    <a:pt x="2368" y="5925"/>
                    <a:pt x="1784" y="6789"/>
                    <a:pt x="1332" y="7735"/>
                  </a:cubicBezTo>
                  <a:cubicBezTo>
                    <a:pt x="898" y="8658"/>
                    <a:pt x="260" y="9580"/>
                    <a:pt x="11" y="10562"/>
                  </a:cubicBezTo>
                  <a:cubicBezTo>
                    <a:pt x="0" y="10631"/>
                    <a:pt x="52" y="10671"/>
                    <a:pt x="103" y="10671"/>
                  </a:cubicBezTo>
                  <a:cubicBezTo>
                    <a:pt x="136" y="10671"/>
                    <a:pt x="169" y="10654"/>
                    <a:pt x="183" y="10616"/>
                  </a:cubicBezTo>
                  <a:cubicBezTo>
                    <a:pt x="409" y="9639"/>
                    <a:pt x="1052" y="8712"/>
                    <a:pt x="1463" y="7830"/>
                  </a:cubicBezTo>
                  <a:cubicBezTo>
                    <a:pt x="1879" y="6943"/>
                    <a:pt x="2427" y="6133"/>
                    <a:pt x="3028" y="5360"/>
                  </a:cubicBezTo>
                  <a:cubicBezTo>
                    <a:pt x="4368" y="3586"/>
                    <a:pt x="5779" y="1872"/>
                    <a:pt x="7177" y="139"/>
                  </a:cubicBezTo>
                  <a:cubicBezTo>
                    <a:pt x="7218" y="81"/>
                    <a:pt x="7162" y="1"/>
                    <a:pt x="710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5"/>
            <p:cNvSpPr/>
            <p:nvPr/>
          </p:nvSpPr>
          <p:spPr>
            <a:xfrm>
              <a:off x="4566825" y="3156475"/>
              <a:ext cx="57025" cy="48275"/>
            </a:xfrm>
            <a:custGeom>
              <a:avLst/>
              <a:gdLst/>
              <a:ahLst/>
              <a:cxnLst/>
              <a:rect l="l" t="t" r="r" b="b"/>
              <a:pathLst>
                <a:path w="2281" h="1931" extrusionOk="0">
                  <a:moveTo>
                    <a:pt x="104" y="0"/>
                  </a:moveTo>
                  <a:cubicBezTo>
                    <a:pt x="61" y="0"/>
                    <a:pt x="18" y="29"/>
                    <a:pt x="18" y="85"/>
                  </a:cubicBezTo>
                  <a:cubicBezTo>
                    <a:pt x="0" y="669"/>
                    <a:pt x="18" y="1252"/>
                    <a:pt x="18" y="1836"/>
                  </a:cubicBezTo>
                  <a:cubicBezTo>
                    <a:pt x="18" y="1872"/>
                    <a:pt x="59" y="1931"/>
                    <a:pt x="95" y="1931"/>
                  </a:cubicBezTo>
                  <a:cubicBezTo>
                    <a:pt x="792" y="1836"/>
                    <a:pt x="1489" y="1741"/>
                    <a:pt x="2167" y="1646"/>
                  </a:cubicBezTo>
                  <a:cubicBezTo>
                    <a:pt x="2280" y="1628"/>
                    <a:pt x="2226" y="1478"/>
                    <a:pt x="2131" y="1478"/>
                  </a:cubicBezTo>
                  <a:cubicBezTo>
                    <a:pt x="1507" y="1573"/>
                    <a:pt x="887" y="1668"/>
                    <a:pt x="263" y="1741"/>
                  </a:cubicBezTo>
                  <a:cubicBezTo>
                    <a:pt x="261" y="1741"/>
                    <a:pt x="259" y="1741"/>
                    <a:pt x="258" y="1741"/>
                  </a:cubicBezTo>
                  <a:cubicBezTo>
                    <a:pt x="132" y="1741"/>
                    <a:pt x="172" y="1061"/>
                    <a:pt x="172" y="967"/>
                  </a:cubicBezTo>
                  <a:cubicBezTo>
                    <a:pt x="172" y="669"/>
                    <a:pt x="172" y="366"/>
                    <a:pt x="190" y="85"/>
                  </a:cubicBezTo>
                  <a:cubicBezTo>
                    <a:pt x="190" y="29"/>
                    <a:pt x="147" y="0"/>
                    <a:pt x="10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5"/>
            <p:cNvSpPr/>
            <p:nvPr/>
          </p:nvSpPr>
          <p:spPr>
            <a:xfrm>
              <a:off x="4505816" y="3194499"/>
              <a:ext cx="66375" cy="86225"/>
            </a:xfrm>
            <a:custGeom>
              <a:avLst/>
              <a:gdLst/>
              <a:ahLst/>
              <a:cxnLst/>
              <a:rect l="l" t="t" r="r" b="b"/>
              <a:pathLst>
                <a:path w="2655" h="3449" extrusionOk="0">
                  <a:moveTo>
                    <a:pt x="116" y="1"/>
                  </a:moveTo>
                  <a:cubicBezTo>
                    <a:pt x="78" y="1"/>
                    <a:pt x="41" y="23"/>
                    <a:pt x="41" y="69"/>
                  </a:cubicBezTo>
                  <a:cubicBezTo>
                    <a:pt x="0" y="1182"/>
                    <a:pt x="208" y="2276"/>
                    <a:pt x="227" y="3371"/>
                  </a:cubicBezTo>
                  <a:cubicBezTo>
                    <a:pt x="227" y="3416"/>
                    <a:pt x="266" y="3448"/>
                    <a:pt x="301" y="3448"/>
                  </a:cubicBezTo>
                  <a:cubicBezTo>
                    <a:pt x="308" y="3448"/>
                    <a:pt x="315" y="3447"/>
                    <a:pt x="322" y="3443"/>
                  </a:cubicBezTo>
                  <a:cubicBezTo>
                    <a:pt x="1077" y="3235"/>
                    <a:pt x="1828" y="3122"/>
                    <a:pt x="2565" y="2896"/>
                  </a:cubicBezTo>
                  <a:cubicBezTo>
                    <a:pt x="2655" y="2862"/>
                    <a:pt x="2624" y="2727"/>
                    <a:pt x="2544" y="2727"/>
                  </a:cubicBezTo>
                  <a:cubicBezTo>
                    <a:pt x="2539" y="2727"/>
                    <a:pt x="2534" y="2728"/>
                    <a:pt x="2529" y="2729"/>
                  </a:cubicBezTo>
                  <a:cubicBezTo>
                    <a:pt x="2149" y="2842"/>
                    <a:pt x="1792" y="2937"/>
                    <a:pt x="1416" y="3032"/>
                  </a:cubicBezTo>
                  <a:cubicBezTo>
                    <a:pt x="1187" y="3073"/>
                    <a:pt x="884" y="3210"/>
                    <a:pt x="665" y="3210"/>
                  </a:cubicBezTo>
                  <a:cubicBezTo>
                    <a:pt x="504" y="3210"/>
                    <a:pt x="388" y="3136"/>
                    <a:pt x="380" y="2896"/>
                  </a:cubicBezTo>
                  <a:cubicBezTo>
                    <a:pt x="340" y="1955"/>
                    <a:pt x="172" y="1032"/>
                    <a:pt x="190" y="69"/>
                  </a:cubicBezTo>
                  <a:cubicBezTo>
                    <a:pt x="190" y="23"/>
                    <a:pt x="153" y="1"/>
                    <a:pt x="11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5"/>
            <p:cNvSpPr/>
            <p:nvPr/>
          </p:nvSpPr>
          <p:spPr>
            <a:xfrm>
              <a:off x="4563075" y="3138225"/>
              <a:ext cx="6150" cy="4775"/>
            </a:xfrm>
            <a:custGeom>
              <a:avLst/>
              <a:gdLst/>
              <a:ahLst/>
              <a:cxnLst/>
              <a:rect l="l" t="t" r="r" b="b"/>
              <a:pathLst>
                <a:path w="246" h="191" extrusionOk="0">
                  <a:moveTo>
                    <a:pt x="132" y="1"/>
                  </a:moveTo>
                  <a:cubicBezTo>
                    <a:pt x="1" y="1"/>
                    <a:pt x="1" y="191"/>
                    <a:pt x="132" y="191"/>
                  </a:cubicBezTo>
                  <a:cubicBezTo>
                    <a:pt x="245" y="191"/>
                    <a:pt x="245" y="1"/>
                    <a:pt x="13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5"/>
            <p:cNvSpPr/>
            <p:nvPr/>
          </p:nvSpPr>
          <p:spPr>
            <a:xfrm>
              <a:off x="4570550" y="3131675"/>
              <a:ext cx="6250" cy="4775"/>
            </a:xfrm>
            <a:custGeom>
              <a:avLst/>
              <a:gdLst/>
              <a:ahLst/>
              <a:cxnLst/>
              <a:rect l="l" t="t" r="r" b="b"/>
              <a:pathLst>
                <a:path w="250" h="191" extrusionOk="0">
                  <a:moveTo>
                    <a:pt x="136" y="0"/>
                  </a:moveTo>
                  <a:cubicBezTo>
                    <a:pt x="1" y="0"/>
                    <a:pt x="1" y="190"/>
                    <a:pt x="136" y="190"/>
                  </a:cubicBezTo>
                  <a:cubicBezTo>
                    <a:pt x="249" y="190"/>
                    <a:pt x="249" y="0"/>
                    <a:pt x="13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5"/>
            <p:cNvSpPr/>
            <p:nvPr/>
          </p:nvSpPr>
          <p:spPr>
            <a:xfrm>
              <a:off x="4572025" y="3141050"/>
              <a:ext cx="6575" cy="4775"/>
            </a:xfrm>
            <a:custGeom>
              <a:avLst/>
              <a:gdLst/>
              <a:ahLst/>
              <a:cxnLst/>
              <a:rect l="l" t="t" r="r" b="b"/>
              <a:pathLst>
                <a:path w="263" h="191" extrusionOk="0">
                  <a:moveTo>
                    <a:pt x="132" y="1"/>
                  </a:moveTo>
                  <a:cubicBezTo>
                    <a:pt x="0" y="1"/>
                    <a:pt x="0" y="191"/>
                    <a:pt x="132" y="191"/>
                  </a:cubicBezTo>
                  <a:cubicBezTo>
                    <a:pt x="263" y="191"/>
                    <a:pt x="263" y="1"/>
                    <a:pt x="13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5"/>
            <p:cNvSpPr/>
            <p:nvPr/>
          </p:nvSpPr>
          <p:spPr>
            <a:xfrm>
              <a:off x="4628575" y="3181200"/>
              <a:ext cx="6575" cy="5125"/>
            </a:xfrm>
            <a:custGeom>
              <a:avLst/>
              <a:gdLst/>
              <a:ahLst/>
              <a:cxnLst/>
              <a:rect l="l" t="t" r="r" b="b"/>
              <a:pathLst>
                <a:path w="263" h="205" extrusionOk="0">
                  <a:moveTo>
                    <a:pt x="131" y="1"/>
                  </a:moveTo>
                  <a:cubicBezTo>
                    <a:pt x="0" y="1"/>
                    <a:pt x="0" y="204"/>
                    <a:pt x="131" y="204"/>
                  </a:cubicBezTo>
                  <a:cubicBezTo>
                    <a:pt x="263" y="204"/>
                    <a:pt x="263" y="1"/>
                    <a:pt x="13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5"/>
            <p:cNvSpPr/>
            <p:nvPr/>
          </p:nvSpPr>
          <p:spPr>
            <a:xfrm>
              <a:off x="4635575" y="3172725"/>
              <a:ext cx="6250" cy="4650"/>
            </a:xfrm>
            <a:custGeom>
              <a:avLst/>
              <a:gdLst/>
              <a:ahLst/>
              <a:cxnLst/>
              <a:rect l="l" t="t" r="r" b="b"/>
              <a:pathLst>
                <a:path w="250" h="186" extrusionOk="0">
                  <a:moveTo>
                    <a:pt x="136" y="1"/>
                  </a:moveTo>
                  <a:cubicBezTo>
                    <a:pt x="1" y="1"/>
                    <a:pt x="1" y="186"/>
                    <a:pt x="136" y="186"/>
                  </a:cubicBezTo>
                  <a:cubicBezTo>
                    <a:pt x="250" y="186"/>
                    <a:pt x="250" y="1"/>
                    <a:pt x="13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5"/>
            <p:cNvSpPr/>
            <p:nvPr/>
          </p:nvSpPr>
          <p:spPr>
            <a:xfrm>
              <a:off x="4638975" y="3183025"/>
              <a:ext cx="6125" cy="4775"/>
            </a:xfrm>
            <a:custGeom>
              <a:avLst/>
              <a:gdLst/>
              <a:ahLst/>
              <a:cxnLst/>
              <a:rect l="l" t="t" r="r" b="b"/>
              <a:pathLst>
                <a:path w="245" h="191" extrusionOk="0">
                  <a:moveTo>
                    <a:pt x="132" y="0"/>
                  </a:moveTo>
                  <a:cubicBezTo>
                    <a:pt x="0" y="0"/>
                    <a:pt x="0" y="190"/>
                    <a:pt x="132" y="190"/>
                  </a:cubicBezTo>
                  <a:cubicBezTo>
                    <a:pt x="245" y="190"/>
                    <a:pt x="245" y="0"/>
                    <a:pt x="13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5"/>
            <p:cNvSpPr/>
            <p:nvPr/>
          </p:nvSpPr>
          <p:spPr>
            <a:xfrm>
              <a:off x="4530525" y="3221250"/>
              <a:ext cx="6675" cy="4650"/>
            </a:xfrm>
            <a:custGeom>
              <a:avLst/>
              <a:gdLst/>
              <a:ahLst/>
              <a:cxnLst/>
              <a:rect l="l" t="t" r="r" b="b"/>
              <a:pathLst>
                <a:path w="267" h="186" extrusionOk="0">
                  <a:moveTo>
                    <a:pt x="131" y="0"/>
                  </a:moveTo>
                  <a:cubicBezTo>
                    <a:pt x="0" y="0"/>
                    <a:pt x="0" y="186"/>
                    <a:pt x="131" y="186"/>
                  </a:cubicBezTo>
                  <a:cubicBezTo>
                    <a:pt x="267" y="186"/>
                    <a:pt x="267" y="0"/>
                    <a:pt x="13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5"/>
            <p:cNvSpPr/>
            <p:nvPr/>
          </p:nvSpPr>
          <p:spPr>
            <a:xfrm>
              <a:off x="4536175" y="3212750"/>
              <a:ext cx="6125" cy="4675"/>
            </a:xfrm>
            <a:custGeom>
              <a:avLst/>
              <a:gdLst/>
              <a:ahLst/>
              <a:cxnLst/>
              <a:rect l="l" t="t" r="r" b="b"/>
              <a:pathLst>
                <a:path w="245" h="187" extrusionOk="0">
                  <a:moveTo>
                    <a:pt x="131" y="1"/>
                  </a:moveTo>
                  <a:cubicBezTo>
                    <a:pt x="0" y="1"/>
                    <a:pt x="0" y="186"/>
                    <a:pt x="131" y="186"/>
                  </a:cubicBezTo>
                  <a:cubicBezTo>
                    <a:pt x="245" y="186"/>
                    <a:pt x="245" y="1"/>
                    <a:pt x="13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5"/>
            <p:cNvSpPr/>
            <p:nvPr/>
          </p:nvSpPr>
          <p:spPr>
            <a:xfrm>
              <a:off x="4575300" y="3239100"/>
              <a:ext cx="6575" cy="4775"/>
            </a:xfrm>
            <a:custGeom>
              <a:avLst/>
              <a:gdLst/>
              <a:ahLst/>
              <a:cxnLst/>
              <a:rect l="l" t="t" r="r" b="b"/>
              <a:pathLst>
                <a:path w="263" h="191" extrusionOk="0">
                  <a:moveTo>
                    <a:pt x="132" y="1"/>
                  </a:moveTo>
                  <a:cubicBezTo>
                    <a:pt x="1" y="1"/>
                    <a:pt x="1" y="191"/>
                    <a:pt x="132" y="191"/>
                  </a:cubicBezTo>
                  <a:cubicBezTo>
                    <a:pt x="263" y="191"/>
                    <a:pt x="263" y="1"/>
                    <a:pt x="13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5"/>
            <p:cNvSpPr/>
            <p:nvPr/>
          </p:nvSpPr>
          <p:spPr>
            <a:xfrm>
              <a:off x="4579025" y="3248500"/>
              <a:ext cx="6700" cy="4775"/>
            </a:xfrm>
            <a:custGeom>
              <a:avLst/>
              <a:gdLst/>
              <a:ahLst/>
              <a:cxnLst/>
              <a:rect l="l" t="t" r="r" b="b"/>
              <a:pathLst>
                <a:path w="268" h="191" extrusionOk="0">
                  <a:moveTo>
                    <a:pt x="137" y="0"/>
                  </a:moveTo>
                  <a:cubicBezTo>
                    <a:pt x="1" y="0"/>
                    <a:pt x="1" y="190"/>
                    <a:pt x="137" y="190"/>
                  </a:cubicBezTo>
                  <a:cubicBezTo>
                    <a:pt x="268" y="190"/>
                    <a:pt x="268" y="0"/>
                    <a:pt x="13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5"/>
            <p:cNvSpPr/>
            <p:nvPr/>
          </p:nvSpPr>
          <p:spPr>
            <a:xfrm>
              <a:off x="4585700" y="3240575"/>
              <a:ext cx="6125" cy="4675"/>
            </a:xfrm>
            <a:custGeom>
              <a:avLst/>
              <a:gdLst/>
              <a:ahLst/>
              <a:cxnLst/>
              <a:rect l="l" t="t" r="r" b="b"/>
              <a:pathLst>
                <a:path w="245" h="187" extrusionOk="0">
                  <a:moveTo>
                    <a:pt x="132" y="1"/>
                  </a:moveTo>
                  <a:cubicBezTo>
                    <a:pt x="1" y="1"/>
                    <a:pt x="1" y="186"/>
                    <a:pt x="132" y="186"/>
                  </a:cubicBezTo>
                  <a:cubicBezTo>
                    <a:pt x="245" y="186"/>
                    <a:pt x="245" y="1"/>
                    <a:pt x="13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5"/>
            <p:cNvSpPr/>
            <p:nvPr/>
          </p:nvSpPr>
          <p:spPr>
            <a:xfrm>
              <a:off x="4490475" y="3258900"/>
              <a:ext cx="6125" cy="4775"/>
            </a:xfrm>
            <a:custGeom>
              <a:avLst/>
              <a:gdLst/>
              <a:ahLst/>
              <a:cxnLst/>
              <a:rect l="l" t="t" r="r" b="b"/>
              <a:pathLst>
                <a:path w="245" h="191" extrusionOk="0">
                  <a:moveTo>
                    <a:pt x="114" y="1"/>
                  </a:moveTo>
                  <a:cubicBezTo>
                    <a:pt x="1" y="1"/>
                    <a:pt x="1" y="191"/>
                    <a:pt x="114" y="191"/>
                  </a:cubicBezTo>
                  <a:cubicBezTo>
                    <a:pt x="245" y="191"/>
                    <a:pt x="245" y="1"/>
                    <a:pt x="11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5"/>
            <p:cNvSpPr/>
            <p:nvPr/>
          </p:nvSpPr>
          <p:spPr>
            <a:xfrm>
              <a:off x="4492400" y="3267850"/>
              <a:ext cx="6575" cy="4775"/>
            </a:xfrm>
            <a:custGeom>
              <a:avLst/>
              <a:gdLst/>
              <a:ahLst/>
              <a:cxnLst/>
              <a:rect l="l" t="t" r="r" b="b"/>
              <a:pathLst>
                <a:path w="263" h="191" extrusionOk="0">
                  <a:moveTo>
                    <a:pt x="132" y="0"/>
                  </a:moveTo>
                  <a:cubicBezTo>
                    <a:pt x="1" y="0"/>
                    <a:pt x="1" y="190"/>
                    <a:pt x="132" y="190"/>
                  </a:cubicBezTo>
                  <a:cubicBezTo>
                    <a:pt x="263" y="190"/>
                    <a:pt x="263" y="0"/>
                    <a:pt x="13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2" name="Google Shape;562;p5"/>
          <p:cNvGrpSpPr/>
          <p:nvPr/>
        </p:nvGrpSpPr>
        <p:grpSpPr>
          <a:xfrm>
            <a:off x="8056638" y="3775251"/>
            <a:ext cx="1365815" cy="1769007"/>
            <a:chOff x="4291200" y="3137775"/>
            <a:chExt cx="177600" cy="230025"/>
          </a:xfrm>
        </p:grpSpPr>
        <p:sp>
          <p:nvSpPr>
            <p:cNvPr id="563" name="Google Shape;563;p5"/>
            <p:cNvSpPr/>
            <p:nvPr/>
          </p:nvSpPr>
          <p:spPr>
            <a:xfrm>
              <a:off x="4291200" y="3137775"/>
              <a:ext cx="177600" cy="226225"/>
            </a:xfrm>
            <a:custGeom>
              <a:avLst/>
              <a:gdLst/>
              <a:ahLst/>
              <a:cxnLst/>
              <a:rect l="l" t="t" r="r" b="b"/>
              <a:pathLst>
                <a:path w="7104" h="9049" extrusionOk="0">
                  <a:moveTo>
                    <a:pt x="1" y="1"/>
                  </a:moveTo>
                  <a:cubicBezTo>
                    <a:pt x="227" y="946"/>
                    <a:pt x="602" y="1941"/>
                    <a:pt x="906" y="2887"/>
                  </a:cubicBezTo>
                  <a:cubicBezTo>
                    <a:pt x="1448" y="4714"/>
                    <a:pt x="2996" y="5393"/>
                    <a:pt x="4353" y="6524"/>
                  </a:cubicBezTo>
                  <a:cubicBezTo>
                    <a:pt x="4977" y="7013"/>
                    <a:pt x="5560" y="7465"/>
                    <a:pt x="6126" y="8012"/>
                  </a:cubicBezTo>
                  <a:cubicBezTo>
                    <a:pt x="6430" y="8300"/>
                    <a:pt x="6658" y="8694"/>
                    <a:pt x="6986" y="8936"/>
                  </a:cubicBezTo>
                  <a:lnTo>
                    <a:pt x="6986" y="8936"/>
                  </a:lnTo>
                  <a:cubicBezTo>
                    <a:pt x="6915" y="8812"/>
                    <a:pt x="6823" y="8618"/>
                    <a:pt x="6786" y="8501"/>
                  </a:cubicBezTo>
                  <a:cubicBezTo>
                    <a:pt x="6257" y="7013"/>
                    <a:pt x="6198" y="5470"/>
                    <a:pt x="5560" y="3977"/>
                  </a:cubicBezTo>
                  <a:cubicBezTo>
                    <a:pt x="4525" y="1566"/>
                    <a:pt x="2127" y="1037"/>
                    <a:pt x="1" y="1"/>
                  </a:cubicBezTo>
                  <a:close/>
                  <a:moveTo>
                    <a:pt x="6986" y="8936"/>
                  </a:moveTo>
                  <a:cubicBezTo>
                    <a:pt x="7020" y="8994"/>
                    <a:pt x="7050" y="9037"/>
                    <a:pt x="7067" y="9048"/>
                  </a:cubicBezTo>
                  <a:lnTo>
                    <a:pt x="7103" y="9012"/>
                  </a:lnTo>
                  <a:cubicBezTo>
                    <a:pt x="7063" y="8989"/>
                    <a:pt x="7024" y="8963"/>
                    <a:pt x="6986" y="893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5"/>
            <p:cNvSpPr/>
            <p:nvPr/>
          </p:nvSpPr>
          <p:spPr>
            <a:xfrm>
              <a:off x="4313250" y="3166425"/>
              <a:ext cx="154825" cy="201375"/>
            </a:xfrm>
            <a:custGeom>
              <a:avLst/>
              <a:gdLst/>
              <a:ahLst/>
              <a:cxnLst/>
              <a:rect l="l" t="t" r="r" b="b"/>
              <a:pathLst>
                <a:path w="6193" h="8055" extrusionOk="0">
                  <a:moveTo>
                    <a:pt x="115" y="1"/>
                  </a:moveTo>
                  <a:cubicBezTo>
                    <a:pt x="53" y="1"/>
                    <a:pt x="1" y="81"/>
                    <a:pt x="60" y="139"/>
                  </a:cubicBezTo>
                  <a:cubicBezTo>
                    <a:pt x="1154" y="1343"/>
                    <a:pt x="2358" y="2456"/>
                    <a:pt x="3471" y="3663"/>
                  </a:cubicBezTo>
                  <a:cubicBezTo>
                    <a:pt x="4583" y="4889"/>
                    <a:pt x="5280" y="6545"/>
                    <a:pt x="6018" y="8015"/>
                  </a:cubicBezTo>
                  <a:cubicBezTo>
                    <a:pt x="6033" y="8043"/>
                    <a:pt x="6056" y="8055"/>
                    <a:pt x="6079" y="8055"/>
                  </a:cubicBezTo>
                  <a:cubicBezTo>
                    <a:pt x="6134" y="8055"/>
                    <a:pt x="6192" y="7988"/>
                    <a:pt x="6167" y="7920"/>
                  </a:cubicBezTo>
                  <a:cubicBezTo>
                    <a:pt x="5452" y="6509"/>
                    <a:pt x="4751" y="4944"/>
                    <a:pt x="3733" y="3718"/>
                  </a:cubicBezTo>
                  <a:cubicBezTo>
                    <a:pt x="2625" y="2401"/>
                    <a:pt x="1322" y="1288"/>
                    <a:pt x="173" y="26"/>
                  </a:cubicBezTo>
                  <a:cubicBezTo>
                    <a:pt x="155" y="8"/>
                    <a:pt x="135" y="1"/>
                    <a:pt x="1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5"/>
            <p:cNvSpPr/>
            <p:nvPr/>
          </p:nvSpPr>
          <p:spPr>
            <a:xfrm>
              <a:off x="4317325" y="3179550"/>
              <a:ext cx="47875" cy="38800"/>
            </a:xfrm>
            <a:custGeom>
              <a:avLst/>
              <a:gdLst/>
              <a:ahLst/>
              <a:cxnLst/>
              <a:rect l="l" t="t" r="r" b="b"/>
              <a:pathLst>
                <a:path w="1915" h="1552" extrusionOk="0">
                  <a:moveTo>
                    <a:pt x="1828" y="0"/>
                  </a:moveTo>
                  <a:cubicBezTo>
                    <a:pt x="1785" y="0"/>
                    <a:pt x="1742" y="28"/>
                    <a:pt x="1742" y="85"/>
                  </a:cubicBezTo>
                  <a:lnTo>
                    <a:pt x="1742" y="1345"/>
                  </a:lnTo>
                  <a:lnTo>
                    <a:pt x="1742" y="1345"/>
                  </a:lnTo>
                  <a:cubicBezTo>
                    <a:pt x="1230" y="1095"/>
                    <a:pt x="701" y="923"/>
                    <a:pt x="141" y="818"/>
                  </a:cubicBezTo>
                  <a:cubicBezTo>
                    <a:pt x="130" y="814"/>
                    <a:pt x="120" y="813"/>
                    <a:pt x="110" y="813"/>
                  </a:cubicBezTo>
                  <a:cubicBezTo>
                    <a:pt x="22" y="813"/>
                    <a:pt x="1" y="951"/>
                    <a:pt x="87" y="972"/>
                  </a:cubicBezTo>
                  <a:cubicBezTo>
                    <a:pt x="688" y="1103"/>
                    <a:pt x="1236" y="1270"/>
                    <a:pt x="1783" y="1537"/>
                  </a:cubicBezTo>
                  <a:cubicBezTo>
                    <a:pt x="1798" y="1547"/>
                    <a:pt x="1815" y="1552"/>
                    <a:pt x="1831" y="1552"/>
                  </a:cubicBezTo>
                  <a:cubicBezTo>
                    <a:pt x="1874" y="1552"/>
                    <a:pt x="1914" y="1521"/>
                    <a:pt x="1914" y="1478"/>
                  </a:cubicBezTo>
                  <a:lnTo>
                    <a:pt x="1914" y="85"/>
                  </a:lnTo>
                  <a:cubicBezTo>
                    <a:pt x="1914" y="28"/>
                    <a:pt x="1871" y="0"/>
                    <a:pt x="182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5"/>
            <p:cNvSpPr/>
            <p:nvPr/>
          </p:nvSpPr>
          <p:spPr>
            <a:xfrm>
              <a:off x="4338700" y="3212875"/>
              <a:ext cx="64150" cy="43350"/>
            </a:xfrm>
            <a:custGeom>
              <a:avLst/>
              <a:gdLst/>
              <a:ahLst/>
              <a:cxnLst/>
              <a:rect l="l" t="t" r="r" b="b"/>
              <a:pathLst>
                <a:path w="2566" h="1734" extrusionOk="0">
                  <a:moveTo>
                    <a:pt x="2491" y="0"/>
                  </a:moveTo>
                  <a:cubicBezTo>
                    <a:pt x="2454" y="0"/>
                    <a:pt x="2416" y="23"/>
                    <a:pt x="2416" y="68"/>
                  </a:cubicBezTo>
                  <a:cubicBezTo>
                    <a:pt x="2400" y="552"/>
                    <a:pt x="2334" y="1035"/>
                    <a:pt x="2309" y="1515"/>
                  </a:cubicBezTo>
                  <a:lnTo>
                    <a:pt x="2309" y="1515"/>
                  </a:lnTo>
                  <a:cubicBezTo>
                    <a:pt x="1625" y="1178"/>
                    <a:pt x="859" y="1009"/>
                    <a:pt x="96" y="937"/>
                  </a:cubicBezTo>
                  <a:cubicBezTo>
                    <a:pt x="91" y="936"/>
                    <a:pt x="86" y="936"/>
                    <a:pt x="82" y="936"/>
                  </a:cubicBezTo>
                  <a:cubicBezTo>
                    <a:pt x="1" y="936"/>
                    <a:pt x="6" y="1086"/>
                    <a:pt x="96" y="1086"/>
                  </a:cubicBezTo>
                  <a:cubicBezTo>
                    <a:pt x="869" y="1163"/>
                    <a:pt x="1661" y="1353"/>
                    <a:pt x="2358" y="1729"/>
                  </a:cubicBezTo>
                  <a:cubicBezTo>
                    <a:pt x="2365" y="1732"/>
                    <a:pt x="2373" y="1733"/>
                    <a:pt x="2381" y="1733"/>
                  </a:cubicBezTo>
                  <a:cubicBezTo>
                    <a:pt x="2422" y="1733"/>
                    <a:pt x="2471" y="1700"/>
                    <a:pt x="2471" y="1652"/>
                  </a:cubicBezTo>
                  <a:cubicBezTo>
                    <a:pt x="2489" y="1127"/>
                    <a:pt x="2566" y="598"/>
                    <a:pt x="2566" y="68"/>
                  </a:cubicBezTo>
                  <a:cubicBezTo>
                    <a:pt x="2566" y="23"/>
                    <a:pt x="2528" y="0"/>
                    <a:pt x="249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5"/>
            <p:cNvSpPr/>
            <p:nvPr/>
          </p:nvSpPr>
          <p:spPr>
            <a:xfrm>
              <a:off x="4381800" y="3249775"/>
              <a:ext cx="47225" cy="39475"/>
            </a:xfrm>
            <a:custGeom>
              <a:avLst/>
              <a:gdLst/>
              <a:ahLst/>
              <a:cxnLst/>
              <a:rect l="l" t="t" r="r" b="b"/>
              <a:pathLst>
                <a:path w="1889" h="1579" extrusionOk="0">
                  <a:moveTo>
                    <a:pt x="1791" y="1"/>
                  </a:moveTo>
                  <a:cubicBezTo>
                    <a:pt x="1762" y="1"/>
                    <a:pt x="1735" y="19"/>
                    <a:pt x="1728" y="63"/>
                  </a:cubicBezTo>
                  <a:cubicBezTo>
                    <a:pt x="1640" y="504"/>
                    <a:pt x="1650" y="957"/>
                    <a:pt x="1651" y="1396"/>
                  </a:cubicBezTo>
                  <a:lnTo>
                    <a:pt x="1651" y="1396"/>
                  </a:lnTo>
                  <a:cubicBezTo>
                    <a:pt x="1138" y="1267"/>
                    <a:pt x="644" y="1093"/>
                    <a:pt x="145" y="931"/>
                  </a:cubicBezTo>
                  <a:cubicBezTo>
                    <a:pt x="139" y="930"/>
                    <a:pt x="132" y="930"/>
                    <a:pt x="127" y="930"/>
                  </a:cubicBezTo>
                  <a:cubicBezTo>
                    <a:pt x="28" y="930"/>
                    <a:pt x="1" y="1065"/>
                    <a:pt x="86" y="1103"/>
                  </a:cubicBezTo>
                  <a:cubicBezTo>
                    <a:pt x="634" y="1252"/>
                    <a:pt x="1163" y="1442"/>
                    <a:pt x="1710" y="1573"/>
                  </a:cubicBezTo>
                  <a:cubicBezTo>
                    <a:pt x="1720" y="1577"/>
                    <a:pt x="1730" y="1578"/>
                    <a:pt x="1739" y="1578"/>
                  </a:cubicBezTo>
                  <a:cubicBezTo>
                    <a:pt x="1783" y="1578"/>
                    <a:pt x="1823" y="1545"/>
                    <a:pt x="1823" y="1497"/>
                  </a:cubicBezTo>
                  <a:cubicBezTo>
                    <a:pt x="1805" y="1026"/>
                    <a:pt x="1783" y="574"/>
                    <a:pt x="1878" y="103"/>
                  </a:cubicBezTo>
                  <a:cubicBezTo>
                    <a:pt x="1889" y="45"/>
                    <a:pt x="1837" y="1"/>
                    <a:pt x="179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5"/>
            <p:cNvSpPr/>
            <p:nvPr/>
          </p:nvSpPr>
          <p:spPr>
            <a:xfrm>
              <a:off x="4381675" y="3210850"/>
              <a:ext cx="6600" cy="5225"/>
            </a:xfrm>
            <a:custGeom>
              <a:avLst/>
              <a:gdLst/>
              <a:ahLst/>
              <a:cxnLst/>
              <a:rect l="l" t="t" r="r" b="b"/>
              <a:pathLst>
                <a:path w="264" h="209" extrusionOk="0">
                  <a:moveTo>
                    <a:pt x="132" y="0"/>
                  </a:moveTo>
                  <a:cubicBezTo>
                    <a:pt x="1" y="0"/>
                    <a:pt x="1" y="208"/>
                    <a:pt x="132" y="208"/>
                  </a:cubicBezTo>
                  <a:cubicBezTo>
                    <a:pt x="263" y="208"/>
                    <a:pt x="263" y="0"/>
                    <a:pt x="13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5"/>
            <p:cNvSpPr/>
            <p:nvPr/>
          </p:nvSpPr>
          <p:spPr>
            <a:xfrm>
              <a:off x="4384950" y="3197150"/>
              <a:ext cx="6150" cy="4775"/>
            </a:xfrm>
            <a:custGeom>
              <a:avLst/>
              <a:gdLst/>
              <a:ahLst/>
              <a:cxnLst/>
              <a:rect l="l" t="t" r="r" b="b"/>
              <a:pathLst>
                <a:path w="246" h="191" extrusionOk="0">
                  <a:moveTo>
                    <a:pt x="132" y="1"/>
                  </a:moveTo>
                  <a:cubicBezTo>
                    <a:pt x="1" y="1"/>
                    <a:pt x="1" y="191"/>
                    <a:pt x="132" y="191"/>
                  </a:cubicBezTo>
                  <a:cubicBezTo>
                    <a:pt x="245" y="191"/>
                    <a:pt x="245" y="1"/>
                    <a:pt x="13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5"/>
            <p:cNvSpPr/>
            <p:nvPr/>
          </p:nvSpPr>
          <p:spPr>
            <a:xfrm>
              <a:off x="4311900" y="3187775"/>
              <a:ext cx="6125" cy="5225"/>
            </a:xfrm>
            <a:custGeom>
              <a:avLst/>
              <a:gdLst/>
              <a:ahLst/>
              <a:cxnLst/>
              <a:rect l="l" t="t" r="r" b="b"/>
              <a:pathLst>
                <a:path w="245" h="209" extrusionOk="0">
                  <a:moveTo>
                    <a:pt x="132" y="0"/>
                  </a:moveTo>
                  <a:cubicBezTo>
                    <a:pt x="1" y="0"/>
                    <a:pt x="1" y="208"/>
                    <a:pt x="132" y="208"/>
                  </a:cubicBezTo>
                  <a:cubicBezTo>
                    <a:pt x="245" y="208"/>
                    <a:pt x="245" y="0"/>
                    <a:pt x="13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5"/>
            <p:cNvSpPr/>
            <p:nvPr/>
          </p:nvSpPr>
          <p:spPr>
            <a:xfrm>
              <a:off x="4338700" y="3223050"/>
              <a:ext cx="6700" cy="4775"/>
            </a:xfrm>
            <a:custGeom>
              <a:avLst/>
              <a:gdLst/>
              <a:ahLst/>
              <a:cxnLst/>
              <a:rect l="l" t="t" r="r" b="b"/>
              <a:pathLst>
                <a:path w="268" h="191" extrusionOk="0">
                  <a:moveTo>
                    <a:pt x="136" y="1"/>
                  </a:moveTo>
                  <a:cubicBezTo>
                    <a:pt x="1" y="1"/>
                    <a:pt x="1" y="191"/>
                    <a:pt x="136" y="191"/>
                  </a:cubicBezTo>
                  <a:cubicBezTo>
                    <a:pt x="268" y="191"/>
                    <a:pt x="268" y="1"/>
                    <a:pt x="13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5"/>
            <p:cNvSpPr/>
            <p:nvPr/>
          </p:nvSpPr>
          <p:spPr>
            <a:xfrm>
              <a:off x="4349575" y="3226900"/>
              <a:ext cx="6675" cy="5225"/>
            </a:xfrm>
            <a:custGeom>
              <a:avLst/>
              <a:gdLst/>
              <a:ahLst/>
              <a:cxnLst/>
              <a:rect l="l" t="t" r="r" b="b"/>
              <a:pathLst>
                <a:path w="267" h="209" extrusionOk="0">
                  <a:moveTo>
                    <a:pt x="131" y="0"/>
                  </a:moveTo>
                  <a:cubicBezTo>
                    <a:pt x="0" y="0"/>
                    <a:pt x="0" y="209"/>
                    <a:pt x="131" y="209"/>
                  </a:cubicBezTo>
                  <a:cubicBezTo>
                    <a:pt x="267" y="209"/>
                    <a:pt x="267" y="0"/>
                    <a:pt x="1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5"/>
            <p:cNvSpPr/>
            <p:nvPr/>
          </p:nvSpPr>
          <p:spPr>
            <a:xfrm>
              <a:off x="4434825" y="3281975"/>
              <a:ext cx="6700" cy="5225"/>
            </a:xfrm>
            <a:custGeom>
              <a:avLst/>
              <a:gdLst/>
              <a:ahLst/>
              <a:cxnLst/>
              <a:rect l="l" t="t" r="r" b="b"/>
              <a:pathLst>
                <a:path w="268" h="209" extrusionOk="0">
                  <a:moveTo>
                    <a:pt x="137" y="0"/>
                  </a:moveTo>
                  <a:cubicBezTo>
                    <a:pt x="1" y="0"/>
                    <a:pt x="1" y="209"/>
                    <a:pt x="137" y="209"/>
                  </a:cubicBezTo>
                  <a:cubicBezTo>
                    <a:pt x="268" y="209"/>
                    <a:pt x="268" y="0"/>
                    <a:pt x="13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5"/>
            <p:cNvSpPr/>
            <p:nvPr/>
          </p:nvSpPr>
          <p:spPr>
            <a:xfrm>
              <a:off x="4412775" y="3295200"/>
              <a:ext cx="6600" cy="4775"/>
            </a:xfrm>
            <a:custGeom>
              <a:avLst/>
              <a:gdLst/>
              <a:ahLst/>
              <a:cxnLst/>
              <a:rect l="l" t="t" r="r" b="b"/>
              <a:pathLst>
                <a:path w="264" h="191" extrusionOk="0">
                  <a:moveTo>
                    <a:pt x="132" y="1"/>
                  </a:moveTo>
                  <a:cubicBezTo>
                    <a:pt x="1" y="1"/>
                    <a:pt x="1" y="191"/>
                    <a:pt x="132" y="191"/>
                  </a:cubicBezTo>
                  <a:cubicBezTo>
                    <a:pt x="263" y="191"/>
                    <a:pt x="263" y="1"/>
                    <a:pt x="13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75" name="Google Shape;575;p5"/>
          <p:cNvSpPr/>
          <p:nvPr/>
        </p:nvSpPr>
        <p:spPr>
          <a:xfrm rot="2099721">
            <a:off x="7801063" y="452790"/>
            <a:ext cx="836903" cy="522515"/>
          </a:xfrm>
          <a:custGeom>
            <a:avLst/>
            <a:gdLst/>
            <a:ahLst/>
            <a:cxnLst/>
            <a:rect l="l" t="t" r="r" b="b"/>
            <a:pathLst>
              <a:path w="8804" h="5497" extrusionOk="0">
                <a:moveTo>
                  <a:pt x="4418" y="0"/>
                </a:moveTo>
                <a:cubicBezTo>
                  <a:pt x="3635" y="0"/>
                  <a:pt x="2862" y="206"/>
                  <a:pt x="2172" y="638"/>
                </a:cubicBezTo>
                <a:cubicBezTo>
                  <a:pt x="1154" y="1263"/>
                  <a:pt x="399" y="2317"/>
                  <a:pt x="114" y="3466"/>
                </a:cubicBezTo>
                <a:cubicBezTo>
                  <a:pt x="41" y="3751"/>
                  <a:pt x="1" y="4049"/>
                  <a:pt x="1" y="4334"/>
                </a:cubicBezTo>
                <a:cubicBezTo>
                  <a:pt x="1" y="4429"/>
                  <a:pt x="59" y="4520"/>
                  <a:pt x="154" y="4543"/>
                </a:cubicBezTo>
                <a:cubicBezTo>
                  <a:pt x="164" y="4544"/>
                  <a:pt x="174" y="4545"/>
                  <a:pt x="184" y="4545"/>
                </a:cubicBezTo>
                <a:cubicBezTo>
                  <a:pt x="274" y="4545"/>
                  <a:pt x="381" y="4474"/>
                  <a:pt x="381" y="4389"/>
                </a:cubicBezTo>
                <a:cubicBezTo>
                  <a:pt x="399" y="3240"/>
                  <a:pt x="946" y="2145"/>
                  <a:pt x="1792" y="1376"/>
                </a:cubicBezTo>
                <a:cubicBezTo>
                  <a:pt x="2226" y="996"/>
                  <a:pt x="2715" y="715"/>
                  <a:pt x="3262" y="543"/>
                </a:cubicBezTo>
                <a:cubicBezTo>
                  <a:pt x="3633" y="430"/>
                  <a:pt x="4012" y="375"/>
                  <a:pt x="4393" y="375"/>
                </a:cubicBezTo>
                <a:cubicBezTo>
                  <a:pt x="4575" y="375"/>
                  <a:pt x="4758" y="387"/>
                  <a:pt x="4940" y="412"/>
                </a:cubicBezTo>
                <a:cubicBezTo>
                  <a:pt x="6071" y="562"/>
                  <a:pt x="7148" y="1168"/>
                  <a:pt x="7804" y="2109"/>
                </a:cubicBezTo>
                <a:cubicBezTo>
                  <a:pt x="8166" y="2620"/>
                  <a:pt x="8410" y="3258"/>
                  <a:pt x="8315" y="3882"/>
                </a:cubicBezTo>
                <a:cubicBezTo>
                  <a:pt x="8279" y="4108"/>
                  <a:pt x="8220" y="4316"/>
                  <a:pt x="8107" y="4520"/>
                </a:cubicBezTo>
                <a:cubicBezTo>
                  <a:pt x="8071" y="4633"/>
                  <a:pt x="8012" y="4728"/>
                  <a:pt x="7958" y="4823"/>
                </a:cubicBezTo>
                <a:cubicBezTo>
                  <a:pt x="7881" y="4918"/>
                  <a:pt x="7827" y="4972"/>
                  <a:pt x="7750" y="5031"/>
                </a:cubicBezTo>
                <a:cubicBezTo>
                  <a:pt x="7732" y="5049"/>
                  <a:pt x="7714" y="5067"/>
                  <a:pt x="7691" y="5067"/>
                </a:cubicBezTo>
                <a:cubicBezTo>
                  <a:pt x="7691" y="5067"/>
                  <a:pt x="7691" y="5067"/>
                  <a:pt x="7691" y="5067"/>
                </a:cubicBezTo>
                <a:lnTo>
                  <a:pt x="7691" y="5067"/>
                </a:lnTo>
                <a:cubicBezTo>
                  <a:pt x="7682" y="5076"/>
                  <a:pt x="7682" y="5081"/>
                  <a:pt x="7684" y="5081"/>
                </a:cubicBezTo>
                <a:cubicBezTo>
                  <a:pt x="7685" y="5081"/>
                  <a:pt x="7686" y="5080"/>
                  <a:pt x="7687" y="5080"/>
                </a:cubicBezTo>
                <a:lnTo>
                  <a:pt x="7687" y="5080"/>
                </a:lnTo>
                <a:cubicBezTo>
                  <a:pt x="7681" y="5085"/>
                  <a:pt x="7673" y="5085"/>
                  <a:pt x="7673" y="5085"/>
                </a:cubicBezTo>
                <a:cubicBezTo>
                  <a:pt x="7655" y="5108"/>
                  <a:pt x="7637" y="5108"/>
                  <a:pt x="7600" y="5126"/>
                </a:cubicBezTo>
                <a:cubicBezTo>
                  <a:pt x="7613" y="5120"/>
                  <a:pt x="7614" y="5118"/>
                  <a:pt x="7610" y="5118"/>
                </a:cubicBezTo>
                <a:cubicBezTo>
                  <a:pt x="7602" y="5118"/>
                  <a:pt x="7572" y="5126"/>
                  <a:pt x="7560" y="5126"/>
                </a:cubicBezTo>
                <a:lnTo>
                  <a:pt x="7542" y="5126"/>
                </a:lnTo>
                <a:cubicBezTo>
                  <a:pt x="7542" y="5126"/>
                  <a:pt x="7518" y="5118"/>
                  <a:pt x="7512" y="5118"/>
                </a:cubicBezTo>
                <a:cubicBezTo>
                  <a:pt x="7510" y="5118"/>
                  <a:pt x="7512" y="5120"/>
                  <a:pt x="7524" y="5126"/>
                </a:cubicBezTo>
                <a:cubicBezTo>
                  <a:pt x="7487" y="5108"/>
                  <a:pt x="7465" y="5108"/>
                  <a:pt x="7447" y="5085"/>
                </a:cubicBezTo>
                <a:cubicBezTo>
                  <a:pt x="7429" y="5085"/>
                  <a:pt x="7410" y="5067"/>
                  <a:pt x="7410" y="5067"/>
                </a:cubicBezTo>
                <a:cubicBezTo>
                  <a:pt x="7404" y="5064"/>
                  <a:pt x="7400" y="5063"/>
                  <a:pt x="7398" y="5062"/>
                </a:cubicBezTo>
                <a:lnTo>
                  <a:pt x="7398" y="5062"/>
                </a:lnTo>
                <a:cubicBezTo>
                  <a:pt x="7397" y="5060"/>
                  <a:pt x="7396" y="5055"/>
                  <a:pt x="7392" y="5049"/>
                </a:cubicBezTo>
                <a:lnTo>
                  <a:pt x="7374" y="5031"/>
                </a:lnTo>
                <a:cubicBezTo>
                  <a:pt x="7374" y="5013"/>
                  <a:pt x="7374" y="5031"/>
                  <a:pt x="7352" y="4995"/>
                </a:cubicBezTo>
                <a:cubicBezTo>
                  <a:pt x="7334" y="4954"/>
                  <a:pt x="7334" y="4918"/>
                  <a:pt x="7334" y="4859"/>
                </a:cubicBezTo>
                <a:cubicBezTo>
                  <a:pt x="7315" y="4769"/>
                  <a:pt x="7334" y="4656"/>
                  <a:pt x="7352" y="4543"/>
                </a:cubicBezTo>
                <a:cubicBezTo>
                  <a:pt x="7374" y="4258"/>
                  <a:pt x="7392" y="4013"/>
                  <a:pt x="7334" y="3751"/>
                </a:cubicBezTo>
                <a:cubicBezTo>
                  <a:pt x="7279" y="3466"/>
                  <a:pt x="7184" y="3185"/>
                  <a:pt x="7035" y="2918"/>
                </a:cubicBezTo>
                <a:cubicBezTo>
                  <a:pt x="6496" y="1915"/>
                  <a:pt x="5445" y="1235"/>
                  <a:pt x="4303" y="1235"/>
                </a:cubicBezTo>
                <a:cubicBezTo>
                  <a:pt x="4246" y="1235"/>
                  <a:pt x="4188" y="1237"/>
                  <a:pt x="4131" y="1240"/>
                </a:cubicBezTo>
                <a:cubicBezTo>
                  <a:pt x="2964" y="1299"/>
                  <a:pt x="1833" y="2073"/>
                  <a:pt x="1380" y="3163"/>
                </a:cubicBezTo>
                <a:cubicBezTo>
                  <a:pt x="1245" y="3502"/>
                  <a:pt x="1190" y="3900"/>
                  <a:pt x="1380" y="4221"/>
                </a:cubicBezTo>
                <a:cubicBezTo>
                  <a:pt x="1507" y="4419"/>
                  <a:pt x="1731" y="4543"/>
                  <a:pt x="1963" y="4543"/>
                </a:cubicBezTo>
                <a:cubicBezTo>
                  <a:pt x="2039" y="4543"/>
                  <a:pt x="2116" y="4530"/>
                  <a:pt x="2190" y="4502"/>
                </a:cubicBezTo>
                <a:cubicBezTo>
                  <a:pt x="2452" y="4407"/>
                  <a:pt x="2624" y="4144"/>
                  <a:pt x="2774" y="3918"/>
                </a:cubicBezTo>
                <a:cubicBezTo>
                  <a:pt x="2923" y="3674"/>
                  <a:pt x="3113" y="3466"/>
                  <a:pt x="3339" y="3276"/>
                </a:cubicBezTo>
                <a:cubicBezTo>
                  <a:pt x="3670" y="3017"/>
                  <a:pt x="4087" y="2848"/>
                  <a:pt x="4509" y="2848"/>
                </a:cubicBezTo>
                <a:cubicBezTo>
                  <a:pt x="4641" y="2848"/>
                  <a:pt x="4774" y="2865"/>
                  <a:pt x="4904" y="2900"/>
                </a:cubicBezTo>
                <a:cubicBezTo>
                  <a:pt x="5411" y="3032"/>
                  <a:pt x="5881" y="3466"/>
                  <a:pt x="5976" y="3977"/>
                </a:cubicBezTo>
                <a:cubicBezTo>
                  <a:pt x="6035" y="4203"/>
                  <a:pt x="6017" y="4466"/>
                  <a:pt x="5845" y="4633"/>
                </a:cubicBezTo>
                <a:cubicBezTo>
                  <a:pt x="5805" y="4663"/>
                  <a:pt x="5763" y="4681"/>
                  <a:pt x="5712" y="4681"/>
                </a:cubicBezTo>
                <a:cubicBezTo>
                  <a:pt x="5694" y="4681"/>
                  <a:pt x="5675" y="4678"/>
                  <a:pt x="5655" y="4674"/>
                </a:cubicBezTo>
                <a:cubicBezTo>
                  <a:pt x="5565" y="4633"/>
                  <a:pt x="5506" y="4520"/>
                  <a:pt x="5452" y="4429"/>
                </a:cubicBezTo>
                <a:cubicBezTo>
                  <a:pt x="5375" y="4276"/>
                  <a:pt x="5316" y="4144"/>
                  <a:pt x="5225" y="4013"/>
                </a:cubicBezTo>
                <a:cubicBezTo>
                  <a:pt x="5112" y="3882"/>
                  <a:pt x="4977" y="3769"/>
                  <a:pt x="4827" y="3692"/>
                </a:cubicBezTo>
                <a:cubicBezTo>
                  <a:pt x="4684" y="3601"/>
                  <a:pt x="4513" y="3552"/>
                  <a:pt x="4340" y="3552"/>
                </a:cubicBezTo>
                <a:cubicBezTo>
                  <a:pt x="4197" y="3552"/>
                  <a:pt x="4052" y="3586"/>
                  <a:pt x="3923" y="3656"/>
                </a:cubicBezTo>
                <a:cubicBezTo>
                  <a:pt x="3660" y="3823"/>
                  <a:pt x="3470" y="4090"/>
                  <a:pt x="3506" y="4407"/>
                </a:cubicBezTo>
                <a:cubicBezTo>
                  <a:pt x="3517" y="4519"/>
                  <a:pt x="3599" y="4569"/>
                  <a:pt x="3684" y="4569"/>
                </a:cubicBezTo>
                <a:cubicBezTo>
                  <a:pt x="3788" y="4569"/>
                  <a:pt x="3896" y="4495"/>
                  <a:pt x="3886" y="4371"/>
                </a:cubicBezTo>
                <a:cubicBezTo>
                  <a:pt x="3846" y="4126"/>
                  <a:pt x="4113" y="3936"/>
                  <a:pt x="4339" y="3918"/>
                </a:cubicBezTo>
                <a:cubicBezTo>
                  <a:pt x="4619" y="3918"/>
                  <a:pt x="4864" y="4144"/>
                  <a:pt x="5017" y="4389"/>
                </a:cubicBezTo>
                <a:cubicBezTo>
                  <a:pt x="5167" y="4656"/>
                  <a:pt x="5280" y="4972"/>
                  <a:pt x="5619" y="5049"/>
                </a:cubicBezTo>
                <a:cubicBezTo>
                  <a:pt x="5652" y="5056"/>
                  <a:pt x="5685" y="5059"/>
                  <a:pt x="5716" y="5059"/>
                </a:cubicBezTo>
                <a:cubicBezTo>
                  <a:pt x="5959" y="5059"/>
                  <a:pt x="6164" y="4872"/>
                  <a:pt x="6280" y="4656"/>
                </a:cubicBezTo>
                <a:cubicBezTo>
                  <a:pt x="6542" y="4126"/>
                  <a:pt x="6280" y="3466"/>
                  <a:pt x="5904" y="3072"/>
                </a:cubicBezTo>
                <a:cubicBezTo>
                  <a:pt x="5526" y="2679"/>
                  <a:pt x="5005" y="2470"/>
                  <a:pt x="4467" y="2470"/>
                </a:cubicBezTo>
                <a:cubicBezTo>
                  <a:pt x="4387" y="2470"/>
                  <a:pt x="4306" y="2475"/>
                  <a:pt x="4226" y="2484"/>
                </a:cubicBezTo>
                <a:cubicBezTo>
                  <a:pt x="3601" y="2579"/>
                  <a:pt x="3036" y="2937"/>
                  <a:pt x="2642" y="3448"/>
                </a:cubicBezTo>
                <a:cubicBezTo>
                  <a:pt x="2489" y="3656"/>
                  <a:pt x="2376" y="3918"/>
                  <a:pt x="2172" y="4090"/>
                </a:cubicBezTo>
                <a:cubicBezTo>
                  <a:pt x="2094" y="4135"/>
                  <a:pt x="2028" y="4167"/>
                  <a:pt x="1944" y="4167"/>
                </a:cubicBezTo>
                <a:cubicBezTo>
                  <a:pt x="1926" y="4167"/>
                  <a:pt x="1907" y="4166"/>
                  <a:pt x="1887" y="4163"/>
                </a:cubicBezTo>
                <a:cubicBezTo>
                  <a:pt x="1774" y="4144"/>
                  <a:pt x="1697" y="4031"/>
                  <a:pt x="1661" y="3918"/>
                </a:cubicBezTo>
                <a:cubicBezTo>
                  <a:pt x="1548" y="3638"/>
                  <a:pt x="1738" y="3276"/>
                  <a:pt x="1869" y="3032"/>
                </a:cubicBezTo>
                <a:cubicBezTo>
                  <a:pt x="2000" y="2787"/>
                  <a:pt x="2190" y="2561"/>
                  <a:pt x="2376" y="2371"/>
                </a:cubicBezTo>
                <a:cubicBezTo>
                  <a:pt x="2810" y="1996"/>
                  <a:pt x="3339" y="1733"/>
                  <a:pt x="3905" y="1638"/>
                </a:cubicBezTo>
                <a:cubicBezTo>
                  <a:pt x="4030" y="1619"/>
                  <a:pt x="4156" y="1610"/>
                  <a:pt x="4281" y="1610"/>
                </a:cubicBezTo>
                <a:cubicBezTo>
                  <a:pt x="5283" y="1610"/>
                  <a:pt x="6243" y="2204"/>
                  <a:pt x="6714" y="3108"/>
                </a:cubicBezTo>
                <a:cubicBezTo>
                  <a:pt x="6845" y="3371"/>
                  <a:pt x="6940" y="3638"/>
                  <a:pt x="6994" y="3918"/>
                </a:cubicBezTo>
                <a:cubicBezTo>
                  <a:pt x="7035" y="4163"/>
                  <a:pt x="6976" y="4389"/>
                  <a:pt x="6958" y="4633"/>
                </a:cubicBezTo>
                <a:cubicBezTo>
                  <a:pt x="6940" y="4900"/>
                  <a:pt x="6958" y="5162"/>
                  <a:pt x="7166" y="5352"/>
                </a:cubicBezTo>
                <a:cubicBezTo>
                  <a:pt x="7273" y="5447"/>
                  <a:pt x="7419" y="5496"/>
                  <a:pt x="7564" y="5496"/>
                </a:cubicBezTo>
                <a:cubicBezTo>
                  <a:pt x="7647" y="5496"/>
                  <a:pt x="7730" y="5480"/>
                  <a:pt x="7804" y="5447"/>
                </a:cubicBezTo>
                <a:cubicBezTo>
                  <a:pt x="8012" y="5352"/>
                  <a:pt x="8184" y="5162"/>
                  <a:pt x="8297" y="4972"/>
                </a:cubicBezTo>
                <a:cubicBezTo>
                  <a:pt x="8446" y="4746"/>
                  <a:pt x="8541" y="4520"/>
                  <a:pt x="8618" y="4276"/>
                </a:cubicBezTo>
                <a:cubicBezTo>
                  <a:pt x="8804" y="3656"/>
                  <a:pt x="8709" y="3013"/>
                  <a:pt x="8428" y="2430"/>
                </a:cubicBezTo>
                <a:cubicBezTo>
                  <a:pt x="7899" y="1317"/>
                  <a:pt x="6827" y="507"/>
                  <a:pt x="5655" y="168"/>
                </a:cubicBezTo>
                <a:cubicBezTo>
                  <a:pt x="5246" y="57"/>
                  <a:pt x="4831" y="0"/>
                  <a:pt x="441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6" name="Google Shape;576;p5"/>
          <p:cNvSpPr/>
          <p:nvPr/>
        </p:nvSpPr>
        <p:spPr>
          <a:xfrm rot="-900021">
            <a:off x="653991" y="447069"/>
            <a:ext cx="824588" cy="759887"/>
          </a:xfrm>
          <a:custGeom>
            <a:avLst/>
            <a:gdLst/>
            <a:ahLst/>
            <a:cxnLst/>
            <a:rect l="l" t="t" r="r" b="b"/>
            <a:pathLst>
              <a:path w="7239" h="6671" extrusionOk="0">
                <a:moveTo>
                  <a:pt x="3430" y="0"/>
                </a:moveTo>
                <a:cubicBezTo>
                  <a:pt x="3072" y="0"/>
                  <a:pt x="2691" y="149"/>
                  <a:pt x="2394" y="301"/>
                </a:cubicBezTo>
                <a:cubicBezTo>
                  <a:pt x="1851" y="582"/>
                  <a:pt x="1340" y="980"/>
                  <a:pt x="946" y="1450"/>
                </a:cubicBezTo>
                <a:cubicBezTo>
                  <a:pt x="548" y="1939"/>
                  <a:pt x="227" y="2504"/>
                  <a:pt x="114" y="3129"/>
                </a:cubicBezTo>
                <a:cubicBezTo>
                  <a:pt x="1" y="3712"/>
                  <a:pt x="42" y="4314"/>
                  <a:pt x="268" y="4879"/>
                </a:cubicBezTo>
                <a:cubicBezTo>
                  <a:pt x="494" y="5445"/>
                  <a:pt x="869" y="5938"/>
                  <a:pt x="1399" y="6236"/>
                </a:cubicBezTo>
                <a:cubicBezTo>
                  <a:pt x="1964" y="6576"/>
                  <a:pt x="2661" y="6671"/>
                  <a:pt x="3299" y="6671"/>
                </a:cubicBezTo>
                <a:cubicBezTo>
                  <a:pt x="3661" y="6653"/>
                  <a:pt x="4000" y="6616"/>
                  <a:pt x="4317" y="6558"/>
                </a:cubicBezTo>
                <a:cubicBezTo>
                  <a:pt x="4678" y="6503"/>
                  <a:pt x="5036" y="6426"/>
                  <a:pt x="5357" y="6295"/>
                </a:cubicBezTo>
                <a:cubicBezTo>
                  <a:pt x="5995" y="6051"/>
                  <a:pt x="6524" y="5617"/>
                  <a:pt x="6845" y="5015"/>
                </a:cubicBezTo>
                <a:cubicBezTo>
                  <a:pt x="7144" y="4427"/>
                  <a:pt x="7239" y="3771"/>
                  <a:pt x="7090" y="3147"/>
                </a:cubicBezTo>
                <a:cubicBezTo>
                  <a:pt x="6940" y="2486"/>
                  <a:pt x="6542" y="1903"/>
                  <a:pt x="5995" y="1527"/>
                </a:cubicBezTo>
                <a:cubicBezTo>
                  <a:pt x="5714" y="1319"/>
                  <a:pt x="5393" y="1170"/>
                  <a:pt x="5072" y="1057"/>
                </a:cubicBezTo>
                <a:cubicBezTo>
                  <a:pt x="4697" y="903"/>
                  <a:pt x="4317" y="808"/>
                  <a:pt x="3941" y="808"/>
                </a:cubicBezTo>
                <a:cubicBezTo>
                  <a:pt x="3922" y="807"/>
                  <a:pt x="3903" y="807"/>
                  <a:pt x="3884" y="807"/>
                </a:cubicBezTo>
                <a:cubicBezTo>
                  <a:pt x="3303" y="807"/>
                  <a:pt x="2761" y="1071"/>
                  <a:pt x="2376" y="1509"/>
                </a:cubicBezTo>
                <a:cubicBezTo>
                  <a:pt x="1643" y="2373"/>
                  <a:pt x="1489" y="3771"/>
                  <a:pt x="2190" y="4712"/>
                </a:cubicBezTo>
                <a:cubicBezTo>
                  <a:pt x="2376" y="4956"/>
                  <a:pt x="2584" y="5146"/>
                  <a:pt x="2869" y="5259"/>
                </a:cubicBezTo>
                <a:cubicBezTo>
                  <a:pt x="3030" y="5330"/>
                  <a:pt x="3203" y="5363"/>
                  <a:pt x="3379" y="5363"/>
                </a:cubicBezTo>
                <a:cubicBezTo>
                  <a:pt x="3529" y="5363"/>
                  <a:pt x="3680" y="5339"/>
                  <a:pt x="3828" y="5295"/>
                </a:cubicBezTo>
                <a:cubicBezTo>
                  <a:pt x="4452" y="5087"/>
                  <a:pt x="4995" y="4563"/>
                  <a:pt x="5203" y="3938"/>
                </a:cubicBezTo>
                <a:cubicBezTo>
                  <a:pt x="5411" y="3355"/>
                  <a:pt x="5244" y="2676"/>
                  <a:pt x="4769" y="2260"/>
                </a:cubicBezTo>
                <a:cubicBezTo>
                  <a:pt x="4543" y="2075"/>
                  <a:pt x="4262" y="1939"/>
                  <a:pt x="3959" y="1939"/>
                </a:cubicBezTo>
                <a:cubicBezTo>
                  <a:pt x="3661" y="1961"/>
                  <a:pt x="3358" y="2093"/>
                  <a:pt x="3149" y="2301"/>
                </a:cubicBezTo>
                <a:cubicBezTo>
                  <a:pt x="2941" y="2486"/>
                  <a:pt x="2792" y="2789"/>
                  <a:pt x="2810" y="3070"/>
                </a:cubicBezTo>
                <a:cubicBezTo>
                  <a:pt x="2810" y="3409"/>
                  <a:pt x="3000" y="3730"/>
                  <a:pt x="3321" y="3825"/>
                </a:cubicBezTo>
                <a:cubicBezTo>
                  <a:pt x="3396" y="3852"/>
                  <a:pt x="3478" y="3865"/>
                  <a:pt x="3560" y="3865"/>
                </a:cubicBezTo>
                <a:cubicBezTo>
                  <a:pt x="3766" y="3865"/>
                  <a:pt x="3977" y="3784"/>
                  <a:pt x="4113" y="3635"/>
                </a:cubicBezTo>
                <a:cubicBezTo>
                  <a:pt x="4317" y="3409"/>
                  <a:pt x="4357" y="2979"/>
                  <a:pt x="4054" y="2807"/>
                </a:cubicBezTo>
                <a:cubicBezTo>
                  <a:pt x="3997" y="2774"/>
                  <a:pt x="3933" y="2759"/>
                  <a:pt x="3869" y="2759"/>
                </a:cubicBezTo>
                <a:cubicBezTo>
                  <a:pt x="3785" y="2759"/>
                  <a:pt x="3702" y="2784"/>
                  <a:pt x="3638" y="2825"/>
                </a:cubicBezTo>
                <a:cubicBezTo>
                  <a:pt x="3489" y="2902"/>
                  <a:pt x="3434" y="3052"/>
                  <a:pt x="3453" y="3205"/>
                </a:cubicBezTo>
                <a:cubicBezTo>
                  <a:pt x="3467" y="3295"/>
                  <a:pt x="3552" y="3348"/>
                  <a:pt x="3634" y="3348"/>
                </a:cubicBezTo>
                <a:cubicBezTo>
                  <a:pt x="3656" y="3348"/>
                  <a:pt x="3677" y="3344"/>
                  <a:pt x="3697" y="3337"/>
                </a:cubicBezTo>
                <a:cubicBezTo>
                  <a:pt x="3797" y="3321"/>
                  <a:pt x="3837" y="3229"/>
                  <a:pt x="3832" y="3143"/>
                </a:cubicBezTo>
                <a:lnTo>
                  <a:pt x="3832" y="3143"/>
                </a:lnTo>
                <a:lnTo>
                  <a:pt x="3846" y="3129"/>
                </a:lnTo>
                <a:lnTo>
                  <a:pt x="3864" y="3129"/>
                </a:lnTo>
                <a:cubicBezTo>
                  <a:pt x="3846" y="3129"/>
                  <a:pt x="3887" y="3147"/>
                  <a:pt x="3887" y="3147"/>
                </a:cubicBezTo>
                <a:lnTo>
                  <a:pt x="3905" y="3183"/>
                </a:lnTo>
                <a:cubicBezTo>
                  <a:pt x="3905" y="3224"/>
                  <a:pt x="3905" y="3278"/>
                  <a:pt x="3887" y="3319"/>
                </a:cubicBezTo>
                <a:cubicBezTo>
                  <a:pt x="3819" y="3439"/>
                  <a:pt x="3683" y="3491"/>
                  <a:pt x="3555" y="3491"/>
                </a:cubicBezTo>
                <a:cubicBezTo>
                  <a:pt x="3504" y="3491"/>
                  <a:pt x="3455" y="3483"/>
                  <a:pt x="3412" y="3468"/>
                </a:cubicBezTo>
                <a:cubicBezTo>
                  <a:pt x="3226" y="3391"/>
                  <a:pt x="3149" y="3129"/>
                  <a:pt x="3186" y="2939"/>
                </a:cubicBezTo>
                <a:cubicBezTo>
                  <a:pt x="3244" y="2730"/>
                  <a:pt x="3394" y="2545"/>
                  <a:pt x="3566" y="2450"/>
                </a:cubicBezTo>
                <a:cubicBezTo>
                  <a:pt x="3703" y="2363"/>
                  <a:pt x="3838" y="2316"/>
                  <a:pt x="3979" y="2316"/>
                </a:cubicBezTo>
                <a:cubicBezTo>
                  <a:pt x="4052" y="2316"/>
                  <a:pt x="4127" y="2329"/>
                  <a:pt x="4203" y="2355"/>
                </a:cubicBezTo>
                <a:cubicBezTo>
                  <a:pt x="4412" y="2432"/>
                  <a:pt x="4602" y="2581"/>
                  <a:pt x="4715" y="2771"/>
                </a:cubicBezTo>
                <a:cubicBezTo>
                  <a:pt x="4995" y="3183"/>
                  <a:pt x="4959" y="3712"/>
                  <a:pt x="4697" y="4146"/>
                </a:cubicBezTo>
                <a:cubicBezTo>
                  <a:pt x="4418" y="4571"/>
                  <a:pt x="3909" y="4975"/>
                  <a:pt x="3374" y="4975"/>
                </a:cubicBezTo>
                <a:cubicBezTo>
                  <a:pt x="3363" y="4975"/>
                  <a:pt x="3351" y="4975"/>
                  <a:pt x="3339" y="4974"/>
                </a:cubicBezTo>
                <a:cubicBezTo>
                  <a:pt x="2869" y="4974"/>
                  <a:pt x="2507" y="4581"/>
                  <a:pt x="2322" y="4183"/>
                </a:cubicBezTo>
                <a:cubicBezTo>
                  <a:pt x="1905" y="3355"/>
                  <a:pt x="2132" y="2260"/>
                  <a:pt x="2792" y="1640"/>
                </a:cubicBezTo>
                <a:cubicBezTo>
                  <a:pt x="3111" y="1336"/>
                  <a:pt x="3516" y="1193"/>
                  <a:pt x="3941" y="1193"/>
                </a:cubicBezTo>
                <a:cubicBezTo>
                  <a:pt x="4016" y="1193"/>
                  <a:pt x="4091" y="1197"/>
                  <a:pt x="4167" y="1206"/>
                </a:cubicBezTo>
                <a:cubicBezTo>
                  <a:pt x="4488" y="1242"/>
                  <a:pt x="4810" y="1337"/>
                  <a:pt x="5090" y="1468"/>
                </a:cubicBezTo>
                <a:cubicBezTo>
                  <a:pt x="5375" y="1563"/>
                  <a:pt x="5638" y="1713"/>
                  <a:pt x="5864" y="1885"/>
                </a:cubicBezTo>
                <a:cubicBezTo>
                  <a:pt x="6750" y="2563"/>
                  <a:pt x="7031" y="3807"/>
                  <a:pt x="6524" y="4789"/>
                </a:cubicBezTo>
                <a:cubicBezTo>
                  <a:pt x="6280" y="5277"/>
                  <a:pt x="5864" y="5671"/>
                  <a:pt x="5357" y="5897"/>
                </a:cubicBezTo>
                <a:cubicBezTo>
                  <a:pt x="4810" y="6123"/>
                  <a:pt x="4185" y="6218"/>
                  <a:pt x="3602" y="6277"/>
                </a:cubicBezTo>
                <a:cubicBezTo>
                  <a:pt x="3479" y="6285"/>
                  <a:pt x="3356" y="6289"/>
                  <a:pt x="3233" y="6289"/>
                </a:cubicBezTo>
                <a:cubicBezTo>
                  <a:pt x="2791" y="6289"/>
                  <a:pt x="2352" y="6232"/>
                  <a:pt x="1923" y="6069"/>
                </a:cubicBezTo>
                <a:cubicBezTo>
                  <a:pt x="1453" y="5897"/>
                  <a:pt x="1059" y="5558"/>
                  <a:pt x="793" y="5128"/>
                </a:cubicBezTo>
                <a:cubicBezTo>
                  <a:pt x="286" y="4241"/>
                  <a:pt x="340" y="3147"/>
                  <a:pt x="833" y="2278"/>
                </a:cubicBezTo>
                <a:cubicBezTo>
                  <a:pt x="1096" y="1808"/>
                  <a:pt x="1453" y="1414"/>
                  <a:pt x="1887" y="1075"/>
                </a:cubicBezTo>
                <a:cubicBezTo>
                  <a:pt x="2095" y="921"/>
                  <a:pt x="2322" y="772"/>
                  <a:pt x="2566" y="640"/>
                </a:cubicBezTo>
                <a:cubicBezTo>
                  <a:pt x="2792" y="527"/>
                  <a:pt x="3018" y="414"/>
                  <a:pt x="3281" y="396"/>
                </a:cubicBezTo>
                <a:cubicBezTo>
                  <a:pt x="3331" y="386"/>
                  <a:pt x="3381" y="381"/>
                  <a:pt x="3430" y="381"/>
                </a:cubicBezTo>
                <a:cubicBezTo>
                  <a:pt x="3585" y="381"/>
                  <a:pt x="3733" y="432"/>
                  <a:pt x="3846" y="545"/>
                </a:cubicBezTo>
                <a:cubicBezTo>
                  <a:pt x="3886" y="590"/>
                  <a:pt x="3933" y="608"/>
                  <a:pt x="3978" y="608"/>
                </a:cubicBezTo>
                <a:cubicBezTo>
                  <a:pt x="4125" y="608"/>
                  <a:pt x="4259" y="411"/>
                  <a:pt x="4131" y="283"/>
                </a:cubicBezTo>
                <a:cubicBezTo>
                  <a:pt x="3934" y="77"/>
                  <a:pt x="3688" y="0"/>
                  <a:pt x="343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0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2">
    <p:bg>
      <p:bgPr>
        <a:solidFill>
          <a:schemeClr val="lt2"/>
        </a:solidFill>
        <a:effectLst/>
      </p:bgPr>
    </p:bg>
    <p:spTree>
      <p:nvGrpSpPr>
        <p:cNvPr id="1" name="Shape 333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2_1">
    <p:spTree>
      <p:nvGrpSpPr>
        <p:cNvPr id="1" name="Shape 3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36" name="Google Shape;3336;p33"/>
          <p:cNvGrpSpPr/>
          <p:nvPr/>
        </p:nvGrpSpPr>
        <p:grpSpPr>
          <a:xfrm>
            <a:off x="-102039" y="-203622"/>
            <a:ext cx="1872975" cy="1829015"/>
            <a:chOff x="3081970" y="3217891"/>
            <a:chExt cx="525187" cy="512861"/>
          </a:xfrm>
        </p:grpSpPr>
        <p:sp>
          <p:nvSpPr>
            <p:cNvPr id="3337" name="Google Shape;3337;p33"/>
            <p:cNvSpPr/>
            <p:nvPr/>
          </p:nvSpPr>
          <p:spPr>
            <a:xfrm>
              <a:off x="3259011" y="3219116"/>
              <a:ext cx="324755" cy="188949"/>
            </a:xfrm>
            <a:custGeom>
              <a:avLst/>
              <a:gdLst/>
              <a:ahLst/>
              <a:cxnLst/>
              <a:rect l="l" t="t" r="r" b="b"/>
              <a:pathLst>
                <a:path w="8482" h="4935" extrusionOk="0">
                  <a:moveTo>
                    <a:pt x="110" y="0"/>
                  </a:moveTo>
                  <a:cubicBezTo>
                    <a:pt x="48" y="0"/>
                    <a:pt x="0" y="76"/>
                    <a:pt x="39" y="135"/>
                  </a:cubicBezTo>
                  <a:cubicBezTo>
                    <a:pt x="1041" y="1383"/>
                    <a:pt x="2452" y="2411"/>
                    <a:pt x="3915" y="3009"/>
                  </a:cubicBezTo>
                  <a:cubicBezTo>
                    <a:pt x="5379" y="3608"/>
                    <a:pt x="7193" y="3634"/>
                    <a:pt x="8305" y="4908"/>
                  </a:cubicBezTo>
                  <a:cubicBezTo>
                    <a:pt x="8324" y="4927"/>
                    <a:pt x="8345" y="4935"/>
                    <a:pt x="8365" y="4935"/>
                  </a:cubicBezTo>
                  <a:cubicBezTo>
                    <a:pt x="8427" y="4935"/>
                    <a:pt x="8481" y="4857"/>
                    <a:pt x="8442" y="4798"/>
                  </a:cubicBezTo>
                  <a:cubicBezTo>
                    <a:pt x="7434" y="3660"/>
                    <a:pt x="5893" y="3497"/>
                    <a:pt x="4507" y="3061"/>
                  </a:cubicBezTo>
                  <a:cubicBezTo>
                    <a:pt x="2855" y="2521"/>
                    <a:pt x="1255" y="1383"/>
                    <a:pt x="176" y="31"/>
                  </a:cubicBezTo>
                  <a:cubicBezTo>
                    <a:pt x="154" y="9"/>
                    <a:pt x="132" y="0"/>
                    <a:pt x="1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8" name="Google Shape;3338;p33"/>
            <p:cNvSpPr/>
            <p:nvPr/>
          </p:nvSpPr>
          <p:spPr>
            <a:xfrm>
              <a:off x="3490841" y="3289717"/>
              <a:ext cx="75273" cy="140285"/>
            </a:xfrm>
            <a:custGeom>
              <a:avLst/>
              <a:gdLst/>
              <a:ahLst/>
              <a:cxnLst/>
              <a:rect l="l" t="t" r="r" b="b"/>
              <a:pathLst>
                <a:path w="1966" h="3664" extrusionOk="0">
                  <a:moveTo>
                    <a:pt x="1844" y="0"/>
                  </a:moveTo>
                  <a:cubicBezTo>
                    <a:pt x="1826" y="0"/>
                    <a:pt x="1806" y="8"/>
                    <a:pt x="1789" y="27"/>
                  </a:cubicBezTo>
                  <a:cubicBezTo>
                    <a:pt x="1301" y="463"/>
                    <a:pt x="351" y="892"/>
                    <a:pt x="189" y="1601"/>
                  </a:cubicBezTo>
                  <a:cubicBezTo>
                    <a:pt x="0" y="2277"/>
                    <a:pt x="624" y="2980"/>
                    <a:pt x="787" y="3604"/>
                  </a:cubicBezTo>
                  <a:cubicBezTo>
                    <a:pt x="787" y="3646"/>
                    <a:pt x="811" y="3664"/>
                    <a:pt x="838" y="3664"/>
                  </a:cubicBezTo>
                  <a:cubicBezTo>
                    <a:pt x="883" y="3664"/>
                    <a:pt x="940" y="3617"/>
                    <a:pt x="924" y="3552"/>
                  </a:cubicBezTo>
                  <a:cubicBezTo>
                    <a:pt x="787" y="2954"/>
                    <a:pt x="351" y="2440"/>
                    <a:pt x="299" y="1790"/>
                  </a:cubicBezTo>
                  <a:cubicBezTo>
                    <a:pt x="241" y="1113"/>
                    <a:pt x="1463" y="541"/>
                    <a:pt x="1925" y="138"/>
                  </a:cubicBezTo>
                  <a:cubicBezTo>
                    <a:pt x="1966" y="92"/>
                    <a:pt x="1908" y="0"/>
                    <a:pt x="184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9" name="Google Shape;3339;p33"/>
            <p:cNvSpPr/>
            <p:nvPr/>
          </p:nvSpPr>
          <p:spPr>
            <a:xfrm>
              <a:off x="3496048" y="3338380"/>
              <a:ext cx="101270" cy="20943"/>
            </a:xfrm>
            <a:custGeom>
              <a:avLst/>
              <a:gdLst/>
              <a:ahLst/>
              <a:cxnLst/>
              <a:rect l="l" t="t" r="r" b="b"/>
              <a:pathLst>
                <a:path w="2645" h="547" extrusionOk="0">
                  <a:moveTo>
                    <a:pt x="2540" y="1"/>
                  </a:moveTo>
                  <a:cubicBezTo>
                    <a:pt x="2533" y="1"/>
                    <a:pt x="2525" y="2"/>
                    <a:pt x="2518" y="5"/>
                  </a:cubicBezTo>
                  <a:cubicBezTo>
                    <a:pt x="1780" y="206"/>
                    <a:pt x="1019" y="384"/>
                    <a:pt x="235" y="384"/>
                  </a:cubicBezTo>
                  <a:cubicBezTo>
                    <a:pt x="183" y="384"/>
                    <a:pt x="131" y="384"/>
                    <a:pt x="79" y="382"/>
                  </a:cubicBezTo>
                  <a:cubicBezTo>
                    <a:pt x="1" y="382"/>
                    <a:pt x="1" y="545"/>
                    <a:pt x="79" y="545"/>
                  </a:cubicBezTo>
                  <a:cubicBezTo>
                    <a:pt x="131" y="546"/>
                    <a:pt x="183" y="547"/>
                    <a:pt x="236" y="547"/>
                  </a:cubicBezTo>
                  <a:cubicBezTo>
                    <a:pt x="1023" y="547"/>
                    <a:pt x="1812" y="369"/>
                    <a:pt x="2544" y="167"/>
                  </a:cubicBezTo>
                  <a:cubicBezTo>
                    <a:pt x="2644" y="138"/>
                    <a:pt x="2610" y="1"/>
                    <a:pt x="25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0" name="Google Shape;3340;p33"/>
            <p:cNvSpPr/>
            <p:nvPr/>
          </p:nvSpPr>
          <p:spPr>
            <a:xfrm>
              <a:off x="3549842" y="3279265"/>
              <a:ext cx="26189" cy="20714"/>
            </a:xfrm>
            <a:custGeom>
              <a:avLst/>
              <a:gdLst/>
              <a:ahLst/>
              <a:cxnLst/>
              <a:rect l="l" t="t" r="r" b="b"/>
              <a:pathLst>
                <a:path w="684" h="541" extrusionOk="0">
                  <a:moveTo>
                    <a:pt x="326" y="1"/>
                  </a:moveTo>
                  <a:cubicBezTo>
                    <a:pt x="1" y="1"/>
                    <a:pt x="1" y="541"/>
                    <a:pt x="326" y="541"/>
                  </a:cubicBezTo>
                  <a:cubicBezTo>
                    <a:pt x="683" y="541"/>
                    <a:pt x="683" y="1"/>
                    <a:pt x="3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1" name="Google Shape;3341;p33"/>
            <p:cNvSpPr/>
            <p:nvPr/>
          </p:nvSpPr>
          <p:spPr>
            <a:xfrm>
              <a:off x="3580969" y="3333326"/>
              <a:ext cx="26189" cy="20675"/>
            </a:xfrm>
            <a:custGeom>
              <a:avLst/>
              <a:gdLst/>
              <a:ahLst/>
              <a:cxnLst/>
              <a:rect l="l" t="t" r="r" b="b"/>
              <a:pathLst>
                <a:path w="684" h="540" extrusionOk="0">
                  <a:moveTo>
                    <a:pt x="326" y="0"/>
                  </a:moveTo>
                  <a:cubicBezTo>
                    <a:pt x="0" y="0"/>
                    <a:pt x="0" y="540"/>
                    <a:pt x="326" y="540"/>
                  </a:cubicBezTo>
                  <a:cubicBezTo>
                    <a:pt x="683" y="540"/>
                    <a:pt x="683" y="0"/>
                    <a:pt x="3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2" name="Google Shape;3342;p33"/>
            <p:cNvSpPr/>
            <p:nvPr/>
          </p:nvSpPr>
          <p:spPr>
            <a:xfrm>
              <a:off x="3570746" y="3392327"/>
              <a:ext cx="25959" cy="20943"/>
            </a:xfrm>
            <a:custGeom>
              <a:avLst/>
              <a:gdLst/>
              <a:ahLst/>
              <a:cxnLst/>
              <a:rect l="l" t="t" r="r" b="b"/>
              <a:pathLst>
                <a:path w="678" h="547" extrusionOk="0">
                  <a:moveTo>
                    <a:pt x="326" y="1"/>
                  </a:moveTo>
                  <a:cubicBezTo>
                    <a:pt x="1" y="1"/>
                    <a:pt x="1" y="547"/>
                    <a:pt x="326" y="547"/>
                  </a:cubicBezTo>
                  <a:cubicBezTo>
                    <a:pt x="677" y="547"/>
                    <a:pt x="677" y="1"/>
                    <a:pt x="3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3" name="Google Shape;3343;p33"/>
            <p:cNvSpPr/>
            <p:nvPr/>
          </p:nvSpPr>
          <p:spPr>
            <a:xfrm>
              <a:off x="3510482" y="3418209"/>
              <a:ext cx="25959" cy="20982"/>
            </a:xfrm>
            <a:custGeom>
              <a:avLst/>
              <a:gdLst/>
              <a:ahLst/>
              <a:cxnLst/>
              <a:rect l="l" t="t" r="r" b="b"/>
              <a:pathLst>
                <a:path w="678" h="548" extrusionOk="0">
                  <a:moveTo>
                    <a:pt x="326" y="1"/>
                  </a:moveTo>
                  <a:cubicBezTo>
                    <a:pt x="1" y="1"/>
                    <a:pt x="1" y="547"/>
                    <a:pt x="326" y="547"/>
                  </a:cubicBezTo>
                  <a:cubicBezTo>
                    <a:pt x="677" y="547"/>
                    <a:pt x="677" y="1"/>
                    <a:pt x="3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4" name="Google Shape;3344;p33"/>
            <p:cNvSpPr/>
            <p:nvPr/>
          </p:nvSpPr>
          <p:spPr>
            <a:xfrm>
              <a:off x="3081970" y="3259547"/>
              <a:ext cx="203460" cy="471204"/>
            </a:xfrm>
            <a:custGeom>
              <a:avLst/>
              <a:gdLst/>
              <a:ahLst/>
              <a:cxnLst/>
              <a:rect l="l" t="t" r="r" b="b"/>
              <a:pathLst>
                <a:path w="5314" h="12307" extrusionOk="0">
                  <a:moveTo>
                    <a:pt x="1608" y="227"/>
                  </a:moveTo>
                  <a:lnTo>
                    <a:pt x="1608" y="227"/>
                  </a:lnTo>
                  <a:cubicBezTo>
                    <a:pt x="3097" y="1781"/>
                    <a:pt x="3968" y="3729"/>
                    <a:pt x="4364" y="5803"/>
                  </a:cubicBezTo>
                  <a:cubicBezTo>
                    <a:pt x="4579" y="6909"/>
                    <a:pt x="4663" y="8021"/>
                    <a:pt x="4637" y="9133"/>
                  </a:cubicBezTo>
                  <a:cubicBezTo>
                    <a:pt x="4637" y="9647"/>
                    <a:pt x="4579" y="10193"/>
                    <a:pt x="4527" y="10707"/>
                  </a:cubicBezTo>
                  <a:cubicBezTo>
                    <a:pt x="4475" y="11006"/>
                    <a:pt x="4449" y="11299"/>
                    <a:pt x="4390" y="11598"/>
                  </a:cubicBezTo>
                  <a:cubicBezTo>
                    <a:pt x="4367" y="11742"/>
                    <a:pt x="4385" y="12078"/>
                    <a:pt x="4241" y="12078"/>
                  </a:cubicBezTo>
                  <a:cubicBezTo>
                    <a:pt x="4222" y="12078"/>
                    <a:pt x="4200" y="12073"/>
                    <a:pt x="4176" y="12060"/>
                  </a:cubicBezTo>
                  <a:cubicBezTo>
                    <a:pt x="3311" y="11598"/>
                    <a:pt x="2686" y="10623"/>
                    <a:pt x="2172" y="9784"/>
                  </a:cubicBezTo>
                  <a:cubicBezTo>
                    <a:pt x="1574" y="8782"/>
                    <a:pt x="1249" y="7618"/>
                    <a:pt x="1060" y="6454"/>
                  </a:cubicBezTo>
                  <a:cubicBezTo>
                    <a:pt x="709" y="4581"/>
                    <a:pt x="137" y="1791"/>
                    <a:pt x="1600" y="243"/>
                  </a:cubicBezTo>
                  <a:cubicBezTo>
                    <a:pt x="1603" y="238"/>
                    <a:pt x="1606" y="233"/>
                    <a:pt x="1608" y="227"/>
                  </a:cubicBezTo>
                  <a:close/>
                  <a:moveTo>
                    <a:pt x="1591" y="1"/>
                  </a:moveTo>
                  <a:cubicBezTo>
                    <a:pt x="1538" y="1"/>
                    <a:pt x="1493" y="55"/>
                    <a:pt x="1509" y="111"/>
                  </a:cubicBezTo>
                  <a:lnTo>
                    <a:pt x="1509" y="111"/>
                  </a:lnTo>
                  <a:cubicBezTo>
                    <a:pt x="1494" y="115"/>
                    <a:pt x="1478" y="124"/>
                    <a:pt x="1464" y="139"/>
                  </a:cubicBezTo>
                  <a:cubicBezTo>
                    <a:pt x="0" y="1706"/>
                    <a:pt x="573" y="4392"/>
                    <a:pt x="872" y="6291"/>
                  </a:cubicBezTo>
                  <a:cubicBezTo>
                    <a:pt x="1060" y="7592"/>
                    <a:pt x="1437" y="8860"/>
                    <a:pt x="2114" y="9998"/>
                  </a:cubicBezTo>
                  <a:cubicBezTo>
                    <a:pt x="2628" y="10870"/>
                    <a:pt x="3363" y="11871"/>
                    <a:pt x="4312" y="12307"/>
                  </a:cubicBezTo>
                  <a:cubicBezTo>
                    <a:pt x="4364" y="12307"/>
                    <a:pt x="4416" y="12307"/>
                    <a:pt x="4416" y="12248"/>
                  </a:cubicBezTo>
                  <a:cubicBezTo>
                    <a:pt x="5314" y="8080"/>
                    <a:pt x="4741" y="3202"/>
                    <a:pt x="1652" y="28"/>
                  </a:cubicBezTo>
                  <a:cubicBezTo>
                    <a:pt x="1633" y="9"/>
                    <a:pt x="1611" y="1"/>
                    <a:pt x="159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5" name="Google Shape;3345;p33"/>
            <p:cNvSpPr/>
            <p:nvPr/>
          </p:nvSpPr>
          <p:spPr>
            <a:xfrm>
              <a:off x="3135994" y="3265826"/>
              <a:ext cx="116739" cy="462858"/>
            </a:xfrm>
            <a:custGeom>
              <a:avLst/>
              <a:gdLst/>
              <a:ahLst/>
              <a:cxnLst/>
              <a:rect l="l" t="t" r="r" b="b"/>
              <a:pathLst>
                <a:path w="3049" h="12089" extrusionOk="0">
                  <a:moveTo>
                    <a:pt x="108" y="1"/>
                  </a:moveTo>
                  <a:cubicBezTo>
                    <a:pt x="67" y="1"/>
                    <a:pt x="26" y="27"/>
                    <a:pt x="26" y="79"/>
                  </a:cubicBezTo>
                  <a:cubicBezTo>
                    <a:pt x="0" y="2355"/>
                    <a:pt x="787" y="4631"/>
                    <a:pt x="1249" y="6830"/>
                  </a:cubicBezTo>
                  <a:cubicBezTo>
                    <a:pt x="1490" y="7942"/>
                    <a:pt x="1926" y="8969"/>
                    <a:pt x="2140" y="10081"/>
                  </a:cubicBezTo>
                  <a:cubicBezTo>
                    <a:pt x="2251" y="10758"/>
                    <a:pt x="2355" y="11571"/>
                    <a:pt x="2875" y="12058"/>
                  </a:cubicBezTo>
                  <a:cubicBezTo>
                    <a:pt x="2895" y="12080"/>
                    <a:pt x="2917" y="12089"/>
                    <a:pt x="2937" y="12089"/>
                  </a:cubicBezTo>
                  <a:cubicBezTo>
                    <a:pt x="2998" y="12089"/>
                    <a:pt x="3049" y="12011"/>
                    <a:pt x="3005" y="11948"/>
                  </a:cubicBezTo>
                  <a:cubicBezTo>
                    <a:pt x="2439" y="11434"/>
                    <a:pt x="2387" y="10485"/>
                    <a:pt x="2225" y="9782"/>
                  </a:cubicBezTo>
                  <a:cubicBezTo>
                    <a:pt x="2030" y="8781"/>
                    <a:pt x="1626" y="7805"/>
                    <a:pt x="1412" y="6803"/>
                  </a:cubicBezTo>
                  <a:cubicBezTo>
                    <a:pt x="924" y="4605"/>
                    <a:pt x="163" y="2329"/>
                    <a:pt x="189" y="79"/>
                  </a:cubicBezTo>
                  <a:cubicBezTo>
                    <a:pt x="189" y="27"/>
                    <a:pt x="148" y="1"/>
                    <a:pt x="10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6" name="Google Shape;3346;p33"/>
            <p:cNvSpPr/>
            <p:nvPr/>
          </p:nvSpPr>
          <p:spPr>
            <a:xfrm>
              <a:off x="3147212" y="3520053"/>
              <a:ext cx="120223" cy="98782"/>
            </a:xfrm>
            <a:custGeom>
              <a:avLst/>
              <a:gdLst/>
              <a:ahLst/>
              <a:cxnLst/>
              <a:rect l="l" t="t" r="r" b="b"/>
              <a:pathLst>
                <a:path w="3140" h="2580" extrusionOk="0">
                  <a:moveTo>
                    <a:pt x="1008" y="1"/>
                  </a:moveTo>
                  <a:cubicBezTo>
                    <a:pt x="982" y="1"/>
                    <a:pt x="924" y="27"/>
                    <a:pt x="924" y="53"/>
                  </a:cubicBezTo>
                  <a:cubicBezTo>
                    <a:pt x="598" y="866"/>
                    <a:pt x="306" y="1653"/>
                    <a:pt x="33" y="2466"/>
                  </a:cubicBezTo>
                  <a:cubicBezTo>
                    <a:pt x="1" y="2533"/>
                    <a:pt x="49" y="2579"/>
                    <a:pt x="98" y="2579"/>
                  </a:cubicBezTo>
                  <a:cubicBezTo>
                    <a:pt x="128" y="2579"/>
                    <a:pt x="159" y="2561"/>
                    <a:pt x="169" y="2518"/>
                  </a:cubicBezTo>
                  <a:cubicBezTo>
                    <a:pt x="410" y="1789"/>
                    <a:pt x="683" y="1080"/>
                    <a:pt x="956" y="378"/>
                  </a:cubicBezTo>
                  <a:cubicBezTo>
                    <a:pt x="998" y="267"/>
                    <a:pt x="1054" y="228"/>
                    <a:pt x="1121" y="228"/>
                  </a:cubicBezTo>
                  <a:cubicBezTo>
                    <a:pt x="1219" y="228"/>
                    <a:pt x="1338" y="312"/>
                    <a:pt x="1470" y="378"/>
                  </a:cubicBezTo>
                  <a:cubicBezTo>
                    <a:pt x="1685" y="489"/>
                    <a:pt x="1873" y="593"/>
                    <a:pt x="2094" y="729"/>
                  </a:cubicBezTo>
                  <a:cubicBezTo>
                    <a:pt x="2387" y="892"/>
                    <a:pt x="2686" y="1054"/>
                    <a:pt x="3011" y="1165"/>
                  </a:cubicBezTo>
                  <a:cubicBezTo>
                    <a:pt x="3018" y="1167"/>
                    <a:pt x="3024" y="1168"/>
                    <a:pt x="3029" y="1168"/>
                  </a:cubicBezTo>
                  <a:cubicBezTo>
                    <a:pt x="3103" y="1168"/>
                    <a:pt x="3140" y="1027"/>
                    <a:pt x="3037" y="1002"/>
                  </a:cubicBezTo>
                  <a:cubicBezTo>
                    <a:pt x="2335" y="729"/>
                    <a:pt x="1711" y="268"/>
                    <a:pt x="100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7" name="Google Shape;3347;p33"/>
            <p:cNvSpPr/>
            <p:nvPr/>
          </p:nvSpPr>
          <p:spPr>
            <a:xfrm>
              <a:off x="3116314" y="3427704"/>
              <a:ext cx="140477" cy="79064"/>
            </a:xfrm>
            <a:custGeom>
              <a:avLst/>
              <a:gdLst/>
              <a:ahLst/>
              <a:cxnLst/>
              <a:rect l="l" t="t" r="r" b="b"/>
              <a:pathLst>
                <a:path w="3669" h="2065" extrusionOk="0">
                  <a:moveTo>
                    <a:pt x="1327" y="0"/>
                  </a:moveTo>
                  <a:cubicBezTo>
                    <a:pt x="1301" y="0"/>
                    <a:pt x="1243" y="0"/>
                    <a:pt x="1217" y="52"/>
                  </a:cubicBezTo>
                  <a:cubicBezTo>
                    <a:pt x="1054" y="377"/>
                    <a:pt x="866" y="676"/>
                    <a:pt x="651" y="976"/>
                  </a:cubicBezTo>
                  <a:cubicBezTo>
                    <a:pt x="462" y="1275"/>
                    <a:pt x="267" y="1678"/>
                    <a:pt x="27" y="1899"/>
                  </a:cubicBezTo>
                  <a:cubicBezTo>
                    <a:pt x="1" y="1925"/>
                    <a:pt x="1" y="1951"/>
                    <a:pt x="1" y="1977"/>
                  </a:cubicBezTo>
                  <a:lnTo>
                    <a:pt x="1" y="2003"/>
                  </a:lnTo>
                  <a:cubicBezTo>
                    <a:pt x="1" y="2029"/>
                    <a:pt x="27" y="2062"/>
                    <a:pt x="53" y="2062"/>
                  </a:cubicBezTo>
                  <a:lnTo>
                    <a:pt x="79" y="2062"/>
                  </a:lnTo>
                  <a:cubicBezTo>
                    <a:pt x="85" y="2064"/>
                    <a:pt x="91" y="2065"/>
                    <a:pt x="97" y="2065"/>
                  </a:cubicBezTo>
                  <a:cubicBezTo>
                    <a:pt x="170" y="2065"/>
                    <a:pt x="207" y="1923"/>
                    <a:pt x="105" y="1899"/>
                  </a:cubicBezTo>
                  <a:lnTo>
                    <a:pt x="105" y="1899"/>
                  </a:lnTo>
                  <a:cubicBezTo>
                    <a:pt x="199" y="1914"/>
                    <a:pt x="175" y="1993"/>
                    <a:pt x="182" y="1993"/>
                  </a:cubicBezTo>
                  <a:cubicBezTo>
                    <a:pt x="186" y="1993"/>
                    <a:pt x="207" y="1951"/>
                    <a:pt x="300" y="1815"/>
                  </a:cubicBezTo>
                  <a:cubicBezTo>
                    <a:pt x="404" y="1626"/>
                    <a:pt x="567" y="1411"/>
                    <a:pt x="703" y="1216"/>
                  </a:cubicBezTo>
                  <a:cubicBezTo>
                    <a:pt x="754" y="1115"/>
                    <a:pt x="1247" y="239"/>
                    <a:pt x="1370" y="239"/>
                  </a:cubicBezTo>
                  <a:cubicBezTo>
                    <a:pt x="1373" y="239"/>
                    <a:pt x="1377" y="239"/>
                    <a:pt x="1379" y="241"/>
                  </a:cubicBezTo>
                  <a:cubicBezTo>
                    <a:pt x="2088" y="728"/>
                    <a:pt x="2843" y="1028"/>
                    <a:pt x="3519" y="1541"/>
                  </a:cubicBezTo>
                  <a:cubicBezTo>
                    <a:pt x="3533" y="1551"/>
                    <a:pt x="3547" y="1556"/>
                    <a:pt x="3560" y="1556"/>
                  </a:cubicBezTo>
                  <a:cubicBezTo>
                    <a:pt x="3625" y="1556"/>
                    <a:pt x="3669" y="1449"/>
                    <a:pt x="3604" y="1379"/>
                  </a:cubicBezTo>
                  <a:cubicBezTo>
                    <a:pt x="2901" y="839"/>
                    <a:pt x="2056" y="514"/>
                    <a:pt x="132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8" name="Google Shape;3348;p33"/>
            <p:cNvSpPr/>
            <p:nvPr/>
          </p:nvSpPr>
          <p:spPr>
            <a:xfrm>
              <a:off x="3099391" y="3356758"/>
              <a:ext cx="123477" cy="42001"/>
            </a:xfrm>
            <a:custGeom>
              <a:avLst/>
              <a:gdLst/>
              <a:ahLst/>
              <a:cxnLst/>
              <a:rect l="l" t="t" r="r" b="b"/>
              <a:pathLst>
                <a:path w="3225" h="1097" extrusionOk="0">
                  <a:moveTo>
                    <a:pt x="1423" y="0"/>
                  </a:moveTo>
                  <a:cubicBezTo>
                    <a:pt x="1358" y="0"/>
                    <a:pt x="1294" y="4"/>
                    <a:pt x="1230" y="13"/>
                  </a:cubicBezTo>
                  <a:cubicBezTo>
                    <a:pt x="1035" y="39"/>
                    <a:pt x="904" y="279"/>
                    <a:pt x="794" y="390"/>
                  </a:cubicBezTo>
                  <a:cubicBezTo>
                    <a:pt x="579" y="604"/>
                    <a:pt x="306" y="767"/>
                    <a:pt x="59" y="956"/>
                  </a:cubicBezTo>
                  <a:cubicBezTo>
                    <a:pt x="1" y="1019"/>
                    <a:pt x="62" y="1096"/>
                    <a:pt x="130" y="1096"/>
                  </a:cubicBezTo>
                  <a:cubicBezTo>
                    <a:pt x="152" y="1096"/>
                    <a:pt x="176" y="1088"/>
                    <a:pt x="196" y="1066"/>
                  </a:cubicBezTo>
                  <a:cubicBezTo>
                    <a:pt x="469" y="825"/>
                    <a:pt x="794" y="604"/>
                    <a:pt x="1067" y="305"/>
                  </a:cubicBezTo>
                  <a:cubicBezTo>
                    <a:pt x="1168" y="198"/>
                    <a:pt x="1315" y="156"/>
                    <a:pt x="1487" y="156"/>
                  </a:cubicBezTo>
                  <a:cubicBezTo>
                    <a:pt x="2000" y="156"/>
                    <a:pt x="2731" y="526"/>
                    <a:pt x="3096" y="604"/>
                  </a:cubicBezTo>
                  <a:cubicBezTo>
                    <a:pt x="3102" y="606"/>
                    <a:pt x="3108" y="607"/>
                    <a:pt x="3114" y="607"/>
                  </a:cubicBezTo>
                  <a:cubicBezTo>
                    <a:pt x="3187" y="607"/>
                    <a:pt x="3225" y="466"/>
                    <a:pt x="3122" y="442"/>
                  </a:cubicBezTo>
                  <a:cubicBezTo>
                    <a:pt x="2589" y="319"/>
                    <a:pt x="2008" y="0"/>
                    <a:pt x="142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9" name="Google Shape;3349;p33"/>
            <p:cNvSpPr/>
            <p:nvPr/>
          </p:nvSpPr>
          <p:spPr>
            <a:xfrm>
              <a:off x="3129753" y="3227501"/>
              <a:ext cx="352896" cy="364229"/>
            </a:xfrm>
            <a:custGeom>
              <a:avLst/>
              <a:gdLst/>
              <a:ahLst/>
              <a:cxnLst/>
              <a:rect l="l" t="t" r="r" b="b"/>
              <a:pathLst>
                <a:path w="9217" h="9513" extrusionOk="0">
                  <a:moveTo>
                    <a:pt x="1" y="0"/>
                  </a:moveTo>
                  <a:cubicBezTo>
                    <a:pt x="1" y="1080"/>
                    <a:pt x="866" y="2706"/>
                    <a:pt x="1087" y="3902"/>
                  </a:cubicBezTo>
                  <a:cubicBezTo>
                    <a:pt x="1191" y="4553"/>
                    <a:pt x="762" y="6283"/>
                    <a:pt x="1302" y="6718"/>
                  </a:cubicBezTo>
                  <a:cubicBezTo>
                    <a:pt x="1489" y="6884"/>
                    <a:pt x="1664" y="6955"/>
                    <a:pt x="1827" y="6955"/>
                  </a:cubicBezTo>
                  <a:cubicBezTo>
                    <a:pt x="2511" y="6955"/>
                    <a:pt x="2969" y="5707"/>
                    <a:pt x="3142" y="5092"/>
                  </a:cubicBezTo>
                  <a:lnTo>
                    <a:pt x="3142" y="5092"/>
                  </a:lnTo>
                  <a:cubicBezTo>
                    <a:pt x="3467" y="6068"/>
                    <a:pt x="2928" y="7804"/>
                    <a:pt x="3578" y="8669"/>
                  </a:cubicBezTo>
                  <a:cubicBezTo>
                    <a:pt x="3837" y="9044"/>
                    <a:pt x="4081" y="9197"/>
                    <a:pt x="4299" y="9197"/>
                  </a:cubicBezTo>
                  <a:cubicBezTo>
                    <a:pt x="4904" y="9197"/>
                    <a:pt x="5314" y="8028"/>
                    <a:pt x="5314" y="7154"/>
                  </a:cubicBezTo>
                  <a:cubicBezTo>
                    <a:pt x="5798" y="7637"/>
                    <a:pt x="6719" y="9513"/>
                    <a:pt x="7606" y="9513"/>
                  </a:cubicBezTo>
                  <a:cubicBezTo>
                    <a:pt x="7710" y="9513"/>
                    <a:pt x="7814" y="9487"/>
                    <a:pt x="7916" y="9430"/>
                  </a:cubicBezTo>
                  <a:cubicBezTo>
                    <a:pt x="8995" y="8884"/>
                    <a:pt x="7591" y="6829"/>
                    <a:pt x="7044" y="6283"/>
                  </a:cubicBezTo>
                  <a:cubicBezTo>
                    <a:pt x="7121" y="6257"/>
                    <a:pt x="7207" y="6247"/>
                    <a:pt x="7300" y="6247"/>
                  </a:cubicBezTo>
                  <a:cubicBezTo>
                    <a:pt x="7692" y="6247"/>
                    <a:pt x="8197" y="6433"/>
                    <a:pt x="8594" y="6433"/>
                  </a:cubicBezTo>
                  <a:cubicBezTo>
                    <a:pt x="8894" y="6433"/>
                    <a:pt x="9133" y="6327"/>
                    <a:pt x="9217" y="5957"/>
                  </a:cubicBezTo>
                  <a:cubicBezTo>
                    <a:pt x="8891" y="4553"/>
                    <a:pt x="7695" y="4006"/>
                    <a:pt x="6505" y="3577"/>
                  </a:cubicBezTo>
                  <a:cubicBezTo>
                    <a:pt x="7369" y="3141"/>
                    <a:pt x="8670" y="3252"/>
                    <a:pt x="8456" y="2276"/>
                  </a:cubicBezTo>
                  <a:cubicBezTo>
                    <a:pt x="8130" y="1405"/>
                    <a:pt x="6394" y="1190"/>
                    <a:pt x="5744" y="976"/>
                  </a:cubicBezTo>
                  <a:cubicBezTo>
                    <a:pt x="4014" y="540"/>
                    <a:pt x="1952" y="104"/>
                    <a:pt x="111" y="104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0" name="Google Shape;3350;p33"/>
            <p:cNvSpPr/>
            <p:nvPr/>
          </p:nvSpPr>
          <p:spPr>
            <a:xfrm>
              <a:off x="3110418" y="3217891"/>
              <a:ext cx="295694" cy="330459"/>
            </a:xfrm>
            <a:custGeom>
              <a:avLst/>
              <a:gdLst/>
              <a:ahLst/>
              <a:cxnLst/>
              <a:rect l="l" t="t" r="r" b="b"/>
              <a:pathLst>
                <a:path w="7723" h="8631" extrusionOk="0">
                  <a:moveTo>
                    <a:pt x="153" y="1"/>
                  </a:moveTo>
                  <a:cubicBezTo>
                    <a:pt x="58" y="1"/>
                    <a:pt x="1" y="119"/>
                    <a:pt x="96" y="167"/>
                  </a:cubicBezTo>
                  <a:cubicBezTo>
                    <a:pt x="3485" y="1877"/>
                    <a:pt x="6008" y="5181"/>
                    <a:pt x="7549" y="8595"/>
                  </a:cubicBezTo>
                  <a:cubicBezTo>
                    <a:pt x="7557" y="8620"/>
                    <a:pt x="7577" y="8630"/>
                    <a:pt x="7599" y="8630"/>
                  </a:cubicBezTo>
                  <a:cubicBezTo>
                    <a:pt x="7653" y="8630"/>
                    <a:pt x="7723" y="8572"/>
                    <a:pt x="7686" y="8517"/>
                  </a:cubicBezTo>
                  <a:cubicBezTo>
                    <a:pt x="6145" y="5070"/>
                    <a:pt x="3595" y="1740"/>
                    <a:pt x="181" y="4"/>
                  </a:cubicBezTo>
                  <a:cubicBezTo>
                    <a:pt x="171" y="2"/>
                    <a:pt x="162" y="1"/>
                    <a:pt x="15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1" name="Google Shape;3351;p33"/>
            <p:cNvSpPr/>
            <p:nvPr/>
          </p:nvSpPr>
          <p:spPr>
            <a:xfrm>
              <a:off x="3290407" y="3402779"/>
              <a:ext cx="145110" cy="120070"/>
            </a:xfrm>
            <a:custGeom>
              <a:avLst/>
              <a:gdLst/>
              <a:ahLst/>
              <a:cxnLst/>
              <a:rect l="l" t="t" r="r" b="b"/>
              <a:pathLst>
                <a:path w="3790" h="3136" extrusionOk="0">
                  <a:moveTo>
                    <a:pt x="793" y="1"/>
                  </a:moveTo>
                  <a:cubicBezTo>
                    <a:pt x="761" y="1"/>
                    <a:pt x="709" y="53"/>
                    <a:pt x="709" y="79"/>
                  </a:cubicBezTo>
                  <a:cubicBezTo>
                    <a:pt x="709" y="1139"/>
                    <a:pt x="409" y="2088"/>
                    <a:pt x="32" y="3038"/>
                  </a:cubicBezTo>
                  <a:cubicBezTo>
                    <a:pt x="1" y="3101"/>
                    <a:pt x="48" y="3135"/>
                    <a:pt x="96" y="3135"/>
                  </a:cubicBezTo>
                  <a:cubicBezTo>
                    <a:pt x="127" y="3135"/>
                    <a:pt x="159" y="3121"/>
                    <a:pt x="169" y="3090"/>
                  </a:cubicBezTo>
                  <a:cubicBezTo>
                    <a:pt x="494" y="2303"/>
                    <a:pt x="761" y="1490"/>
                    <a:pt x="871" y="651"/>
                  </a:cubicBezTo>
                  <a:lnTo>
                    <a:pt x="871" y="274"/>
                  </a:lnTo>
                  <a:cubicBezTo>
                    <a:pt x="973" y="237"/>
                    <a:pt x="1075" y="213"/>
                    <a:pt x="1176" y="213"/>
                  </a:cubicBezTo>
                  <a:cubicBezTo>
                    <a:pt x="1237" y="213"/>
                    <a:pt x="1298" y="222"/>
                    <a:pt x="1359" y="241"/>
                  </a:cubicBezTo>
                  <a:cubicBezTo>
                    <a:pt x="1632" y="300"/>
                    <a:pt x="1873" y="378"/>
                    <a:pt x="2120" y="436"/>
                  </a:cubicBezTo>
                  <a:cubicBezTo>
                    <a:pt x="2634" y="599"/>
                    <a:pt x="3147" y="762"/>
                    <a:pt x="3661" y="866"/>
                  </a:cubicBezTo>
                  <a:cubicBezTo>
                    <a:pt x="3667" y="868"/>
                    <a:pt x="3674" y="868"/>
                    <a:pt x="3679" y="868"/>
                  </a:cubicBezTo>
                  <a:cubicBezTo>
                    <a:pt x="3753" y="868"/>
                    <a:pt x="3790" y="727"/>
                    <a:pt x="3687" y="703"/>
                  </a:cubicBezTo>
                  <a:cubicBezTo>
                    <a:pt x="2712" y="488"/>
                    <a:pt x="1795" y="137"/>
                    <a:pt x="7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2" name="Google Shape;3352;p33"/>
            <p:cNvSpPr/>
            <p:nvPr/>
          </p:nvSpPr>
          <p:spPr>
            <a:xfrm>
              <a:off x="3215517" y="3327966"/>
              <a:ext cx="178458" cy="85419"/>
            </a:xfrm>
            <a:custGeom>
              <a:avLst/>
              <a:gdLst/>
              <a:ahLst/>
              <a:cxnLst/>
              <a:rect l="l" t="t" r="r" b="b"/>
              <a:pathLst>
                <a:path w="4661" h="2231" extrusionOk="0">
                  <a:moveTo>
                    <a:pt x="4554" y="1"/>
                  </a:moveTo>
                  <a:cubicBezTo>
                    <a:pt x="4549" y="1"/>
                    <a:pt x="4543" y="2"/>
                    <a:pt x="4538" y="4"/>
                  </a:cubicBezTo>
                  <a:cubicBezTo>
                    <a:pt x="3999" y="107"/>
                    <a:pt x="3449" y="155"/>
                    <a:pt x="2898" y="155"/>
                  </a:cubicBezTo>
                  <a:cubicBezTo>
                    <a:pt x="2311" y="155"/>
                    <a:pt x="1723" y="101"/>
                    <a:pt x="1149" y="4"/>
                  </a:cubicBezTo>
                  <a:cubicBezTo>
                    <a:pt x="1091" y="4"/>
                    <a:pt x="1065" y="30"/>
                    <a:pt x="1039" y="82"/>
                  </a:cubicBezTo>
                  <a:cubicBezTo>
                    <a:pt x="961" y="869"/>
                    <a:pt x="473" y="1493"/>
                    <a:pt x="37" y="2117"/>
                  </a:cubicBezTo>
                  <a:cubicBezTo>
                    <a:pt x="0" y="2172"/>
                    <a:pt x="54" y="2231"/>
                    <a:pt x="110" y="2231"/>
                  </a:cubicBezTo>
                  <a:cubicBezTo>
                    <a:pt x="133" y="2231"/>
                    <a:pt x="156" y="2220"/>
                    <a:pt x="174" y="2195"/>
                  </a:cubicBezTo>
                  <a:cubicBezTo>
                    <a:pt x="499" y="1740"/>
                    <a:pt x="798" y="1304"/>
                    <a:pt x="1039" y="817"/>
                  </a:cubicBezTo>
                  <a:cubicBezTo>
                    <a:pt x="1123" y="654"/>
                    <a:pt x="1149" y="465"/>
                    <a:pt x="1201" y="277"/>
                  </a:cubicBezTo>
                  <a:cubicBezTo>
                    <a:pt x="1213" y="205"/>
                    <a:pt x="1267" y="185"/>
                    <a:pt x="1332" y="185"/>
                  </a:cubicBezTo>
                  <a:cubicBezTo>
                    <a:pt x="1417" y="185"/>
                    <a:pt x="1520" y="218"/>
                    <a:pt x="1579" y="218"/>
                  </a:cubicBezTo>
                  <a:cubicBezTo>
                    <a:pt x="2027" y="281"/>
                    <a:pt x="2488" y="315"/>
                    <a:pt x="2950" y="315"/>
                  </a:cubicBezTo>
                  <a:cubicBezTo>
                    <a:pt x="3492" y="315"/>
                    <a:pt x="4037" y="268"/>
                    <a:pt x="4564" y="166"/>
                  </a:cubicBezTo>
                  <a:cubicBezTo>
                    <a:pt x="4660" y="142"/>
                    <a:pt x="4623" y="1"/>
                    <a:pt x="455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3" name="Google Shape;3353;p33"/>
            <p:cNvSpPr/>
            <p:nvPr/>
          </p:nvSpPr>
          <p:spPr>
            <a:xfrm>
              <a:off x="3194918" y="3274058"/>
              <a:ext cx="98743" cy="82892"/>
            </a:xfrm>
            <a:custGeom>
              <a:avLst/>
              <a:gdLst/>
              <a:ahLst/>
              <a:cxnLst/>
              <a:rect l="l" t="t" r="r" b="b"/>
              <a:pathLst>
                <a:path w="2579" h="2165" extrusionOk="0">
                  <a:moveTo>
                    <a:pt x="198" y="0"/>
                  </a:moveTo>
                  <a:cubicBezTo>
                    <a:pt x="139" y="0"/>
                    <a:pt x="113" y="59"/>
                    <a:pt x="139" y="111"/>
                  </a:cubicBezTo>
                  <a:cubicBezTo>
                    <a:pt x="224" y="787"/>
                    <a:pt x="276" y="1412"/>
                    <a:pt x="35" y="2062"/>
                  </a:cubicBezTo>
                  <a:cubicBezTo>
                    <a:pt x="0" y="2128"/>
                    <a:pt x="45" y="2164"/>
                    <a:pt x="91" y="2164"/>
                  </a:cubicBezTo>
                  <a:cubicBezTo>
                    <a:pt x="123" y="2164"/>
                    <a:pt x="155" y="2148"/>
                    <a:pt x="165" y="2114"/>
                  </a:cubicBezTo>
                  <a:cubicBezTo>
                    <a:pt x="423" y="1475"/>
                    <a:pt x="391" y="837"/>
                    <a:pt x="294" y="176"/>
                  </a:cubicBezTo>
                  <a:lnTo>
                    <a:pt x="294" y="176"/>
                  </a:lnTo>
                  <a:cubicBezTo>
                    <a:pt x="651" y="222"/>
                    <a:pt x="1009" y="234"/>
                    <a:pt x="1368" y="234"/>
                  </a:cubicBezTo>
                  <a:cubicBezTo>
                    <a:pt x="1736" y="234"/>
                    <a:pt x="2105" y="221"/>
                    <a:pt x="2474" y="221"/>
                  </a:cubicBezTo>
                  <a:cubicBezTo>
                    <a:pt x="2578" y="221"/>
                    <a:pt x="2578" y="59"/>
                    <a:pt x="2474" y="59"/>
                  </a:cubicBezTo>
                  <a:cubicBezTo>
                    <a:pt x="2105" y="59"/>
                    <a:pt x="1736" y="71"/>
                    <a:pt x="1368" y="71"/>
                  </a:cubicBezTo>
                  <a:cubicBezTo>
                    <a:pt x="977" y="71"/>
                    <a:pt x="587" y="57"/>
                    <a:pt x="19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4" name="Google Shape;3354;p33"/>
            <p:cNvSpPr/>
            <p:nvPr/>
          </p:nvSpPr>
          <p:spPr>
            <a:xfrm>
              <a:off x="3347646" y="3373643"/>
              <a:ext cx="13477" cy="10491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63" y="1"/>
                  </a:moveTo>
                  <a:cubicBezTo>
                    <a:pt x="1" y="1"/>
                    <a:pt x="1" y="274"/>
                    <a:pt x="163" y="274"/>
                  </a:cubicBezTo>
                  <a:cubicBezTo>
                    <a:pt x="352" y="274"/>
                    <a:pt x="352" y="1"/>
                    <a:pt x="16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5" name="Google Shape;3355;p33"/>
            <p:cNvSpPr/>
            <p:nvPr/>
          </p:nvSpPr>
          <p:spPr>
            <a:xfrm>
              <a:off x="3333212" y="3350977"/>
              <a:ext cx="13477" cy="10261"/>
            </a:xfrm>
            <a:custGeom>
              <a:avLst/>
              <a:gdLst/>
              <a:ahLst/>
              <a:cxnLst/>
              <a:rect l="l" t="t" r="r" b="b"/>
              <a:pathLst>
                <a:path w="352" h="268" extrusionOk="0">
                  <a:moveTo>
                    <a:pt x="163" y="1"/>
                  </a:moveTo>
                  <a:cubicBezTo>
                    <a:pt x="0" y="1"/>
                    <a:pt x="0" y="268"/>
                    <a:pt x="163" y="268"/>
                  </a:cubicBezTo>
                  <a:cubicBezTo>
                    <a:pt x="352" y="268"/>
                    <a:pt x="352" y="1"/>
                    <a:pt x="16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6" name="Google Shape;3356;p33"/>
            <p:cNvSpPr/>
            <p:nvPr/>
          </p:nvSpPr>
          <p:spPr>
            <a:xfrm>
              <a:off x="3324750" y="3369661"/>
              <a:ext cx="13477" cy="10261"/>
            </a:xfrm>
            <a:custGeom>
              <a:avLst/>
              <a:gdLst/>
              <a:ahLst/>
              <a:cxnLst/>
              <a:rect l="l" t="t" r="r" b="b"/>
              <a:pathLst>
                <a:path w="352" h="268" extrusionOk="0">
                  <a:moveTo>
                    <a:pt x="163" y="1"/>
                  </a:moveTo>
                  <a:cubicBezTo>
                    <a:pt x="0" y="1"/>
                    <a:pt x="0" y="267"/>
                    <a:pt x="163" y="267"/>
                  </a:cubicBezTo>
                  <a:cubicBezTo>
                    <a:pt x="351" y="267"/>
                    <a:pt x="351" y="1"/>
                    <a:pt x="16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7" name="Google Shape;3357;p33"/>
            <p:cNvSpPr/>
            <p:nvPr/>
          </p:nvSpPr>
          <p:spPr>
            <a:xfrm>
              <a:off x="3196258" y="3442138"/>
              <a:ext cx="13477" cy="10491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63" y="0"/>
                  </a:moveTo>
                  <a:cubicBezTo>
                    <a:pt x="0" y="0"/>
                    <a:pt x="0" y="273"/>
                    <a:pt x="163" y="273"/>
                  </a:cubicBezTo>
                  <a:cubicBezTo>
                    <a:pt x="352" y="273"/>
                    <a:pt x="352" y="0"/>
                    <a:pt x="16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8" name="Google Shape;3358;p33"/>
            <p:cNvSpPr/>
            <p:nvPr/>
          </p:nvSpPr>
          <p:spPr>
            <a:xfrm>
              <a:off x="3192008" y="3419472"/>
              <a:ext cx="13477" cy="10261"/>
            </a:xfrm>
            <a:custGeom>
              <a:avLst/>
              <a:gdLst/>
              <a:ahLst/>
              <a:cxnLst/>
              <a:rect l="l" t="t" r="r" b="b"/>
              <a:pathLst>
                <a:path w="352" h="268" extrusionOk="0">
                  <a:moveTo>
                    <a:pt x="163" y="0"/>
                  </a:moveTo>
                  <a:cubicBezTo>
                    <a:pt x="1" y="0"/>
                    <a:pt x="1" y="267"/>
                    <a:pt x="163" y="267"/>
                  </a:cubicBezTo>
                  <a:cubicBezTo>
                    <a:pt x="352" y="267"/>
                    <a:pt x="352" y="0"/>
                    <a:pt x="16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9" name="Google Shape;3359;p33"/>
            <p:cNvSpPr/>
            <p:nvPr/>
          </p:nvSpPr>
          <p:spPr>
            <a:xfrm>
              <a:off x="3175353" y="3435898"/>
              <a:ext cx="13477" cy="10491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63" y="1"/>
                  </a:moveTo>
                  <a:cubicBezTo>
                    <a:pt x="0" y="1"/>
                    <a:pt x="0" y="274"/>
                    <a:pt x="163" y="274"/>
                  </a:cubicBezTo>
                  <a:cubicBezTo>
                    <a:pt x="351" y="274"/>
                    <a:pt x="351" y="1"/>
                    <a:pt x="16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0" name="Google Shape;3360;p33"/>
            <p:cNvSpPr/>
            <p:nvPr/>
          </p:nvSpPr>
          <p:spPr>
            <a:xfrm>
              <a:off x="3281179" y="3556426"/>
              <a:ext cx="13477" cy="10261"/>
            </a:xfrm>
            <a:custGeom>
              <a:avLst/>
              <a:gdLst/>
              <a:ahLst/>
              <a:cxnLst/>
              <a:rect l="l" t="t" r="r" b="b"/>
              <a:pathLst>
                <a:path w="352" h="268" extrusionOk="0">
                  <a:moveTo>
                    <a:pt x="163" y="0"/>
                  </a:moveTo>
                  <a:cubicBezTo>
                    <a:pt x="0" y="0"/>
                    <a:pt x="0" y="267"/>
                    <a:pt x="163" y="267"/>
                  </a:cubicBezTo>
                  <a:cubicBezTo>
                    <a:pt x="351" y="267"/>
                    <a:pt x="351" y="0"/>
                    <a:pt x="16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1" name="Google Shape;3361;p33"/>
            <p:cNvSpPr/>
            <p:nvPr/>
          </p:nvSpPr>
          <p:spPr>
            <a:xfrm>
              <a:off x="3270957" y="3539732"/>
              <a:ext cx="13477" cy="10491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63" y="1"/>
                  </a:moveTo>
                  <a:cubicBezTo>
                    <a:pt x="0" y="1"/>
                    <a:pt x="0" y="274"/>
                    <a:pt x="163" y="274"/>
                  </a:cubicBezTo>
                  <a:cubicBezTo>
                    <a:pt x="352" y="274"/>
                    <a:pt x="352" y="1"/>
                    <a:pt x="16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2" name="Google Shape;3362;p33"/>
            <p:cNvSpPr/>
            <p:nvPr/>
          </p:nvSpPr>
          <p:spPr>
            <a:xfrm>
              <a:off x="3345655" y="3496162"/>
              <a:ext cx="13477" cy="10491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63" y="1"/>
                  </a:moveTo>
                  <a:cubicBezTo>
                    <a:pt x="1" y="1"/>
                    <a:pt x="1" y="274"/>
                    <a:pt x="163" y="274"/>
                  </a:cubicBezTo>
                  <a:cubicBezTo>
                    <a:pt x="352" y="274"/>
                    <a:pt x="352" y="1"/>
                    <a:pt x="16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3" name="Google Shape;3363;p33"/>
            <p:cNvSpPr/>
            <p:nvPr/>
          </p:nvSpPr>
          <p:spPr>
            <a:xfrm>
              <a:off x="3420354" y="3543982"/>
              <a:ext cx="13477" cy="10223"/>
            </a:xfrm>
            <a:custGeom>
              <a:avLst/>
              <a:gdLst/>
              <a:ahLst/>
              <a:cxnLst/>
              <a:rect l="l" t="t" r="r" b="b"/>
              <a:pathLst>
                <a:path w="352" h="267" extrusionOk="0">
                  <a:moveTo>
                    <a:pt x="163" y="0"/>
                  </a:moveTo>
                  <a:cubicBezTo>
                    <a:pt x="1" y="0"/>
                    <a:pt x="1" y="267"/>
                    <a:pt x="163" y="267"/>
                  </a:cubicBezTo>
                  <a:cubicBezTo>
                    <a:pt x="352" y="267"/>
                    <a:pt x="352" y="0"/>
                    <a:pt x="16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4" name="Google Shape;3364;p33"/>
            <p:cNvSpPr/>
            <p:nvPr/>
          </p:nvSpPr>
          <p:spPr>
            <a:xfrm>
              <a:off x="3218924" y="3336313"/>
              <a:ext cx="13477" cy="10491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63" y="0"/>
                  </a:moveTo>
                  <a:cubicBezTo>
                    <a:pt x="0" y="0"/>
                    <a:pt x="0" y="273"/>
                    <a:pt x="163" y="273"/>
                  </a:cubicBezTo>
                  <a:cubicBezTo>
                    <a:pt x="351" y="273"/>
                    <a:pt x="351" y="0"/>
                    <a:pt x="16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5" name="Google Shape;3365;p33"/>
            <p:cNvSpPr/>
            <p:nvPr/>
          </p:nvSpPr>
          <p:spPr>
            <a:xfrm>
              <a:off x="3262495" y="3298944"/>
              <a:ext cx="13477" cy="10491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63" y="1"/>
                  </a:moveTo>
                  <a:cubicBezTo>
                    <a:pt x="0" y="1"/>
                    <a:pt x="0" y="274"/>
                    <a:pt x="163" y="274"/>
                  </a:cubicBezTo>
                  <a:cubicBezTo>
                    <a:pt x="352" y="274"/>
                    <a:pt x="352" y="1"/>
                    <a:pt x="16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6" name="Google Shape;3366;p33"/>
            <p:cNvSpPr/>
            <p:nvPr/>
          </p:nvSpPr>
          <p:spPr>
            <a:xfrm>
              <a:off x="3165131" y="3290751"/>
              <a:ext cx="13477" cy="10491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63" y="0"/>
                  </a:moveTo>
                  <a:cubicBezTo>
                    <a:pt x="0" y="0"/>
                    <a:pt x="0" y="273"/>
                    <a:pt x="163" y="273"/>
                  </a:cubicBezTo>
                  <a:cubicBezTo>
                    <a:pt x="352" y="273"/>
                    <a:pt x="352" y="0"/>
                    <a:pt x="16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67" name="Google Shape;3367;p33"/>
          <p:cNvGrpSpPr/>
          <p:nvPr/>
        </p:nvGrpSpPr>
        <p:grpSpPr>
          <a:xfrm rot="5400000">
            <a:off x="7300286" y="3364428"/>
            <a:ext cx="1872975" cy="1829015"/>
            <a:chOff x="3366383" y="3217891"/>
            <a:chExt cx="525187" cy="512861"/>
          </a:xfrm>
        </p:grpSpPr>
        <p:sp>
          <p:nvSpPr>
            <p:cNvPr id="3368" name="Google Shape;3368;p33"/>
            <p:cNvSpPr/>
            <p:nvPr/>
          </p:nvSpPr>
          <p:spPr>
            <a:xfrm flipH="1">
              <a:off x="3389775" y="3219116"/>
              <a:ext cx="324755" cy="188949"/>
            </a:xfrm>
            <a:custGeom>
              <a:avLst/>
              <a:gdLst/>
              <a:ahLst/>
              <a:cxnLst/>
              <a:rect l="l" t="t" r="r" b="b"/>
              <a:pathLst>
                <a:path w="8482" h="4935" extrusionOk="0">
                  <a:moveTo>
                    <a:pt x="110" y="0"/>
                  </a:moveTo>
                  <a:cubicBezTo>
                    <a:pt x="48" y="0"/>
                    <a:pt x="0" y="76"/>
                    <a:pt x="39" y="135"/>
                  </a:cubicBezTo>
                  <a:cubicBezTo>
                    <a:pt x="1041" y="1383"/>
                    <a:pt x="2452" y="2411"/>
                    <a:pt x="3915" y="3009"/>
                  </a:cubicBezTo>
                  <a:cubicBezTo>
                    <a:pt x="5379" y="3608"/>
                    <a:pt x="7193" y="3634"/>
                    <a:pt x="8305" y="4908"/>
                  </a:cubicBezTo>
                  <a:cubicBezTo>
                    <a:pt x="8324" y="4927"/>
                    <a:pt x="8345" y="4935"/>
                    <a:pt x="8365" y="4935"/>
                  </a:cubicBezTo>
                  <a:cubicBezTo>
                    <a:pt x="8427" y="4935"/>
                    <a:pt x="8481" y="4857"/>
                    <a:pt x="8442" y="4798"/>
                  </a:cubicBezTo>
                  <a:cubicBezTo>
                    <a:pt x="7434" y="3660"/>
                    <a:pt x="5893" y="3497"/>
                    <a:pt x="4507" y="3061"/>
                  </a:cubicBezTo>
                  <a:cubicBezTo>
                    <a:pt x="2855" y="2521"/>
                    <a:pt x="1255" y="1383"/>
                    <a:pt x="176" y="31"/>
                  </a:cubicBezTo>
                  <a:cubicBezTo>
                    <a:pt x="154" y="9"/>
                    <a:pt x="132" y="0"/>
                    <a:pt x="1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9" name="Google Shape;3369;p33"/>
            <p:cNvSpPr/>
            <p:nvPr/>
          </p:nvSpPr>
          <p:spPr>
            <a:xfrm flipH="1">
              <a:off x="3407427" y="3289717"/>
              <a:ext cx="75273" cy="140285"/>
            </a:xfrm>
            <a:custGeom>
              <a:avLst/>
              <a:gdLst/>
              <a:ahLst/>
              <a:cxnLst/>
              <a:rect l="l" t="t" r="r" b="b"/>
              <a:pathLst>
                <a:path w="1966" h="3664" extrusionOk="0">
                  <a:moveTo>
                    <a:pt x="1844" y="0"/>
                  </a:moveTo>
                  <a:cubicBezTo>
                    <a:pt x="1826" y="0"/>
                    <a:pt x="1806" y="8"/>
                    <a:pt x="1789" y="27"/>
                  </a:cubicBezTo>
                  <a:cubicBezTo>
                    <a:pt x="1301" y="463"/>
                    <a:pt x="351" y="892"/>
                    <a:pt x="189" y="1601"/>
                  </a:cubicBezTo>
                  <a:cubicBezTo>
                    <a:pt x="0" y="2277"/>
                    <a:pt x="624" y="2980"/>
                    <a:pt x="787" y="3604"/>
                  </a:cubicBezTo>
                  <a:cubicBezTo>
                    <a:pt x="787" y="3646"/>
                    <a:pt x="811" y="3664"/>
                    <a:pt x="838" y="3664"/>
                  </a:cubicBezTo>
                  <a:cubicBezTo>
                    <a:pt x="883" y="3664"/>
                    <a:pt x="940" y="3617"/>
                    <a:pt x="924" y="3552"/>
                  </a:cubicBezTo>
                  <a:cubicBezTo>
                    <a:pt x="787" y="2954"/>
                    <a:pt x="351" y="2440"/>
                    <a:pt x="299" y="1790"/>
                  </a:cubicBezTo>
                  <a:cubicBezTo>
                    <a:pt x="241" y="1113"/>
                    <a:pt x="1463" y="541"/>
                    <a:pt x="1925" y="138"/>
                  </a:cubicBezTo>
                  <a:cubicBezTo>
                    <a:pt x="1966" y="92"/>
                    <a:pt x="1908" y="0"/>
                    <a:pt x="184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0" name="Google Shape;3370;p33"/>
            <p:cNvSpPr/>
            <p:nvPr/>
          </p:nvSpPr>
          <p:spPr>
            <a:xfrm flipH="1">
              <a:off x="3376222" y="3338380"/>
              <a:ext cx="101270" cy="20943"/>
            </a:xfrm>
            <a:custGeom>
              <a:avLst/>
              <a:gdLst/>
              <a:ahLst/>
              <a:cxnLst/>
              <a:rect l="l" t="t" r="r" b="b"/>
              <a:pathLst>
                <a:path w="2645" h="547" extrusionOk="0">
                  <a:moveTo>
                    <a:pt x="2540" y="1"/>
                  </a:moveTo>
                  <a:cubicBezTo>
                    <a:pt x="2533" y="1"/>
                    <a:pt x="2525" y="2"/>
                    <a:pt x="2518" y="5"/>
                  </a:cubicBezTo>
                  <a:cubicBezTo>
                    <a:pt x="1780" y="206"/>
                    <a:pt x="1019" y="384"/>
                    <a:pt x="235" y="384"/>
                  </a:cubicBezTo>
                  <a:cubicBezTo>
                    <a:pt x="183" y="384"/>
                    <a:pt x="131" y="384"/>
                    <a:pt x="79" y="382"/>
                  </a:cubicBezTo>
                  <a:cubicBezTo>
                    <a:pt x="1" y="382"/>
                    <a:pt x="1" y="545"/>
                    <a:pt x="79" y="545"/>
                  </a:cubicBezTo>
                  <a:cubicBezTo>
                    <a:pt x="131" y="546"/>
                    <a:pt x="183" y="547"/>
                    <a:pt x="236" y="547"/>
                  </a:cubicBezTo>
                  <a:cubicBezTo>
                    <a:pt x="1023" y="547"/>
                    <a:pt x="1812" y="369"/>
                    <a:pt x="2544" y="167"/>
                  </a:cubicBezTo>
                  <a:cubicBezTo>
                    <a:pt x="2644" y="138"/>
                    <a:pt x="2610" y="1"/>
                    <a:pt x="25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1" name="Google Shape;3371;p33"/>
            <p:cNvSpPr/>
            <p:nvPr/>
          </p:nvSpPr>
          <p:spPr>
            <a:xfrm flipH="1">
              <a:off x="3397510" y="3279265"/>
              <a:ext cx="26189" cy="20714"/>
            </a:xfrm>
            <a:custGeom>
              <a:avLst/>
              <a:gdLst/>
              <a:ahLst/>
              <a:cxnLst/>
              <a:rect l="l" t="t" r="r" b="b"/>
              <a:pathLst>
                <a:path w="684" h="541" extrusionOk="0">
                  <a:moveTo>
                    <a:pt x="326" y="1"/>
                  </a:moveTo>
                  <a:cubicBezTo>
                    <a:pt x="1" y="1"/>
                    <a:pt x="1" y="541"/>
                    <a:pt x="326" y="541"/>
                  </a:cubicBezTo>
                  <a:cubicBezTo>
                    <a:pt x="683" y="541"/>
                    <a:pt x="683" y="1"/>
                    <a:pt x="3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2" name="Google Shape;3372;p33"/>
            <p:cNvSpPr/>
            <p:nvPr/>
          </p:nvSpPr>
          <p:spPr>
            <a:xfrm flipH="1">
              <a:off x="3366383" y="3333326"/>
              <a:ext cx="26189" cy="20675"/>
            </a:xfrm>
            <a:custGeom>
              <a:avLst/>
              <a:gdLst/>
              <a:ahLst/>
              <a:cxnLst/>
              <a:rect l="l" t="t" r="r" b="b"/>
              <a:pathLst>
                <a:path w="684" h="540" extrusionOk="0">
                  <a:moveTo>
                    <a:pt x="326" y="0"/>
                  </a:moveTo>
                  <a:cubicBezTo>
                    <a:pt x="0" y="0"/>
                    <a:pt x="0" y="540"/>
                    <a:pt x="326" y="540"/>
                  </a:cubicBezTo>
                  <a:cubicBezTo>
                    <a:pt x="683" y="540"/>
                    <a:pt x="683" y="0"/>
                    <a:pt x="3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3" name="Google Shape;3373;p33"/>
            <p:cNvSpPr/>
            <p:nvPr/>
          </p:nvSpPr>
          <p:spPr>
            <a:xfrm flipH="1">
              <a:off x="3376835" y="3392327"/>
              <a:ext cx="25959" cy="20943"/>
            </a:xfrm>
            <a:custGeom>
              <a:avLst/>
              <a:gdLst/>
              <a:ahLst/>
              <a:cxnLst/>
              <a:rect l="l" t="t" r="r" b="b"/>
              <a:pathLst>
                <a:path w="678" h="547" extrusionOk="0">
                  <a:moveTo>
                    <a:pt x="326" y="1"/>
                  </a:moveTo>
                  <a:cubicBezTo>
                    <a:pt x="1" y="1"/>
                    <a:pt x="1" y="547"/>
                    <a:pt x="326" y="547"/>
                  </a:cubicBezTo>
                  <a:cubicBezTo>
                    <a:pt x="677" y="547"/>
                    <a:pt x="677" y="1"/>
                    <a:pt x="3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4" name="Google Shape;3374;p33"/>
            <p:cNvSpPr/>
            <p:nvPr/>
          </p:nvSpPr>
          <p:spPr>
            <a:xfrm flipH="1">
              <a:off x="3437100" y="3418209"/>
              <a:ext cx="25959" cy="20982"/>
            </a:xfrm>
            <a:custGeom>
              <a:avLst/>
              <a:gdLst/>
              <a:ahLst/>
              <a:cxnLst/>
              <a:rect l="l" t="t" r="r" b="b"/>
              <a:pathLst>
                <a:path w="678" h="548" extrusionOk="0">
                  <a:moveTo>
                    <a:pt x="326" y="1"/>
                  </a:moveTo>
                  <a:cubicBezTo>
                    <a:pt x="1" y="1"/>
                    <a:pt x="1" y="547"/>
                    <a:pt x="326" y="547"/>
                  </a:cubicBezTo>
                  <a:cubicBezTo>
                    <a:pt x="677" y="547"/>
                    <a:pt x="677" y="1"/>
                    <a:pt x="3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5" name="Google Shape;3375;p33"/>
            <p:cNvSpPr/>
            <p:nvPr/>
          </p:nvSpPr>
          <p:spPr>
            <a:xfrm flipH="1">
              <a:off x="3688110" y="3259547"/>
              <a:ext cx="203460" cy="471204"/>
            </a:xfrm>
            <a:custGeom>
              <a:avLst/>
              <a:gdLst/>
              <a:ahLst/>
              <a:cxnLst/>
              <a:rect l="l" t="t" r="r" b="b"/>
              <a:pathLst>
                <a:path w="5314" h="12307" extrusionOk="0">
                  <a:moveTo>
                    <a:pt x="1608" y="227"/>
                  </a:moveTo>
                  <a:lnTo>
                    <a:pt x="1608" y="227"/>
                  </a:lnTo>
                  <a:cubicBezTo>
                    <a:pt x="3097" y="1781"/>
                    <a:pt x="3968" y="3729"/>
                    <a:pt x="4364" y="5803"/>
                  </a:cubicBezTo>
                  <a:cubicBezTo>
                    <a:pt x="4579" y="6909"/>
                    <a:pt x="4663" y="8021"/>
                    <a:pt x="4637" y="9133"/>
                  </a:cubicBezTo>
                  <a:cubicBezTo>
                    <a:pt x="4637" y="9647"/>
                    <a:pt x="4579" y="10193"/>
                    <a:pt x="4527" y="10707"/>
                  </a:cubicBezTo>
                  <a:cubicBezTo>
                    <a:pt x="4475" y="11006"/>
                    <a:pt x="4449" y="11299"/>
                    <a:pt x="4390" y="11598"/>
                  </a:cubicBezTo>
                  <a:cubicBezTo>
                    <a:pt x="4367" y="11742"/>
                    <a:pt x="4385" y="12078"/>
                    <a:pt x="4241" y="12078"/>
                  </a:cubicBezTo>
                  <a:cubicBezTo>
                    <a:pt x="4222" y="12078"/>
                    <a:pt x="4200" y="12073"/>
                    <a:pt x="4176" y="12060"/>
                  </a:cubicBezTo>
                  <a:cubicBezTo>
                    <a:pt x="3311" y="11598"/>
                    <a:pt x="2686" y="10623"/>
                    <a:pt x="2172" y="9784"/>
                  </a:cubicBezTo>
                  <a:cubicBezTo>
                    <a:pt x="1574" y="8782"/>
                    <a:pt x="1249" y="7618"/>
                    <a:pt x="1060" y="6454"/>
                  </a:cubicBezTo>
                  <a:cubicBezTo>
                    <a:pt x="709" y="4581"/>
                    <a:pt x="137" y="1791"/>
                    <a:pt x="1600" y="243"/>
                  </a:cubicBezTo>
                  <a:cubicBezTo>
                    <a:pt x="1603" y="238"/>
                    <a:pt x="1606" y="233"/>
                    <a:pt x="1608" y="227"/>
                  </a:cubicBezTo>
                  <a:close/>
                  <a:moveTo>
                    <a:pt x="1591" y="1"/>
                  </a:moveTo>
                  <a:cubicBezTo>
                    <a:pt x="1538" y="1"/>
                    <a:pt x="1493" y="55"/>
                    <a:pt x="1509" y="111"/>
                  </a:cubicBezTo>
                  <a:lnTo>
                    <a:pt x="1509" y="111"/>
                  </a:lnTo>
                  <a:cubicBezTo>
                    <a:pt x="1494" y="115"/>
                    <a:pt x="1478" y="124"/>
                    <a:pt x="1464" y="139"/>
                  </a:cubicBezTo>
                  <a:cubicBezTo>
                    <a:pt x="0" y="1706"/>
                    <a:pt x="573" y="4392"/>
                    <a:pt x="872" y="6291"/>
                  </a:cubicBezTo>
                  <a:cubicBezTo>
                    <a:pt x="1060" y="7592"/>
                    <a:pt x="1437" y="8860"/>
                    <a:pt x="2114" y="9998"/>
                  </a:cubicBezTo>
                  <a:cubicBezTo>
                    <a:pt x="2628" y="10870"/>
                    <a:pt x="3363" y="11871"/>
                    <a:pt x="4312" y="12307"/>
                  </a:cubicBezTo>
                  <a:cubicBezTo>
                    <a:pt x="4364" y="12307"/>
                    <a:pt x="4416" y="12307"/>
                    <a:pt x="4416" y="12248"/>
                  </a:cubicBezTo>
                  <a:cubicBezTo>
                    <a:pt x="5314" y="8080"/>
                    <a:pt x="4741" y="3202"/>
                    <a:pt x="1652" y="28"/>
                  </a:cubicBezTo>
                  <a:cubicBezTo>
                    <a:pt x="1633" y="9"/>
                    <a:pt x="1611" y="1"/>
                    <a:pt x="159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6" name="Google Shape;3376;p33"/>
            <p:cNvSpPr/>
            <p:nvPr/>
          </p:nvSpPr>
          <p:spPr>
            <a:xfrm flipH="1">
              <a:off x="3720808" y="3265826"/>
              <a:ext cx="116739" cy="462858"/>
            </a:xfrm>
            <a:custGeom>
              <a:avLst/>
              <a:gdLst/>
              <a:ahLst/>
              <a:cxnLst/>
              <a:rect l="l" t="t" r="r" b="b"/>
              <a:pathLst>
                <a:path w="3049" h="12089" extrusionOk="0">
                  <a:moveTo>
                    <a:pt x="108" y="1"/>
                  </a:moveTo>
                  <a:cubicBezTo>
                    <a:pt x="67" y="1"/>
                    <a:pt x="26" y="27"/>
                    <a:pt x="26" y="79"/>
                  </a:cubicBezTo>
                  <a:cubicBezTo>
                    <a:pt x="0" y="2355"/>
                    <a:pt x="787" y="4631"/>
                    <a:pt x="1249" y="6830"/>
                  </a:cubicBezTo>
                  <a:cubicBezTo>
                    <a:pt x="1490" y="7942"/>
                    <a:pt x="1926" y="8969"/>
                    <a:pt x="2140" y="10081"/>
                  </a:cubicBezTo>
                  <a:cubicBezTo>
                    <a:pt x="2251" y="10758"/>
                    <a:pt x="2355" y="11571"/>
                    <a:pt x="2875" y="12058"/>
                  </a:cubicBezTo>
                  <a:cubicBezTo>
                    <a:pt x="2895" y="12080"/>
                    <a:pt x="2917" y="12089"/>
                    <a:pt x="2937" y="12089"/>
                  </a:cubicBezTo>
                  <a:cubicBezTo>
                    <a:pt x="2998" y="12089"/>
                    <a:pt x="3049" y="12011"/>
                    <a:pt x="3005" y="11948"/>
                  </a:cubicBezTo>
                  <a:cubicBezTo>
                    <a:pt x="2439" y="11434"/>
                    <a:pt x="2387" y="10485"/>
                    <a:pt x="2225" y="9782"/>
                  </a:cubicBezTo>
                  <a:cubicBezTo>
                    <a:pt x="2030" y="8781"/>
                    <a:pt x="1626" y="7805"/>
                    <a:pt x="1412" y="6803"/>
                  </a:cubicBezTo>
                  <a:cubicBezTo>
                    <a:pt x="924" y="4605"/>
                    <a:pt x="163" y="2329"/>
                    <a:pt x="189" y="79"/>
                  </a:cubicBezTo>
                  <a:cubicBezTo>
                    <a:pt x="189" y="27"/>
                    <a:pt x="148" y="1"/>
                    <a:pt x="10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7" name="Google Shape;3377;p33"/>
            <p:cNvSpPr/>
            <p:nvPr/>
          </p:nvSpPr>
          <p:spPr>
            <a:xfrm flipH="1">
              <a:off x="3706106" y="3520053"/>
              <a:ext cx="120223" cy="98782"/>
            </a:xfrm>
            <a:custGeom>
              <a:avLst/>
              <a:gdLst/>
              <a:ahLst/>
              <a:cxnLst/>
              <a:rect l="l" t="t" r="r" b="b"/>
              <a:pathLst>
                <a:path w="3140" h="2580" extrusionOk="0">
                  <a:moveTo>
                    <a:pt x="1008" y="1"/>
                  </a:moveTo>
                  <a:cubicBezTo>
                    <a:pt x="982" y="1"/>
                    <a:pt x="924" y="27"/>
                    <a:pt x="924" y="53"/>
                  </a:cubicBezTo>
                  <a:cubicBezTo>
                    <a:pt x="598" y="866"/>
                    <a:pt x="306" y="1653"/>
                    <a:pt x="33" y="2466"/>
                  </a:cubicBezTo>
                  <a:cubicBezTo>
                    <a:pt x="1" y="2533"/>
                    <a:pt x="49" y="2579"/>
                    <a:pt x="98" y="2579"/>
                  </a:cubicBezTo>
                  <a:cubicBezTo>
                    <a:pt x="128" y="2579"/>
                    <a:pt x="159" y="2561"/>
                    <a:pt x="169" y="2518"/>
                  </a:cubicBezTo>
                  <a:cubicBezTo>
                    <a:pt x="410" y="1789"/>
                    <a:pt x="683" y="1080"/>
                    <a:pt x="956" y="378"/>
                  </a:cubicBezTo>
                  <a:cubicBezTo>
                    <a:pt x="998" y="267"/>
                    <a:pt x="1054" y="228"/>
                    <a:pt x="1121" y="228"/>
                  </a:cubicBezTo>
                  <a:cubicBezTo>
                    <a:pt x="1219" y="228"/>
                    <a:pt x="1338" y="312"/>
                    <a:pt x="1470" y="378"/>
                  </a:cubicBezTo>
                  <a:cubicBezTo>
                    <a:pt x="1685" y="489"/>
                    <a:pt x="1873" y="593"/>
                    <a:pt x="2094" y="729"/>
                  </a:cubicBezTo>
                  <a:cubicBezTo>
                    <a:pt x="2387" y="892"/>
                    <a:pt x="2686" y="1054"/>
                    <a:pt x="3011" y="1165"/>
                  </a:cubicBezTo>
                  <a:cubicBezTo>
                    <a:pt x="3018" y="1167"/>
                    <a:pt x="3024" y="1168"/>
                    <a:pt x="3029" y="1168"/>
                  </a:cubicBezTo>
                  <a:cubicBezTo>
                    <a:pt x="3103" y="1168"/>
                    <a:pt x="3140" y="1027"/>
                    <a:pt x="3037" y="1002"/>
                  </a:cubicBezTo>
                  <a:cubicBezTo>
                    <a:pt x="2335" y="729"/>
                    <a:pt x="1711" y="268"/>
                    <a:pt x="100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8" name="Google Shape;3378;p33"/>
            <p:cNvSpPr/>
            <p:nvPr/>
          </p:nvSpPr>
          <p:spPr>
            <a:xfrm flipH="1">
              <a:off x="3716750" y="3427704"/>
              <a:ext cx="140477" cy="79064"/>
            </a:xfrm>
            <a:custGeom>
              <a:avLst/>
              <a:gdLst/>
              <a:ahLst/>
              <a:cxnLst/>
              <a:rect l="l" t="t" r="r" b="b"/>
              <a:pathLst>
                <a:path w="3669" h="2065" extrusionOk="0">
                  <a:moveTo>
                    <a:pt x="1327" y="0"/>
                  </a:moveTo>
                  <a:cubicBezTo>
                    <a:pt x="1301" y="0"/>
                    <a:pt x="1243" y="0"/>
                    <a:pt x="1217" y="52"/>
                  </a:cubicBezTo>
                  <a:cubicBezTo>
                    <a:pt x="1054" y="377"/>
                    <a:pt x="866" y="676"/>
                    <a:pt x="651" y="976"/>
                  </a:cubicBezTo>
                  <a:cubicBezTo>
                    <a:pt x="462" y="1275"/>
                    <a:pt x="267" y="1678"/>
                    <a:pt x="27" y="1899"/>
                  </a:cubicBezTo>
                  <a:cubicBezTo>
                    <a:pt x="1" y="1925"/>
                    <a:pt x="1" y="1951"/>
                    <a:pt x="1" y="1977"/>
                  </a:cubicBezTo>
                  <a:lnTo>
                    <a:pt x="1" y="2003"/>
                  </a:lnTo>
                  <a:cubicBezTo>
                    <a:pt x="1" y="2029"/>
                    <a:pt x="27" y="2062"/>
                    <a:pt x="53" y="2062"/>
                  </a:cubicBezTo>
                  <a:lnTo>
                    <a:pt x="79" y="2062"/>
                  </a:lnTo>
                  <a:cubicBezTo>
                    <a:pt x="85" y="2064"/>
                    <a:pt x="91" y="2065"/>
                    <a:pt x="97" y="2065"/>
                  </a:cubicBezTo>
                  <a:cubicBezTo>
                    <a:pt x="170" y="2065"/>
                    <a:pt x="207" y="1923"/>
                    <a:pt x="105" y="1899"/>
                  </a:cubicBezTo>
                  <a:lnTo>
                    <a:pt x="105" y="1899"/>
                  </a:lnTo>
                  <a:cubicBezTo>
                    <a:pt x="199" y="1914"/>
                    <a:pt x="175" y="1993"/>
                    <a:pt x="182" y="1993"/>
                  </a:cubicBezTo>
                  <a:cubicBezTo>
                    <a:pt x="186" y="1993"/>
                    <a:pt x="207" y="1951"/>
                    <a:pt x="300" y="1815"/>
                  </a:cubicBezTo>
                  <a:cubicBezTo>
                    <a:pt x="404" y="1626"/>
                    <a:pt x="567" y="1411"/>
                    <a:pt x="703" y="1216"/>
                  </a:cubicBezTo>
                  <a:cubicBezTo>
                    <a:pt x="754" y="1115"/>
                    <a:pt x="1247" y="239"/>
                    <a:pt x="1370" y="239"/>
                  </a:cubicBezTo>
                  <a:cubicBezTo>
                    <a:pt x="1373" y="239"/>
                    <a:pt x="1377" y="239"/>
                    <a:pt x="1379" y="241"/>
                  </a:cubicBezTo>
                  <a:cubicBezTo>
                    <a:pt x="2088" y="728"/>
                    <a:pt x="2843" y="1028"/>
                    <a:pt x="3519" y="1541"/>
                  </a:cubicBezTo>
                  <a:cubicBezTo>
                    <a:pt x="3533" y="1551"/>
                    <a:pt x="3547" y="1556"/>
                    <a:pt x="3560" y="1556"/>
                  </a:cubicBezTo>
                  <a:cubicBezTo>
                    <a:pt x="3625" y="1556"/>
                    <a:pt x="3669" y="1449"/>
                    <a:pt x="3604" y="1379"/>
                  </a:cubicBezTo>
                  <a:cubicBezTo>
                    <a:pt x="2901" y="839"/>
                    <a:pt x="2056" y="514"/>
                    <a:pt x="132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9" name="Google Shape;3379;p33"/>
            <p:cNvSpPr/>
            <p:nvPr/>
          </p:nvSpPr>
          <p:spPr>
            <a:xfrm flipH="1">
              <a:off x="3750672" y="3356758"/>
              <a:ext cx="123477" cy="42001"/>
            </a:xfrm>
            <a:custGeom>
              <a:avLst/>
              <a:gdLst/>
              <a:ahLst/>
              <a:cxnLst/>
              <a:rect l="l" t="t" r="r" b="b"/>
              <a:pathLst>
                <a:path w="3225" h="1097" extrusionOk="0">
                  <a:moveTo>
                    <a:pt x="1423" y="0"/>
                  </a:moveTo>
                  <a:cubicBezTo>
                    <a:pt x="1358" y="0"/>
                    <a:pt x="1294" y="4"/>
                    <a:pt x="1230" y="13"/>
                  </a:cubicBezTo>
                  <a:cubicBezTo>
                    <a:pt x="1035" y="39"/>
                    <a:pt x="904" y="279"/>
                    <a:pt x="794" y="390"/>
                  </a:cubicBezTo>
                  <a:cubicBezTo>
                    <a:pt x="579" y="604"/>
                    <a:pt x="306" y="767"/>
                    <a:pt x="59" y="956"/>
                  </a:cubicBezTo>
                  <a:cubicBezTo>
                    <a:pt x="1" y="1019"/>
                    <a:pt x="62" y="1096"/>
                    <a:pt x="130" y="1096"/>
                  </a:cubicBezTo>
                  <a:cubicBezTo>
                    <a:pt x="152" y="1096"/>
                    <a:pt x="176" y="1088"/>
                    <a:pt x="196" y="1066"/>
                  </a:cubicBezTo>
                  <a:cubicBezTo>
                    <a:pt x="469" y="825"/>
                    <a:pt x="794" y="604"/>
                    <a:pt x="1067" y="305"/>
                  </a:cubicBezTo>
                  <a:cubicBezTo>
                    <a:pt x="1168" y="198"/>
                    <a:pt x="1315" y="156"/>
                    <a:pt x="1487" y="156"/>
                  </a:cubicBezTo>
                  <a:cubicBezTo>
                    <a:pt x="2000" y="156"/>
                    <a:pt x="2731" y="526"/>
                    <a:pt x="3096" y="604"/>
                  </a:cubicBezTo>
                  <a:cubicBezTo>
                    <a:pt x="3102" y="606"/>
                    <a:pt x="3108" y="607"/>
                    <a:pt x="3114" y="607"/>
                  </a:cubicBezTo>
                  <a:cubicBezTo>
                    <a:pt x="3187" y="607"/>
                    <a:pt x="3225" y="466"/>
                    <a:pt x="3122" y="442"/>
                  </a:cubicBezTo>
                  <a:cubicBezTo>
                    <a:pt x="2589" y="319"/>
                    <a:pt x="2008" y="0"/>
                    <a:pt x="142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0" name="Google Shape;3380;p33"/>
            <p:cNvSpPr/>
            <p:nvPr/>
          </p:nvSpPr>
          <p:spPr>
            <a:xfrm flipH="1">
              <a:off x="3490892" y="3227501"/>
              <a:ext cx="352896" cy="364229"/>
            </a:xfrm>
            <a:custGeom>
              <a:avLst/>
              <a:gdLst/>
              <a:ahLst/>
              <a:cxnLst/>
              <a:rect l="l" t="t" r="r" b="b"/>
              <a:pathLst>
                <a:path w="9217" h="9513" extrusionOk="0">
                  <a:moveTo>
                    <a:pt x="1" y="0"/>
                  </a:moveTo>
                  <a:cubicBezTo>
                    <a:pt x="1" y="1080"/>
                    <a:pt x="866" y="2706"/>
                    <a:pt x="1087" y="3902"/>
                  </a:cubicBezTo>
                  <a:cubicBezTo>
                    <a:pt x="1191" y="4553"/>
                    <a:pt x="762" y="6283"/>
                    <a:pt x="1302" y="6718"/>
                  </a:cubicBezTo>
                  <a:cubicBezTo>
                    <a:pt x="1489" y="6884"/>
                    <a:pt x="1664" y="6955"/>
                    <a:pt x="1827" y="6955"/>
                  </a:cubicBezTo>
                  <a:cubicBezTo>
                    <a:pt x="2511" y="6955"/>
                    <a:pt x="2969" y="5707"/>
                    <a:pt x="3142" y="5092"/>
                  </a:cubicBezTo>
                  <a:lnTo>
                    <a:pt x="3142" y="5092"/>
                  </a:lnTo>
                  <a:cubicBezTo>
                    <a:pt x="3467" y="6068"/>
                    <a:pt x="2928" y="7804"/>
                    <a:pt x="3578" y="8669"/>
                  </a:cubicBezTo>
                  <a:cubicBezTo>
                    <a:pt x="3837" y="9044"/>
                    <a:pt x="4081" y="9197"/>
                    <a:pt x="4299" y="9197"/>
                  </a:cubicBezTo>
                  <a:cubicBezTo>
                    <a:pt x="4904" y="9197"/>
                    <a:pt x="5314" y="8028"/>
                    <a:pt x="5314" y="7154"/>
                  </a:cubicBezTo>
                  <a:cubicBezTo>
                    <a:pt x="5798" y="7637"/>
                    <a:pt x="6719" y="9513"/>
                    <a:pt x="7606" y="9513"/>
                  </a:cubicBezTo>
                  <a:cubicBezTo>
                    <a:pt x="7710" y="9513"/>
                    <a:pt x="7814" y="9487"/>
                    <a:pt x="7916" y="9430"/>
                  </a:cubicBezTo>
                  <a:cubicBezTo>
                    <a:pt x="8995" y="8884"/>
                    <a:pt x="7591" y="6829"/>
                    <a:pt x="7044" y="6283"/>
                  </a:cubicBezTo>
                  <a:cubicBezTo>
                    <a:pt x="7121" y="6257"/>
                    <a:pt x="7207" y="6247"/>
                    <a:pt x="7300" y="6247"/>
                  </a:cubicBezTo>
                  <a:cubicBezTo>
                    <a:pt x="7692" y="6247"/>
                    <a:pt x="8197" y="6433"/>
                    <a:pt x="8594" y="6433"/>
                  </a:cubicBezTo>
                  <a:cubicBezTo>
                    <a:pt x="8894" y="6433"/>
                    <a:pt x="9133" y="6327"/>
                    <a:pt x="9217" y="5957"/>
                  </a:cubicBezTo>
                  <a:cubicBezTo>
                    <a:pt x="8891" y="4553"/>
                    <a:pt x="7695" y="4006"/>
                    <a:pt x="6505" y="3577"/>
                  </a:cubicBezTo>
                  <a:cubicBezTo>
                    <a:pt x="7369" y="3141"/>
                    <a:pt x="8670" y="3252"/>
                    <a:pt x="8456" y="2276"/>
                  </a:cubicBezTo>
                  <a:cubicBezTo>
                    <a:pt x="8130" y="1405"/>
                    <a:pt x="6394" y="1190"/>
                    <a:pt x="5744" y="976"/>
                  </a:cubicBezTo>
                  <a:cubicBezTo>
                    <a:pt x="4014" y="540"/>
                    <a:pt x="1952" y="104"/>
                    <a:pt x="111" y="104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1" name="Google Shape;3381;p33"/>
            <p:cNvSpPr/>
            <p:nvPr/>
          </p:nvSpPr>
          <p:spPr>
            <a:xfrm flipH="1">
              <a:off x="3567428" y="3217891"/>
              <a:ext cx="295694" cy="330459"/>
            </a:xfrm>
            <a:custGeom>
              <a:avLst/>
              <a:gdLst/>
              <a:ahLst/>
              <a:cxnLst/>
              <a:rect l="l" t="t" r="r" b="b"/>
              <a:pathLst>
                <a:path w="7723" h="8631" extrusionOk="0">
                  <a:moveTo>
                    <a:pt x="153" y="1"/>
                  </a:moveTo>
                  <a:cubicBezTo>
                    <a:pt x="58" y="1"/>
                    <a:pt x="1" y="119"/>
                    <a:pt x="96" y="167"/>
                  </a:cubicBezTo>
                  <a:cubicBezTo>
                    <a:pt x="3485" y="1877"/>
                    <a:pt x="6008" y="5181"/>
                    <a:pt x="7549" y="8595"/>
                  </a:cubicBezTo>
                  <a:cubicBezTo>
                    <a:pt x="7557" y="8620"/>
                    <a:pt x="7577" y="8630"/>
                    <a:pt x="7599" y="8630"/>
                  </a:cubicBezTo>
                  <a:cubicBezTo>
                    <a:pt x="7653" y="8630"/>
                    <a:pt x="7723" y="8572"/>
                    <a:pt x="7686" y="8517"/>
                  </a:cubicBezTo>
                  <a:cubicBezTo>
                    <a:pt x="6145" y="5070"/>
                    <a:pt x="3595" y="1740"/>
                    <a:pt x="181" y="4"/>
                  </a:cubicBezTo>
                  <a:cubicBezTo>
                    <a:pt x="171" y="2"/>
                    <a:pt x="162" y="1"/>
                    <a:pt x="15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2" name="Google Shape;3382;p33"/>
            <p:cNvSpPr/>
            <p:nvPr/>
          </p:nvSpPr>
          <p:spPr>
            <a:xfrm flipH="1">
              <a:off x="3538024" y="3402779"/>
              <a:ext cx="145110" cy="120070"/>
            </a:xfrm>
            <a:custGeom>
              <a:avLst/>
              <a:gdLst/>
              <a:ahLst/>
              <a:cxnLst/>
              <a:rect l="l" t="t" r="r" b="b"/>
              <a:pathLst>
                <a:path w="3790" h="3136" extrusionOk="0">
                  <a:moveTo>
                    <a:pt x="793" y="1"/>
                  </a:moveTo>
                  <a:cubicBezTo>
                    <a:pt x="761" y="1"/>
                    <a:pt x="709" y="53"/>
                    <a:pt x="709" y="79"/>
                  </a:cubicBezTo>
                  <a:cubicBezTo>
                    <a:pt x="709" y="1139"/>
                    <a:pt x="409" y="2088"/>
                    <a:pt x="32" y="3038"/>
                  </a:cubicBezTo>
                  <a:cubicBezTo>
                    <a:pt x="1" y="3101"/>
                    <a:pt x="48" y="3135"/>
                    <a:pt x="96" y="3135"/>
                  </a:cubicBezTo>
                  <a:cubicBezTo>
                    <a:pt x="127" y="3135"/>
                    <a:pt x="159" y="3121"/>
                    <a:pt x="169" y="3090"/>
                  </a:cubicBezTo>
                  <a:cubicBezTo>
                    <a:pt x="494" y="2303"/>
                    <a:pt x="761" y="1490"/>
                    <a:pt x="871" y="651"/>
                  </a:cubicBezTo>
                  <a:lnTo>
                    <a:pt x="871" y="274"/>
                  </a:lnTo>
                  <a:cubicBezTo>
                    <a:pt x="973" y="237"/>
                    <a:pt x="1075" y="213"/>
                    <a:pt x="1176" y="213"/>
                  </a:cubicBezTo>
                  <a:cubicBezTo>
                    <a:pt x="1237" y="213"/>
                    <a:pt x="1298" y="222"/>
                    <a:pt x="1359" y="241"/>
                  </a:cubicBezTo>
                  <a:cubicBezTo>
                    <a:pt x="1632" y="300"/>
                    <a:pt x="1873" y="378"/>
                    <a:pt x="2120" y="436"/>
                  </a:cubicBezTo>
                  <a:cubicBezTo>
                    <a:pt x="2634" y="599"/>
                    <a:pt x="3147" y="762"/>
                    <a:pt x="3661" y="866"/>
                  </a:cubicBezTo>
                  <a:cubicBezTo>
                    <a:pt x="3667" y="868"/>
                    <a:pt x="3674" y="868"/>
                    <a:pt x="3679" y="868"/>
                  </a:cubicBezTo>
                  <a:cubicBezTo>
                    <a:pt x="3753" y="868"/>
                    <a:pt x="3790" y="727"/>
                    <a:pt x="3687" y="703"/>
                  </a:cubicBezTo>
                  <a:cubicBezTo>
                    <a:pt x="2712" y="488"/>
                    <a:pt x="1795" y="137"/>
                    <a:pt x="7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3" name="Google Shape;3383;p33"/>
            <p:cNvSpPr/>
            <p:nvPr/>
          </p:nvSpPr>
          <p:spPr>
            <a:xfrm flipH="1">
              <a:off x="3579566" y="3327966"/>
              <a:ext cx="178458" cy="85419"/>
            </a:xfrm>
            <a:custGeom>
              <a:avLst/>
              <a:gdLst/>
              <a:ahLst/>
              <a:cxnLst/>
              <a:rect l="l" t="t" r="r" b="b"/>
              <a:pathLst>
                <a:path w="4661" h="2231" extrusionOk="0">
                  <a:moveTo>
                    <a:pt x="4554" y="1"/>
                  </a:moveTo>
                  <a:cubicBezTo>
                    <a:pt x="4549" y="1"/>
                    <a:pt x="4543" y="2"/>
                    <a:pt x="4538" y="4"/>
                  </a:cubicBezTo>
                  <a:cubicBezTo>
                    <a:pt x="3999" y="107"/>
                    <a:pt x="3449" y="155"/>
                    <a:pt x="2898" y="155"/>
                  </a:cubicBezTo>
                  <a:cubicBezTo>
                    <a:pt x="2311" y="155"/>
                    <a:pt x="1723" y="101"/>
                    <a:pt x="1149" y="4"/>
                  </a:cubicBezTo>
                  <a:cubicBezTo>
                    <a:pt x="1091" y="4"/>
                    <a:pt x="1065" y="30"/>
                    <a:pt x="1039" y="82"/>
                  </a:cubicBezTo>
                  <a:cubicBezTo>
                    <a:pt x="961" y="869"/>
                    <a:pt x="473" y="1493"/>
                    <a:pt x="37" y="2117"/>
                  </a:cubicBezTo>
                  <a:cubicBezTo>
                    <a:pt x="0" y="2172"/>
                    <a:pt x="54" y="2231"/>
                    <a:pt x="110" y="2231"/>
                  </a:cubicBezTo>
                  <a:cubicBezTo>
                    <a:pt x="133" y="2231"/>
                    <a:pt x="156" y="2220"/>
                    <a:pt x="174" y="2195"/>
                  </a:cubicBezTo>
                  <a:cubicBezTo>
                    <a:pt x="499" y="1740"/>
                    <a:pt x="798" y="1304"/>
                    <a:pt x="1039" y="817"/>
                  </a:cubicBezTo>
                  <a:cubicBezTo>
                    <a:pt x="1123" y="654"/>
                    <a:pt x="1149" y="465"/>
                    <a:pt x="1201" y="277"/>
                  </a:cubicBezTo>
                  <a:cubicBezTo>
                    <a:pt x="1213" y="205"/>
                    <a:pt x="1267" y="185"/>
                    <a:pt x="1332" y="185"/>
                  </a:cubicBezTo>
                  <a:cubicBezTo>
                    <a:pt x="1417" y="185"/>
                    <a:pt x="1520" y="218"/>
                    <a:pt x="1579" y="218"/>
                  </a:cubicBezTo>
                  <a:cubicBezTo>
                    <a:pt x="2027" y="281"/>
                    <a:pt x="2488" y="315"/>
                    <a:pt x="2950" y="315"/>
                  </a:cubicBezTo>
                  <a:cubicBezTo>
                    <a:pt x="3492" y="315"/>
                    <a:pt x="4037" y="268"/>
                    <a:pt x="4564" y="166"/>
                  </a:cubicBezTo>
                  <a:cubicBezTo>
                    <a:pt x="4660" y="142"/>
                    <a:pt x="4623" y="1"/>
                    <a:pt x="455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4" name="Google Shape;3384;p33"/>
            <p:cNvSpPr/>
            <p:nvPr/>
          </p:nvSpPr>
          <p:spPr>
            <a:xfrm flipH="1">
              <a:off x="3679879" y="3274058"/>
              <a:ext cx="98743" cy="82892"/>
            </a:xfrm>
            <a:custGeom>
              <a:avLst/>
              <a:gdLst/>
              <a:ahLst/>
              <a:cxnLst/>
              <a:rect l="l" t="t" r="r" b="b"/>
              <a:pathLst>
                <a:path w="2579" h="2165" extrusionOk="0">
                  <a:moveTo>
                    <a:pt x="198" y="0"/>
                  </a:moveTo>
                  <a:cubicBezTo>
                    <a:pt x="139" y="0"/>
                    <a:pt x="113" y="59"/>
                    <a:pt x="139" y="111"/>
                  </a:cubicBezTo>
                  <a:cubicBezTo>
                    <a:pt x="224" y="787"/>
                    <a:pt x="276" y="1412"/>
                    <a:pt x="35" y="2062"/>
                  </a:cubicBezTo>
                  <a:cubicBezTo>
                    <a:pt x="0" y="2128"/>
                    <a:pt x="45" y="2164"/>
                    <a:pt x="91" y="2164"/>
                  </a:cubicBezTo>
                  <a:cubicBezTo>
                    <a:pt x="123" y="2164"/>
                    <a:pt x="155" y="2148"/>
                    <a:pt x="165" y="2114"/>
                  </a:cubicBezTo>
                  <a:cubicBezTo>
                    <a:pt x="423" y="1475"/>
                    <a:pt x="391" y="837"/>
                    <a:pt x="294" y="176"/>
                  </a:cubicBezTo>
                  <a:lnTo>
                    <a:pt x="294" y="176"/>
                  </a:lnTo>
                  <a:cubicBezTo>
                    <a:pt x="651" y="222"/>
                    <a:pt x="1009" y="234"/>
                    <a:pt x="1368" y="234"/>
                  </a:cubicBezTo>
                  <a:cubicBezTo>
                    <a:pt x="1736" y="234"/>
                    <a:pt x="2105" y="221"/>
                    <a:pt x="2474" y="221"/>
                  </a:cubicBezTo>
                  <a:cubicBezTo>
                    <a:pt x="2578" y="221"/>
                    <a:pt x="2578" y="59"/>
                    <a:pt x="2474" y="59"/>
                  </a:cubicBezTo>
                  <a:cubicBezTo>
                    <a:pt x="2105" y="59"/>
                    <a:pt x="1736" y="71"/>
                    <a:pt x="1368" y="71"/>
                  </a:cubicBezTo>
                  <a:cubicBezTo>
                    <a:pt x="977" y="71"/>
                    <a:pt x="587" y="57"/>
                    <a:pt x="19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5" name="Google Shape;3385;p33"/>
            <p:cNvSpPr/>
            <p:nvPr/>
          </p:nvSpPr>
          <p:spPr>
            <a:xfrm flipH="1">
              <a:off x="3612417" y="3373643"/>
              <a:ext cx="13477" cy="10491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63" y="1"/>
                  </a:moveTo>
                  <a:cubicBezTo>
                    <a:pt x="1" y="1"/>
                    <a:pt x="1" y="274"/>
                    <a:pt x="163" y="274"/>
                  </a:cubicBezTo>
                  <a:cubicBezTo>
                    <a:pt x="352" y="274"/>
                    <a:pt x="352" y="1"/>
                    <a:pt x="16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6" name="Google Shape;3386;p33"/>
            <p:cNvSpPr/>
            <p:nvPr/>
          </p:nvSpPr>
          <p:spPr>
            <a:xfrm flipH="1">
              <a:off x="3626852" y="3350977"/>
              <a:ext cx="13477" cy="10261"/>
            </a:xfrm>
            <a:custGeom>
              <a:avLst/>
              <a:gdLst/>
              <a:ahLst/>
              <a:cxnLst/>
              <a:rect l="l" t="t" r="r" b="b"/>
              <a:pathLst>
                <a:path w="352" h="268" extrusionOk="0">
                  <a:moveTo>
                    <a:pt x="163" y="1"/>
                  </a:moveTo>
                  <a:cubicBezTo>
                    <a:pt x="0" y="1"/>
                    <a:pt x="0" y="268"/>
                    <a:pt x="163" y="268"/>
                  </a:cubicBezTo>
                  <a:cubicBezTo>
                    <a:pt x="352" y="268"/>
                    <a:pt x="352" y="1"/>
                    <a:pt x="16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7" name="Google Shape;3387;p33"/>
            <p:cNvSpPr/>
            <p:nvPr/>
          </p:nvSpPr>
          <p:spPr>
            <a:xfrm flipH="1">
              <a:off x="3635313" y="3369661"/>
              <a:ext cx="13477" cy="10261"/>
            </a:xfrm>
            <a:custGeom>
              <a:avLst/>
              <a:gdLst/>
              <a:ahLst/>
              <a:cxnLst/>
              <a:rect l="l" t="t" r="r" b="b"/>
              <a:pathLst>
                <a:path w="352" h="268" extrusionOk="0">
                  <a:moveTo>
                    <a:pt x="163" y="1"/>
                  </a:moveTo>
                  <a:cubicBezTo>
                    <a:pt x="0" y="1"/>
                    <a:pt x="0" y="267"/>
                    <a:pt x="163" y="267"/>
                  </a:cubicBezTo>
                  <a:cubicBezTo>
                    <a:pt x="351" y="267"/>
                    <a:pt x="351" y="1"/>
                    <a:pt x="16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8" name="Google Shape;3388;p33"/>
            <p:cNvSpPr/>
            <p:nvPr/>
          </p:nvSpPr>
          <p:spPr>
            <a:xfrm flipH="1">
              <a:off x="3763805" y="3442138"/>
              <a:ext cx="13477" cy="10491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63" y="0"/>
                  </a:moveTo>
                  <a:cubicBezTo>
                    <a:pt x="0" y="0"/>
                    <a:pt x="0" y="273"/>
                    <a:pt x="163" y="273"/>
                  </a:cubicBezTo>
                  <a:cubicBezTo>
                    <a:pt x="352" y="273"/>
                    <a:pt x="352" y="0"/>
                    <a:pt x="16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9" name="Google Shape;3389;p33"/>
            <p:cNvSpPr/>
            <p:nvPr/>
          </p:nvSpPr>
          <p:spPr>
            <a:xfrm flipH="1">
              <a:off x="3768055" y="3419472"/>
              <a:ext cx="13477" cy="10261"/>
            </a:xfrm>
            <a:custGeom>
              <a:avLst/>
              <a:gdLst/>
              <a:ahLst/>
              <a:cxnLst/>
              <a:rect l="l" t="t" r="r" b="b"/>
              <a:pathLst>
                <a:path w="352" h="268" extrusionOk="0">
                  <a:moveTo>
                    <a:pt x="163" y="0"/>
                  </a:moveTo>
                  <a:cubicBezTo>
                    <a:pt x="1" y="0"/>
                    <a:pt x="1" y="267"/>
                    <a:pt x="163" y="267"/>
                  </a:cubicBezTo>
                  <a:cubicBezTo>
                    <a:pt x="352" y="267"/>
                    <a:pt x="352" y="0"/>
                    <a:pt x="16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0" name="Google Shape;3390;p33"/>
            <p:cNvSpPr/>
            <p:nvPr/>
          </p:nvSpPr>
          <p:spPr>
            <a:xfrm flipH="1">
              <a:off x="3784710" y="3435898"/>
              <a:ext cx="13477" cy="10491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63" y="1"/>
                  </a:moveTo>
                  <a:cubicBezTo>
                    <a:pt x="0" y="1"/>
                    <a:pt x="0" y="274"/>
                    <a:pt x="163" y="274"/>
                  </a:cubicBezTo>
                  <a:cubicBezTo>
                    <a:pt x="351" y="274"/>
                    <a:pt x="351" y="1"/>
                    <a:pt x="16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1" name="Google Shape;3391;p33"/>
            <p:cNvSpPr/>
            <p:nvPr/>
          </p:nvSpPr>
          <p:spPr>
            <a:xfrm flipH="1">
              <a:off x="3678884" y="3556426"/>
              <a:ext cx="13477" cy="10261"/>
            </a:xfrm>
            <a:custGeom>
              <a:avLst/>
              <a:gdLst/>
              <a:ahLst/>
              <a:cxnLst/>
              <a:rect l="l" t="t" r="r" b="b"/>
              <a:pathLst>
                <a:path w="352" h="268" extrusionOk="0">
                  <a:moveTo>
                    <a:pt x="163" y="0"/>
                  </a:moveTo>
                  <a:cubicBezTo>
                    <a:pt x="0" y="0"/>
                    <a:pt x="0" y="267"/>
                    <a:pt x="163" y="267"/>
                  </a:cubicBezTo>
                  <a:cubicBezTo>
                    <a:pt x="351" y="267"/>
                    <a:pt x="351" y="0"/>
                    <a:pt x="16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2" name="Google Shape;3392;p33"/>
            <p:cNvSpPr/>
            <p:nvPr/>
          </p:nvSpPr>
          <p:spPr>
            <a:xfrm flipH="1">
              <a:off x="3689107" y="3539732"/>
              <a:ext cx="13477" cy="10491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63" y="1"/>
                  </a:moveTo>
                  <a:cubicBezTo>
                    <a:pt x="0" y="1"/>
                    <a:pt x="0" y="274"/>
                    <a:pt x="163" y="274"/>
                  </a:cubicBezTo>
                  <a:cubicBezTo>
                    <a:pt x="352" y="274"/>
                    <a:pt x="352" y="1"/>
                    <a:pt x="16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3" name="Google Shape;3393;p33"/>
            <p:cNvSpPr/>
            <p:nvPr/>
          </p:nvSpPr>
          <p:spPr>
            <a:xfrm flipH="1">
              <a:off x="3614408" y="3496162"/>
              <a:ext cx="13477" cy="10491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63" y="1"/>
                  </a:moveTo>
                  <a:cubicBezTo>
                    <a:pt x="1" y="1"/>
                    <a:pt x="1" y="274"/>
                    <a:pt x="163" y="274"/>
                  </a:cubicBezTo>
                  <a:cubicBezTo>
                    <a:pt x="352" y="274"/>
                    <a:pt x="352" y="1"/>
                    <a:pt x="16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4" name="Google Shape;3394;p33"/>
            <p:cNvSpPr/>
            <p:nvPr/>
          </p:nvSpPr>
          <p:spPr>
            <a:xfrm flipH="1">
              <a:off x="3539710" y="3543982"/>
              <a:ext cx="13477" cy="10223"/>
            </a:xfrm>
            <a:custGeom>
              <a:avLst/>
              <a:gdLst/>
              <a:ahLst/>
              <a:cxnLst/>
              <a:rect l="l" t="t" r="r" b="b"/>
              <a:pathLst>
                <a:path w="352" h="267" extrusionOk="0">
                  <a:moveTo>
                    <a:pt x="163" y="0"/>
                  </a:moveTo>
                  <a:cubicBezTo>
                    <a:pt x="1" y="0"/>
                    <a:pt x="1" y="267"/>
                    <a:pt x="163" y="267"/>
                  </a:cubicBezTo>
                  <a:cubicBezTo>
                    <a:pt x="352" y="267"/>
                    <a:pt x="352" y="0"/>
                    <a:pt x="16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5" name="Google Shape;3395;p33"/>
            <p:cNvSpPr/>
            <p:nvPr/>
          </p:nvSpPr>
          <p:spPr>
            <a:xfrm flipH="1">
              <a:off x="3741139" y="3336313"/>
              <a:ext cx="13477" cy="10491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63" y="0"/>
                  </a:moveTo>
                  <a:cubicBezTo>
                    <a:pt x="0" y="0"/>
                    <a:pt x="0" y="273"/>
                    <a:pt x="163" y="273"/>
                  </a:cubicBezTo>
                  <a:cubicBezTo>
                    <a:pt x="351" y="273"/>
                    <a:pt x="351" y="0"/>
                    <a:pt x="16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6" name="Google Shape;3396;p33"/>
            <p:cNvSpPr/>
            <p:nvPr/>
          </p:nvSpPr>
          <p:spPr>
            <a:xfrm flipH="1">
              <a:off x="3697568" y="3298944"/>
              <a:ext cx="13477" cy="10491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63" y="1"/>
                  </a:moveTo>
                  <a:cubicBezTo>
                    <a:pt x="0" y="1"/>
                    <a:pt x="0" y="274"/>
                    <a:pt x="163" y="274"/>
                  </a:cubicBezTo>
                  <a:cubicBezTo>
                    <a:pt x="352" y="274"/>
                    <a:pt x="352" y="1"/>
                    <a:pt x="16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7" name="Google Shape;3397;p33"/>
            <p:cNvSpPr/>
            <p:nvPr/>
          </p:nvSpPr>
          <p:spPr>
            <a:xfrm flipH="1">
              <a:off x="3794933" y="3290751"/>
              <a:ext cx="13477" cy="10491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63" y="0"/>
                  </a:moveTo>
                  <a:cubicBezTo>
                    <a:pt x="0" y="0"/>
                    <a:pt x="0" y="273"/>
                    <a:pt x="163" y="273"/>
                  </a:cubicBezTo>
                  <a:cubicBezTo>
                    <a:pt x="352" y="273"/>
                    <a:pt x="352" y="0"/>
                    <a:pt x="16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398" name="Google Shape;3398;p33"/>
          <p:cNvSpPr/>
          <p:nvPr/>
        </p:nvSpPr>
        <p:spPr>
          <a:xfrm rot="6191567" flipH="1">
            <a:off x="8024787" y="-976497"/>
            <a:ext cx="2683379" cy="2138580"/>
          </a:xfrm>
          <a:custGeom>
            <a:avLst/>
            <a:gdLst/>
            <a:ahLst/>
            <a:cxnLst/>
            <a:rect l="l" t="t" r="r" b="b"/>
            <a:pathLst>
              <a:path w="12949" h="10320" extrusionOk="0">
                <a:moveTo>
                  <a:pt x="5030" y="0"/>
                </a:moveTo>
                <a:cubicBezTo>
                  <a:pt x="4569" y="0"/>
                  <a:pt x="4094" y="82"/>
                  <a:pt x="3620" y="273"/>
                </a:cubicBezTo>
                <a:cubicBezTo>
                  <a:pt x="1" y="1761"/>
                  <a:pt x="2204" y="7343"/>
                  <a:pt x="3466" y="8434"/>
                </a:cubicBezTo>
                <a:cubicBezTo>
                  <a:pt x="4280" y="9135"/>
                  <a:pt x="5185" y="9755"/>
                  <a:pt x="6294" y="10094"/>
                </a:cubicBezTo>
                <a:cubicBezTo>
                  <a:pt x="6796" y="10237"/>
                  <a:pt x="7348" y="10319"/>
                  <a:pt x="7918" y="10319"/>
                </a:cubicBezTo>
                <a:cubicBezTo>
                  <a:pt x="8631" y="10319"/>
                  <a:pt x="9373" y="10190"/>
                  <a:pt x="10084" y="9886"/>
                </a:cubicBezTo>
                <a:cubicBezTo>
                  <a:pt x="11383" y="9361"/>
                  <a:pt x="12536" y="8248"/>
                  <a:pt x="12763" y="7099"/>
                </a:cubicBezTo>
                <a:cubicBezTo>
                  <a:pt x="12948" y="6212"/>
                  <a:pt x="12573" y="5439"/>
                  <a:pt x="12043" y="4837"/>
                </a:cubicBezTo>
                <a:cubicBezTo>
                  <a:pt x="11496" y="4249"/>
                  <a:pt x="10799" y="3797"/>
                  <a:pt x="10179" y="3254"/>
                </a:cubicBezTo>
                <a:cubicBezTo>
                  <a:pt x="9275" y="2462"/>
                  <a:pt x="8578" y="1499"/>
                  <a:pt x="7560" y="820"/>
                </a:cubicBezTo>
                <a:cubicBezTo>
                  <a:pt x="6874" y="351"/>
                  <a:pt x="5983" y="0"/>
                  <a:pt x="503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9" name="Google Shape;3399;p33"/>
          <p:cNvSpPr/>
          <p:nvPr/>
        </p:nvSpPr>
        <p:spPr>
          <a:xfrm rot="337514">
            <a:off x="-1217776" y="4152624"/>
            <a:ext cx="2683362" cy="2138566"/>
          </a:xfrm>
          <a:custGeom>
            <a:avLst/>
            <a:gdLst/>
            <a:ahLst/>
            <a:cxnLst/>
            <a:rect l="l" t="t" r="r" b="b"/>
            <a:pathLst>
              <a:path w="12949" h="10320" extrusionOk="0">
                <a:moveTo>
                  <a:pt x="5030" y="0"/>
                </a:moveTo>
                <a:cubicBezTo>
                  <a:pt x="4569" y="0"/>
                  <a:pt x="4094" y="82"/>
                  <a:pt x="3620" y="273"/>
                </a:cubicBezTo>
                <a:cubicBezTo>
                  <a:pt x="1" y="1761"/>
                  <a:pt x="2204" y="7343"/>
                  <a:pt x="3466" y="8434"/>
                </a:cubicBezTo>
                <a:cubicBezTo>
                  <a:pt x="4280" y="9135"/>
                  <a:pt x="5185" y="9755"/>
                  <a:pt x="6294" y="10094"/>
                </a:cubicBezTo>
                <a:cubicBezTo>
                  <a:pt x="6796" y="10237"/>
                  <a:pt x="7348" y="10319"/>
                  <a:pt x="7918" y="10319"/>
                </a:cubicBezTo>
                <a:cubicBezTo>
                  <a:pt x="8631" y="10319"/>
                  <a:pt x="9373" y="10190"/>
                  <a:pt x="10084" y="9886"/>
                </a:cubicBezTo>
                <a:cubicBezTo>
                  <a:pt x="11383" y="9361"/>
                  <a:pt x="12536" y="8248"/>
                  <a:pt x="12763" y="7099"/>
                </a:cubicBezTo>
                <a:cubicBezTo>
                  <a:pt x="12948" y="6212"/>
                  <a:pt x="12573" y="5439"/>
                  <a:pt x="12043" y="4837"/>
                </a:cubicBezTo>
                <a:cubicBezTo>
                  <a:pt x="11496" y="4249"/>
                  <a:pt x="10799" y="3797"/>
                  <a:pt x="10179" y="3254"/>
                </a:cubicBezTo>
                <a:cubicBezTo>
                  <a:pt x="9275" y="2462"/>
                  <a:pt x="8578" y="1499"/>
                  <a:pt x="7560" y="820"/>
                </a:cubicBezTo>
                <a:cubicBezTo>
                  <a:pt x="6874" y="351"/>
                  <a:pt x="5983" y="0"/>
                  <a:pt x="50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400" name="Google Shape;3400;p33"/>
          <p:cNvGrpSpPr/>
          <p:nvPr/>
        </p:nvGrpSpPr>
        <p:grpSpPr>
          <a:xfrm rot="-5400000">
            <a:off x="24597" y="4320087"/>
            <a:ext cx="878525" cy="627975"/>
            <a:chOff x="142975" y="118750"/>
            <a:chExt cx="878525" cy="627975"/>
          </a:xfrm>
        </p:grpSpPr>
        <p:sp>
          <p:nvSpPr>
            <p:cNvPr id="3401" name="Google Shape;3401;p33"/>
            <p:cNvSpPr/>
            <p:nvPr/>
          </p:nvSpPr>
          <p:spPr>
            <a:xfrm>
              <a:off x="339616" y="466103"/>
              <a:ext cx="63379" cy="61703"/>
            </a:xfrm>
            <a:custGeom>
              <a:avLst/>
              <a:gdLst/>
              <a:ahLst/>
              <a:cxnLst/>
              <a:rect l="l" t="t" r="r" b="b"/>
              <a:pathLst>
                <a:path w="643" h="626" extrusionOk="0">
                  <a:moveTo>
                    <a:pt x="322" y="1"/>
                  </a:moveTo>
                  <a:cubicBezTo>
                    <a:pt x="285" y="1"/>
                    <a:pt x="245" y="1"/>
                    <a:pt x="208" y="19"/>
                  </a:cubicBezTo>
                  <a:cubicBezTo>
                    <a:pt x="172" y="37"/>
                    <a:pt x="132" y="60"/>
                    <a:pt x="95" y="96"/>
                  </a:cubicBezTo>
                  <a:cubicBezTo>
                    <a:pt x="77" y="114"/>
                    <a:pt x="59" y="150"/>
                    <a:pt x="41" y="191"/>
                  </a:cubicBezTo>
                  <a:cubicBezTo>
                    <a:pt x="18" y="227"/>
                    <a:pt x="0" y="263"/>
                    <a:pt x="18" y="304"/>
                  </a:cubicBezTo>
                  <a:lnTo>
                    <a:pt x="18" y="399"/>
                  </a:lnTo>
                  <a:cubicBezTo>
                    <a:pt x="41" y="435"/>
                    <a:pt x="59" y="489"/>
                    <a:pt x="95" y="530"/>
                  </a:cubicBezTo>
                  <a:cubicBezTo>
                    <a:pt x="132" y="548"/>
                    <a:pt x="154" y="566"/>
                    <a:pt x="172" y="584"/>
                  </a:cubicBezTo>
                  <a:cubicBezTo>
                    <a:pt x="208" y="602"/>
                    <a:pt x="267" y="625"/>
                    <a:pt x="322" y="625"/>
                  </a:cubicBezTo>
                  <a:cubicBezTo>
                    <a:pt x="358" y="625"/>
                    <a:pt x="398" y="602"/>
                    <a:pt x="435" y="584"/>
                  </a:cubicBezTo>
                  <a:cubicBezTo>
                    <a:pt x="471" y="584"/>
                    <a:pt x="512" y="566"/>
                    <a:pt x="548" y="530"/>
                  </a:cubicBezTo>
                  <a:cubicBezTo>
                    <a:pt x="566" y="489"/>
                    <a:pt x="607" y="471"/>
                    <a:pt x="607" y="435"/>
                  </a:cubicBezTo>
                  <a:cubicBezTo>
                    <a:pt x="625" y="399"/>
                    <a:pt x="643" y="358"/>
                    <a:pt x="643" y="304"/>
                  </a:cubicBezTo>
                  <a:cubicBezTo>
                    <a:pt x="625" y="286"/>
                    <a:pt x="625" y="245"/>
                    <a:pt x="625" y="227"/>
                  </a:cubicBezTo>
                  <a:cubicBezTo>
                    <a:pt x="607" y="173"/>
                    <a:pt x="584" y="132"/>
                    <a:pt x="548" y="96"/>
                  </a:cubicBezTo>
                  <a:cubicBezTo>
                    <a:pt x="530" y="78"/>
                    <a:pt x="512" y="60"/>
                    <a:pt x="471" y="37"/>
                  </a:cubicBezTo>
                  <a:cubicBezTo>
                    <a:pt x="435" y="19"/>
                    <a:pt x="380" y="1"/>
                    <a:pt x="32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2" name="Google Shape;3402;p33"/>
            <p:cNvSpPr/>
            <p:nvPr/>
          </p:nvSpPr>
          <p:spPr>
            <a:xfrm>
              <a:off x="415808" y="317660"/>
              <a:ext cx="54114" cy="54015"/>
            </a:xfrm>
            <a:custGeom>
              <a:avLst/>
              <a:gdLst/>
              <a:ahLst/>
              <a:cxnLst/>
              <a:rect l="l" t="t" r="r" b="b"/>
              <a:pathLst>
                <a:path w="549" h="548" extrusionOk="0">
                  <a:moveTo>
                    <a:pt x="286" y="0"/>
                  </a:moveTo>
                  <a:cubicBezTo>
                    <a:pt x="209" y="0"/>
                    <a:pt x="132" y="37"/>
                    <a:pt x="78" y="95"/>
                  </a:cubicBezTo>
                  <a:cubicBezTo>
                    <a:pt x="60" y="114"/>
                    <a:pt x="37" y="150"/>
                    <a:pt x="19" y="168"/>
                  </a:cubicBezTo>
                  <a:cubicBezTo>
                    <a:pt x="19" y="209"/>
                    <a:pt x="1" y="245"/>
                    <a:pt x="1" y="281"/>
                  </a:cubicBezTo>
                  <a:cubicBezTo>
                    <a:pt x="1" y="358"/>
                    <a:pt x="37" y="412"/>
                    <a:pt x="78" y="471"/>
                  </a:cubicBezTo>
                  <a:cubicBezTo>
                    <a:pt x="132" y="525"/>
                    <a:pt x="209" y="548"/>
                    <a:pt x="286" y="548"/>
                  </a:cubicBezTo>
                  <a:cubicBezTo>
                    <a:pt x="340" y="548"/>
                    <a:pt x="417" y="525"/>
                    <a:pt x="471" y="471"/>
                  </a:cubicBezTo>
                  <a:cubicBezTo>
                    <a:pt x="490" y="453"/>
                    <a:pt x="512" y="412"/>
                    <a:pt x="530" y="376"/>
                  </a:cubicBezTo>
                  <a:cubicBezTo>
                    <a:pt x="548" y="358"/>
                    <a:pt x="548" y="322"/>
                    <a:pt x="548" y="281"/>
                  </a:cubicBezTo>
                  <a:cubicBezTo>
                    <a:pt x="548" y="209"/>
                    <a:pt x="530" y="132"/>
                    <a:pt x="471" y="95"/>
                  </a:cubicBezTo>
                  <a:cubicBezTo>
                    <a:pt x="417" y="37"/>
                    <a:pt x="358" y="0"/>
                    <a:pt x="28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3" name="Google Shape;3403;p33"/>
            <p:cNvSpPr/>
            <p:nvPr/>
          </p:nvSpPr>
          <p:spPr>
            <a:xfrm>
              <a:off x="622305" y="380546"/>
              <a:ext cx="48298" cy="48692"/>
            </a:xfrm>
            <a:custGeom>
              <a:avLst/>
              <a:gdLst/>
              <a:ahLst/>
              <a:cxnLst/>
              <a:rect l="l" t="t" r="r" b="b"/>
              <a:pathLst>
                <a:path w="490" h="494" extrusionOk="0">
                  <a:moveTo>
                    <a:pt x="245" y="0"/>
                  </a:moveTo>
                  <a:cubicBezTo>
                    <a:pt x="204" y="0"/>
                    <a:pt x="186" y="23"/>
                    <a:pt x="150" y="23"/>
                  </a:cubicBezTo>
                  <a:cubicBezTo>
                    <a:pt x="114" y="41"/>
                    <a:pt x="91" y="59"/>
                    <a:pt x="73" y="77"/>
                  </a:cubicBezTo>
                  <a:cubicBezTo>
                    <a:pt x="55" y="95"/>
                    <a:pt x="37" y="136"/>
                    <a:pt x="19" y="154"/>
                  </a:cubicBezTo>
                  <a:cubicBezTo>
                    <a:pt x="0" y="190"/>
                    <a:pt x="0" y="208"/>
                    <a:pt x="0" y="249"/>
                  </a:cubicBezTo>
                  <a:cubicBezTo>
                    <a:pt x="0" y="267"/>
                    <a:pt x="0" y="285"/>
                    <a:pt x="19" y="321"/>
                  </a:cubicBezTo>
                  <a:cubicBezTo>
                    <a:pt x="19" y="362"/>
                    <a:pt x="37" y="398"/>
                    <a:pt x="73" y="416"/>
                  </a:cubicBezTo>
                  <a:cubicBezTo>
                    <a:pt x="91" y="435"/>
                    <a:pt x="114" y="453"/>
                    <a:pt x="132" y="453"/>
                  </a:cubicBezTo>
                  <a:cubicBezTo>
                    <a:pt x="168" y="475"/>
                    <a:pt x="204" y="493"/>
                    <a:pt x="245" y="493"/>
                  </a:cubicBezTo>
                  <a:cubicBezTo>
                    <a:pt x="281" y="493"/>
                    <a:pt x="299" y="493"/>
                    <a:pt x="340" y="475"/>
                  </a:cubicBezTo>
                  <a:cubicBezTo>
                    <a:pt x="376" y="453"/>
                    <a:pt x="394" y="453"/>
                    <a:pt x="412" y="416"/>
                  </a:cubicBezTo>
                  <a:cubicBezTo>
                    <a:pt x="430" y="398"/>
                    <a:pt x="453" y="380"/>
                    <a:pt x="471" y="340"/>
                  </a:cubicBezTo>
                  <a:cubicBezTo>
                    <a:pt x="489" y="321"/>
                    <a:pt x="489" y="285"/>
                    <a:pt x="489" y="249"/>
                  </a:cubicBezTo>
                  <a:cubicBezTo>
                    <a:pt x="489" y="226"/>
                    <a:pt x="489" y="208"/>
                    <a:pt x="471" y="190"/>
                  </a:cubicBezTo>
                  <a:cubicBezTo>
                    <a:pt x="471" y="154"/>
                    <a:pt x="453" y="113"/>
                    <a:pt x="412" y="77"/>
                  </a:cubicBezTo>
                  <a:cubicBezTo>
                    <a:pt x="394" y="59"/>
                    <a:pt x="376" y="59"/>
                    <a:pt x="376" y="41"/>
                  </a:cubicBezTo>
                  <a:cubicBezTo>
                    <a:pt x="340" y="23"/>
                    <a:pt x="281" y="0"/>
                    <a:pt x="24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4" name="Google Shape;3404;p33"/>
            <p:cNvSpPr/>
            <p:nvPr/>
          </p:nvSpPr>
          <p:spPr>
            <a:xfrm>
              <a:off x="659267" y="206180"/>
              <a:ext cx="37160" cy="38934"/>
            </a:xfrm>
            <a:custGeom>
              <a:avLst/>
              <a:gdLst/>
              <a:ahLst/>
              <a:cxnLst/>
              <a:rect l="l" t="t" r="r" b="b"/>
              <a:pathLst>
                <a:path w="377" h="395" extrusionOk="0">
                  <a:moveTo>
                    <a:pt x="191" y="0"/>
                  </a:moveTo>
                  <a:cubicBezTo>
                    <a:pt x="168" y="0"/>
                    <a:pt x="132" y="19"/>
                    <a:pt x="114" y="19"/>
                  </a:cubicBezTo>
                  <a:cubicBezTo>
                    <a:pt x="96" y="37"/>
                    <a:pt x="78" y="37"/>
                    <a:pt x="55" y="55"/>
                  </a:cubicBezTo>
                  <a:cubicBezTo>
                    <a:pt x="37" y="73"/>
                    <a:pt x="19" y="95"/>
                    <a:pt x="19" y="132"/>
                  </a:cubicBezTo>
                  <a:cubicBezTo>
                    <a:pt x="1" y="150"/>
                    <a:pt x="1" y="168"/>
                    <a:pt x="1" y="209"/>
                  </a:cubicBezTo>
                  <a:lnTo>
                    <a:pt x="1" y="245"/>
                  </a:lnTo>
                  <a:cubicBezTo>
                    <a:pt x="19" y="281"/>
                    <a:pt x="19" y="322"/>
                    <a:pt x="55" y="340"/>
                  </a:cubicBezTo>
                  <a:cubicBezTo>
                    <a:pt x="55" y="340"/>
                    <a:pt x="78" y="358"/>
                    <a:pt x="96" y="376"/>
                  </a:cubicBezTo>
                  <a:cubicBezTo>
                    <a:pt x="114" y="376"/>
                    <a:pt x="150" y="394"/>
                    <a:pt x="191" y="394"/>
                  </a:cubicBezTo>
                  <a:cubicBezTo>
                    <a:pt x="209" y="394"/>
                    <a:pt x="245" y="394"/>
                    <a:pt x="263" y="376"/>
                  </a:cubicBezTo>
                  <a:cubicBezTo>
                    <a:pt x="281" y="376"/>
                    <a:pt x="304" y="358"/>
                    <a:pt x="322" y="340"/>
                  </a:cubicBezTo>
                  <a:cubicBezTo>
                    <a:pt x="340" y="322"/>
                    <a:pt x="358" y="299"/>
                    <a:pt x="358" y="281"/>
                  </a:cubicBezTo>
                  <a:cubicBezTo>
                    <a:pt x="376" y="245"/>
                    <a:pt x="376" y="227"/>
                    <a:pt x="376" y="209"/>
                  </a:cubicBezTo>
                  <a:lnTo>
                    <a:pt x="376" y="150"/>
                  </a:lnTo>
                  <a:cubicBezTo>
                    <a:pt x="376" y="114"/>
                    <a:pt x="358" y="95"/>
                    <a:pt x="322" y="55"/>
                  </a:cubicBezTo>
                  <a:cubicBezTo>
                    <a:pt x="322" y="55"/>
                    <a:pt x="304" y="37"/>
                    <a:pt x="281" y="37"/>
                  </a:cubicBezTo>
                  <a:cubicBezTo>
                    <a:pt x="263" y="19"/>
                    <a:pt x="227" y="0"/>
                    <a:pt x="19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5" name="Google Shape;3405;p33"/>
            <p:cNvSpPr/>
            <p:nvPr/>
          </p:nvSpPr>
          <p:spPr>
            <a:xfrm>
              <a:off x="512600" y="558066"/>
              <a:ext cx="27796" cy="27993"/>
            </a:xfrm>
            <a:custGeom>
              <a:avLst/>
              <a:gdLst/>
              <a:ahLst/>
              <a:cxnLst/>
              <a:rect l="l" t="t" r="r" b="b"/>
              <a:pathLst>
                <a:path w="282" h="284" extrusionOk="0">
                  <a:moveTo>
                    <a:pt x="150" y="1"/>
                  </a:moveTo>
                  <a:cubicBezTo>
                    <a:pt x="138" y="1"/>
                    <a:pt x="126" y="9"/>
                    <a:pt x="114" y="9"/>
                  </a:cubicBezTo>
                  <a:cubicBezTo>
                    <a:pt x="73" y="9"/>
                    <a:pt x="37" y="49"/>
                    <a:pt x="19" y="68"/>
                  </a:cubicBezTo>
                  <a:cubicBezTo>
                    <a:pt x="19" y="86"/>
                    <a:pt x="1" y="104"/>
                    <a:pt x="1" y="122"/>
                  </a:cubicBezTo>
                  <a:cubicBezTo>
                    <a:pt x="1" y="144"/>
                    <a:pt x="1" y="163"/>
                    <a:pt x="19" y="181"/>
                  </a:cubicBezTo>
                  <a:cubicBezTo>
                    <a:pt x="19" y="217"/>
                    <a:pt x="37" y="235"/>
                    <a:pt x="73" y="258"/>
                  </a:cubicBezTo>
                  <a:cubicBezTo>
                    <a:pt x="102" y="270"/>
                    <a:pt x="128" y="283"/>
                    <a:pt x="154" y="283"/>
                  </a:cubicBezTo>
                  <a:cubicBezTo>
                    <a:pt x="165" y="283"/>
                    <a:pt x="175" y="281"/>
                    <a:pt x="186" y="276"/>
                  </a:cubicBezTo>
                  <a:cubicBezTo>
                    <a:pt x="209" y="276"/>
                    <a:pt x="245" y="235"/>
                    <a:pt x="263" y="217"/>
                  </a:cubicBezTo>
                  <a:cubicBezTo>
                    <a:pt x="281" y="199"/>
                    <a:pt x="281" y="163"/>
                    <a:pt x="281" y="144"/>
                  </a:cubicBezTo>
                  <a:cubicBezTo>
                    <a:pt x="281" y="122"/>
                    <a:pt x="281" y="104"/>
                    <a:pt x="263" y="86"/>
                  </a:cubicBezTo>
                  <a:cubicBezTo>
                    <a:pt x="263" y="68"/>
                    <a:pt x="263" y="49"/>
                    <a:pt x="245" y="49"/>
                  </a:cubicBezTo>
                  <a:cubicBezTo>
                    <a:pt x="227" y="31"/>
                    <a:pt x="209" y="9"/>
                    <a:pt x="186" y="9"/>
                  </a:cubicBezTo>
                  <a:lnTo>
                    <a:pt x="168" y="9"/>
                  </a:lnTo>
                  <a:cubicBezTo>
                    <a:pt x="162" y="3"/>
                    <a:pt x="156" y="1"/>
                    <a:pt x="15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6" name="Google Shape;3406;p33"/>
            <p:cNvSpPr/>
            <p:nvPr/>
          </p:nvSpPr>
          <p:spPr>
            <a:xfrm>
              <a:off x="547788" y="341710"/>
              <a:ext cx="37160" cy="37948"/>
            </a:xfrm>
            <a:custGeom>
              <a:avLst/>
              <a:gdLst/>
              <a:ahLst/>
              <a:cxnLst/>
              <a:rect l="l" t="t" r="r" b="b"/>
              <a:pathLst>
                <a:path w="377" h="385" extrusionOk="0">
                  <a:moveTo>
                    <a:pt x="191" y="1"/>
                  </a:moveTo>
                  <a:cubicBezTo>
                    <a:pt x="168" y="1"/>
                    <a:pt x="132" y="19"/>
                    <a:pt x="114" y="19"/>
                  </a:cubicBezTo>
                  <a:cubicBezTo>
                    <a:pt x="96" y="37"/>
                    <a:pt x="78" y="37"/>
                    <a:pt x="55" y="55"/>
                  </a:cubicBezTo>
                  <a:cubicBezTo>
                    <a:pt x="37" y="78"/>
                    <a:pt x="19" y="96"/>
                    <a:pt x="19" y="132"/>
                  </a:cubicBezTo>
                  <a:cubicBezTo>
                    <a:pt x="1" y="150"/>
                    <a:pt x="1" y="168"/>
                    <a:pt x="1" y="191"/>
                  </a:cubicBezTo>
                  <a:lnTo>
                    <a:pt x="1" y="245"/>
                  </a:lnTo>
                  <a:cubicBezTo>
                    <a:pt x="19" y="281"/>
                    <a:pt x="37" y="304"/>
                    <a:pt x="55" y="340"/>
                  </a:cubicBezTo>
                  <a:cubicBezTo>
                    <a:pt x="78" y="340"/>
                    <a:pt x="78" y="358"/>
                    <a:pt x="96" y="358"/>
                  </a:cubicBezTo>
                  <a:cubicBezTo>
                    <a:pt x="132" y="376"/>
                    <a:pt x="150" y="376"/>
                    <a:pt x="191" y="376"/>
                  </a:cubicBezTo>
                  <a:cubicBezTo>
                    <a:pt x="197" y="382"/>
                    <a:pt x="205" y="384"/>
                    <a:pt x="214" y="384"/>
                  </a:cubicBezTo>
                  <a:cubicBezTo>
                    <a:pt x="231" y="384"/>
                    <a:pt x="251" y="376"/>
                    <a:pt x="263" y="376"/>
                  </a:cubicBezTo>
                  <a:cubicBezTo>
                    <a:pt x="281" y="358"/>
                    <a:pt x="304" y="358"/>
                    <a:pt x="322" y="340"/>
                  </a:cubicBezTo>
                  <a:cubicBezTo>
                    <a:pt x="340" y="322"/>
                    <a:pt x="358" y="304"/>
                    <a:pt x="358" y="263"/>
                  </a:cubicBezTo>
                  <a:cubicBezTo>
                    <a:pt x="376" y="245"/>
                    <a:pt x="376" y="227"/>
                    <a:pt x="376" y="191"/>
                  </a:cubicBezTo>
                  <a:lnTo>
                    <a:pt x="376" y="150"/>
                  </a:lnTo>
                  <a:cubicBezTo>
                    <a:pt x="358" y="114"/>
                    <a:pt x="340" y="96"/>
                    <a:pt x="322" y="55"/>
                  </a:cubicBezTo>
                  <a:cubicBezTo>
                    <a:pt x="304" y="55"/>
                    <a:pt x="304" y="37"/>
                    <a:pt x="281" y="37"/>
                  </a:cubicBezTo>
                  <a:cubicBezTo>
                    <a:pt x="263" y="19"/>
                    <a:pt x="227" y="1"/>
                    <a:pt x="19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7" name="Google Shape;3407;p33"/>
            <p:cNvSpPr/>
            <p:nvPr/>
          </p:nvSpPr>
          <p:spPr>
            <a:xfrm>
              <a:off x="299006" y="273107"/>
              <a:ext cx="40708" cy="40216"/>
            </a:xfrm>
            <a:custGeom>
              <a:avLst/>
              <a:gdLst/>
              <a:ahLst/>
              <a:cxnLst/>
              <a:rect l="l" t="t" r="r" b="b"/>
              <a:pathLst>
                <a:path w="413" h="408" extrusionOk="0">
                  <a:moveTo>
                    <a:pt x="245" y="0"/>
                  </a:moveTo>
                  <a:cubicBezTo>
                    <a:pt x="204" y="0"/>
                    <a:pt x="186" y="0"/>
                    <a:pt x="168" y="18"/>
                  </a:cubicBezTo>
                  <a:cubicBezTo>
                    <a:pt x="132" y="18"/>
                    <a:pt x="114" y="36"/>
                    <a:pt x="91" y="54"/>
                  </a:cubicBezTo>
                  <a:cubicBezTo>
                    <a:pt x="73" y="54"/>
                    <a:pt x="55" y="72"/>
                    <a:pt x="37" y="113"/>
                  </a:cubicBezTo>
                  <a:cubicBezTo>
                    <a:pt x="19" y="131"/>
                    <a:pt x="19" y="149"/>
                    <a:pt x="19" y="186"/>
                  </a:cubicBezTo>
                  <a:cubicBezTo>
                    <a:pt x="1" y="208"/>
                    <a:pt x="19" y="226"/>
                    <a:pt x="19" y="262"/>
                  </a:cubicBezTo>
                  <a:cubicBezTo>
                    <a:pt x="19" y="281"/>
                    <a:pt x="37" y="299"/>
                    <a:pt x="37" y="299"/>
                  </a:cubicBezTo>
                  <a:cubicBezTo>
                    <a:pt x="55" y="339"/>
                    <a:pt x="73" y="357"/>
                    <a:pt x="114" y="376"/>
                  </a:cubicBezTo>
                  <a:cubicBezTo>
                    <a:pt x="132" y="394"/>
                    <a:pt x="150" y="394"/>
                    <a:pt x="168" y="394"/>
                  </a:cubicBezTo>
                  <a:cubicBezTo>
                    <a:pt x="177" y="403"/>
                    <a:pt x="192" y="407"/>
                    <a:pt x="209" y="407"/>
                  </a:cubicBezTo>
                  <a:cubicBezTo>
                    <a:pt x="226" y="407"/>
                    <a:pt x="245" y="403"/>
                    <a:pt x="263" y="394"/>
                  </a:cubicBezTo>
                  <a:cubicBezTo>
                    <a:pt x="281" y="394"/>
                    <a:pt x="299" y="394"/>
                    <a:pt x="317" y="376"/>
                  </a:cubicBezTo>
                  <a:cubicBezTo>
                    <a:pt x="340" y="357"/>
                    <a:pt x="376" y="339"/>
                    <a:pt x="394" y="299"/>
                  </a:cubicBezTo>
                  <a:cubicBezTo>
                    <a:pt x="394" y="299"/>
                    <a:pt x="394" y="281"/>
                    <a:pt x="412" y="262"/>
                  </a:cubicBezTo>
                  <a:lnTo>
                    <a:pt x="412" y="167"/>
                  </a:lnTo>
                  <a:lnTo>
                    <a:pt x="412" y="149"/>
                  </a:lnTo>
                  <a:cubicBezTo>
                    <a:pt x="394" y="131"/>
                    <a:pt x="394" y="113"/>
                    <a:pt x="376" y="72"/>
                  </a:cubicBezTo>
                  <a:cubicBezTo>
                    <a:pt x="358" y="54"/>
                    <a:pt x="340" y="36"/>
                    <a:pt x="317" y="36"/>
                  </a:cubicBezTo>
                  <a:cubicBezTo>
                    <a:pt x="299" y="18"/>
                    <a:pt x="263" y="18"/>
                    <a:pt x="24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8" name="Google Shape;3408;p33"/>
            <p:cNvSpPr/>
            <p:nvPr/>
          </p:nvSpPr>
          <p:spPr>
            <a:xfrm>
              <a:off x="142975" y="434462"/>
              <a:ext cx="29472" cy="28190"/>
            </a:xfrm>
            <a:custGeom>
              <a:avLst/>
              <a:gdLst/>
              <a:ahLst/>
              <a:cxnLst/>
              <a:rect l="l" t="t" r="r" b="b"/>
              <a:pathLst>
                <a:path w="299" h="286" extrusionOk="0">
                  <a:moveTo>
                    <a:pt x="132" y="1"/>
                  </a:moveTo>
                  <a:cubicBezTo>
                    <a:pt x="113" y="1"/>
                    <a:pt x="91" y="1"/>
                    <a:pt x="91" y="19"/>
                  </a:cubicBezTo>
                  <a:cubicBezTo>
                    <a:pt x="73" y="19"/>
                    <a:pt x="73" y="19"/>
                    <a:pt x="55" y="41"/>
                  </a:cubicBezTo>
                  <a:cubicBezTo>
                    <a:pt x="55" y="41"/>
                    <a:pt x="37" y="41"/>
                    <a:pt x="37" y="59"/>
                  </a:cubicBezTo>
                  <a:cubicBezTo>
                    <a:pt x="18" y="59"/>
                    <a:pt x="18" y="78"/>
                    <a:pt x="18" y="96"/>
                  </a:cubicBezTo>
                  <a:cubicBezTo>
                    <a:pt x="0" y="114"/>
                    <a:pt x="0" y="132"/>
                    <a:pt x="0" y="154"/>
                  </a:cubicBezTo>
                  <a:lnTo>
                    <a:pt x="0" y="191"/>
                  </a:lnTo>
                  <a:cubicBezTo>
                    <a:pt x="18" y="191"/>
                    <a:pt x="18" y="209"/>
                    <a:pt x="18" y="209"/>
                  </a:cubicBezTo>
                  <a:cubicBezTo>
                    <a:pt x="37" y="227"/>
                    <a:pt x="37" y="227"/>
                    <a:pt x="37" y="245"/>
                  </a:cubicBezTo>
                  <a:cubicBezTo>
                    <a:pt x="55" y="245"/>
                    <a:pt x="55" y="268"/>
                    <a:pt x="73" y="268"/>
                  </a:cubicBezTo>
                  <a:cubicBezTo>
                    <a:pt x="73" y="268"/>
                    <a:pt x="91" y="286"/>
                    <a:pt x="113" y="286"/>
                  </a:cubicBezTo>
                  <a:lnTo>
                    <a:pt x="204" y="286"/>
                  </a:lnTo>
                  <a:lnTo>
                    <a:pt x="245" y="245"/>
                  </a:lnTo>
                  <a:lnTo>
                    <a:pt x="263" y="227"/>
                  </a:lnTo>
                  <a:cubicBezTo>
                    <a:pt x="281" y="209"/>
                    <a:pt x="281" y="209"/>
                    <a:pt x="281" y="191"/>
                  </a:cubicBezTo>
                  <a:cubicBezTo>
                    <a:pt x="299" y="173"/>
                    <a:pt x="299" y="154"/>
                    <a:pt x="299" y="154"/>
                  </a:cubicBezTo>
                  <a:lnTo>
                    <a:pt x="299" y="114"/>
                  </a:lnTo>
                  <a:cubicBezTo>
                    <a:pt x="281" y="96"/>
                    <a:pt x="281" y="78"/>
                    <a:pt x="263" y="59"/>
                  </a:cubicBezTo>
                  <a:lnTo>
                    <a:pt x="245" y="41"/>
                  </a:lnTo>
                  <a:lnTo>
                    <a:pt x="227" y="19"/>
                  </a:lnTo>
                  <a:cubicBezTo>
                    <a:pt x="204" y="19"/>
                    <a:pt x="186" y="1"/>
                    <a:pt x="18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9" name="Google Shape;3409;p33"/>
            <p:cNvSpPr/>
            <p:nvPr/>
          </p:nvSpPr>
          <p:spPr>
            <a:xfrm>
              <a:off x="367707" y="174539"/>
              <a:ext cx="62985" cy="63379"/>
            </a:xfrm>
            <a:custGeom>
              <a:avLst/>
              <a:gdLst/>
              <a:ahLst/>
              <a:cxnLst/>
              <a:rect l="l" t="t" r="r" b="b"/>
              <a:pathLst>
                <a:path w="639" h="643" extrusionOk="0">
                  <a:moveTo>
                    <a:pt x="322" y="0"/>
                  </a:moveTo>
                  <a:cubicBezTo>
                    <a:pt x="281" y="0"/>
                    <a:pt x="245" y="0"/>
                    <a:pt x="186" y="18"/>
                  </a:cubicBezTo>
                  <a:cubicBezTo>
                    <a:pt x="150" y="36"/>
                    <a:pt x="132" y="55"/>
                    <a:pt x="95" y="95"/>
                  </a:cubicBezTo>
                  <a:cubicBezTo>
                    <a:pt x="55" y="113"/>
                    <a:pt x="37" y="150"/>
                    <a:pt x="18" y="190"/>
                  </a:cubicBezTo>
                  <a:cubicBezTo>
                    <a:pt x="0" y="226"/>
                    <a:pt x="0" y="281"/>
                    <a:pt x="0" y="321"/>
                  </a:cubicBezTo>
                  <a:cubicBezTo>
                    <a:pt x="0" y="340"/>
                    <a:pt x="0" y="376"/>
                    <a:pt x="18" y="394"/>
                  </a:cubicBezTo>
                  <a:cubicBezTo>
                    <a:pt x="18" y="453"/>
                    <a:pt x="55" y="507"/>
                    <a:pt x="95" y="548"/>
                  </a:cubicBezTo>
                  <a:cubicBezTo>
                    <a:pt x="150" y="602"/>
                    <a:pt x="227" y="643"/>
                    <a:pt x="322" y="643"/>
                  </a:cubicBezTo>
                  <a:cubicBezTo>
                    <a:pt x="358" y="643"/>
                    <a:pt x="412" y="643"/>
                    <a:pt x="453" y="620"/>
                  </a:cubicBezTo>
                  <a:cubicBezTo>
                    <a:pt x="489" y="602"/>
                    <a:pt x="525" y="584"/>
                    <a:pt x="548" y="548"/>
                  </a:cubicBezTo>
                  <a:cubicBezTo>
                    <a:pt x="584" y="507"/>
                    <a:pt x="602" y="489"/>
                    <a:pt x="620" y="435"/>
                  </a:cubicBezTo>
                  <a:cubicBezTo>
                    <a:pt x="638" y="394"/>
                    <a:pt x="638" y="358"/>
                    <a:pt x="638" y="321"/>
                  </a:cubicBezTo>
                  <a:lnTo>
                    <a:pt x="638" y="226"/>
                  </a:lnTo>
                  <a:cubicBezTo>
                    <a:pt x="620" y="168"/>
                    <a:pt x="584" y="131"/>
                    <a:pt x="548" y="95"/>
                  </a:cubicBezTo>
                  <a:cubicBezTo>
                    <a:pt x="489" y="36"/>
                    <a:pt x="412" y="0"/>
                    <a:pt x="32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0" name="Google Shape;3410;p33"/>
            <p:cNvSpPr/>
            <p:nvPr/>
          </p:nvSpPr>
          <p:spPr>
            <a:xfrm>
              <a:off x="757834" y="399077"/>
              <a:ext cx="38934" cy="34893"/>
            </a:xfrm>
            <a:custGeom>
              <a:avLst/>
              <a:gdLst/>
              <a:ahLst/>
              <a:cxnLst/>
              <a:rect l="l" t="t" r="r" b="b"/>
              <a:pathLst>
                <a:path w="395" h="354" extrusionOk="0">
                  <a:moveTo>
                    <a:pt x="205" y="1"/>
                  </a:moveTo>
                  <a:cubicBezTo>
                    <a:pt x="160" y="1"/>
                    <a:pt x="109" y="16"/>
                    <a:pt x="73" y="38"/>
                  </a:cubicBezTo>
                  <a:cubicBezTo>
                    <a:pt x="55" y="61"/>
                    <a:pt x="37" y="79"/>
                    <a:pt x="19" y="97"/>
                  </a:cubicBezTo>
                  <a:cubicBezTo>
                    <a:pt x="1" y="115"/>
                    <a:pt x="1" y="152"/>
                    <a:pt x="1" y="174"/>
                  </a:cubicBezTo>
                  <a:cubicBezTo>
                    <a:pt x="1" y="210"/>
                    <a:pt x="1" y="228"/>
                    <a:pt x="19" y="265"/>
                  </a:cubicBezTo>
                  <a:cubicBezTo>
                    <a:pt x="37" y="287"/>
                    <a:pt x="55" y="305"/>
                    <a:pt x="73" y="323"/>
                  </a:cubicBezTo>
                  <a:cubicBezTo>
                    <a:pt x="108" y="345"/>
                    <a:pt x="154" y="353"/>
                    <a:pt x="198" y="353"/>
                  </a:cubicBezTo>
                  <a:cubicBezTo>
                    <a:pt x="229" y="353"/>
                    <a:pt x="259" y="349"/>
                    <a:pt x="281" y="342"/>
                  </a:cubicBezTo>
                  <a:cubicBezTo>
                    <a:pt x="281" y="323"/>
                    <a:pt x="299" y="323"/>
                    <a:pt x="322" y="305"/>
                  </a:cubicBezTo>
                  <a:cubicBezTo>
                    <a:pt x="358" y="287"/>
                    <a:pt x="394" y="228"/>
                    <a:pt x="394" y="174"/>
                  </a:cubicBezTo>
                  <a:cubicBezTo>
                    <a:pt x="394" y="133"/>
                    <a:pt x="358" y="79"/>
                    <a:pt x="322" y="61"/>
                  </a:cubicBezTo>
                  <a:cubicBezTo>
                    <a:pt x="299" y="38"/>
                    <a:pt x="281" y="38"/>
                    <a:pt x="281" y="20"/>
                  </a:cubicBezTo>
                  <a:cubicBezTo>
                    <a:pt x="260" y="7"/>
                    <a:pt x="234" y="1"/>
                    <a:pt x="20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1" name="Google Shape;3411;p33"/>
            <p:cNvSpPr/>
            <p:nvPr/>
          </p:nvSpPr>
          <p:spPr>
            <a:xfrm>
              <a:off x="707466" y="577583"/>
              <a:ext cx="76390" cy="73433"/>
            </a:xfrm>
            <a:custGeom>
              <a:avLst/>
              <a:gdLst/>
              <a:ahLst/>
              <a:cxnLst/>
              <a:rect l="l" t="t" r="r" b="b"/>
              <a:pathLst>
                <a:path w="775" h="745" extrusionOk="0">
                  <a:moveTo>
                    <a:pt x="358" y="1"/>
                  </a:moveTo>
                  <a:cubicBezTo>
                    <a:pt x="304" y="1"/>
                    <a:pt x="245" y="19"/>
                    <a:pt x="191" y="60"/>
                  </a:cubicBezTo>
                  <a:cubicBezTo>
                    <a:pt x="114" y="96"/>
                    <a:pt x="59" y="150"/>
                    <a:pt x="41" y="227"/>
                  </a:cubicBezTo>
                  <a:cubicBezTo>
                    <a:pt x="1" y="286"/>
                    <a:pt x="1" y="340"/>
                    <a:pt x="1" y="417"/>
                  </a:cubicBezTo>
                  <a:cubicBezTo>
                    <a:pt x="19" y="489"/>
                    <a:pt x="59" y="566"/>
                    <a:pt x="114" y="625"/>
                  </a:cubicBezTo>
                  <a:lnTo>
                    <a:pt x="114" y="643"/>
                  </a:lnTo>
                  <a:cubicBezTo>
                    <a:pt x="188" y="717"/>
                    <a:pt x="294" y="744"/>
                    <a:pt x="391" y="744"/>
                  </a:cubicBezTo>
                  <a:cubicBezTo>
                    <a:pt x="419" y="744"/>
                    <a:pt x="446" y="742"/>
                    <a:pt x="471" y="738"/>
                  </a:cubicBezTo>
                  <a:cubicBezTo>
                    <a:pt x="607" y="697"/>
                    <a:pt x="697" y="602"/>
                    <a:pt x="738" y="471"/>
                  </a:cubicBezTo>
                  <a:cubicBezTo>
                    <a:pt x="774" y="340"/>
                    <a:pt x="738" y="209"/>
                    <a:pt x="643" y="114"/>
                  </a:cubicBezTo>
                  <a:cubicBezTo>
                    <a:pt x="607" y="60"/>
                    <a:pt x="548" y="37"/>
                    <a:pt x="471" y="19"/>
                  </a:cubicBezTo>
                  <a:cubicBezTo>
                    <a:pt x="444" y="10"/>
                    <a:pt x="411" y="5"/>
                    <a:pt x="378" y="5"/>
                  </a:cubicBezTo>
                  <a:cubicBezTo>
                    <a:pt x="345" y="5"/>
                    <a:pt x="313" y="10"/>
                    <a:pt x="286" y="19"/>
                  </a:cubicBezTo>
                  <a:cubicBezTo>
                    <a:pt x="304" y="1"/>
                    <a:pt x="340" y="1"/>
                    <a:pt x="3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2" name="Google Shape;3412;p33"/>
            <p:cNvSpPr/>
            <p:nvPr/>
          </p:nvSpPr>
          <p:spPr>
            <a:xfrm>
              <a:off x="876508" y="356397"/>
              <a:ext cx="33513" cy="37554"/>
            </a:xfrm>
            <a:custGeom>
              <a:avLst/>
              <a:gdLst/>
              <a:ahLst/>
              <a:cxnLst/>
              <a:rect l="l" t="t" r="r" b="b"/>
              <a:pathLst>
                <a:path w="340" h="381" extrusionOk="0">
                  <a:moveTo>
                    <a:pt x="172" y="1"/>
                  </a:moveTo>
                  <a:cubicBezTo>
                    <a:pt x="154" y="19"/>
                    <a:pt x="136" y="19"/>
                    <a:pt x="113" y="19"/>
                  </a:cubicBezTo>
                  <a:cubicBezTo>
                    <a:pt x="113" y="19"/>
                    <a:pt x="95" y="19"/>
                    <a:pt x="77" y="42"/>
                  </a:cubicBezTo>
                  <a:cubicBezTo>
                    <a:pt x="59" y="42"/>
                    <a:pt x="59" y="60"/>
                    <a:pt x="41" y="78"/>
                  </a:cubicBezTo>
                  <a:cubicBezTo>
                    <a:pt x="23" y="96"/>
                    <a:pt x="23" y="114"/>
                    <a:pt x="0" y="132"/>
                  </a:cubicBezTo>
                  <a:lnTo>
                    <a:pt x="0" y="173"/>
                  </a:lnTo>
                  <a:lnTo>
                    <a:pt x="0" y="245"/>
                  </a:lnTo>
                  <a:cubicBezTo>
                    <a:pt x="23" y="286"/>
                    <a:pt x="23" y="304"/>
                    <a:pt x="41" y="322"/>
                  </a:cubicBezTo>
                  <a:cubicBezTo>
                    <a:pt x="77" y="358"/>
                    <a:pt x="113" y="381"/>
                    <a:pt x="172" y="381"/>
                  </a:cubicBezTo>
                  <a:cubicBezTo>
                    <a:pt x="190" y="381"/>
                    <a:pt x="208" y="381"/>
                    <a:pt x="226" y="358"/>
                  </a:cubicBezTo>
                  <a:cubicBezTo>
                    <a:pt x="249" y="358"/>
                    <a:pt x="267" y="340"/>
                    <a:pt x="285" y="322"/>
                  </a:cubicBezTo>
                  <a:cubicBezTo>
                    <a:pt x="303" y="304"/>
                    <a:pt x="321" y="286"/>
                    <a:pt x="321" y="245"/>
                  </a:cubicBezTo>
                  <a:cubicBezTo>
                    <a:pt x="339" y="227"/>
                    <a:pt x="339" y="191"/>
                    <a:pt x="321" y="173"/>
                  </a:cubicBezTo>
                  <a:lnTo>
                    <a:pt x="321" y="132"/>
                  </a:lnTo>
                  <a:cubicBezTo>
                    <a:pt x="321" y="114"/>
                    <a:pt x="303" y="96"/>
                    <a:pt x="303" y="96"/>
                  </a:cubicBezTo>
                  <a:cubicBezTo>
                    <a:pt x="303" y="78"/>
                    <a:pt x="285" y="60"/>
                    <a:pt x="267" y="42"/>
                  </a:cubicBezTo>
                  <a:cubicBezTo>
                    <a:pt x="249" y="42"/>
                    <a:pt x="249" y="19"/>
                    <a:pt x="226" y="19"/>
                  </a:cubicBezTo>
                  <a:cubicBezTo>
                    <a:pt x="208" y="19"/>
                    <a:pt x="190" y="1"/>
                    <a:pt x="17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3" name="Google Shape;3413;p33"/>
            <p:cNvSpPr/>
            <p:nvPr/>
          </p:nvSpPr>
          <p:spPr>
            <a:xfrm>
              <a:off x="887646" y="501390"/>
              <a:ext cx="58056" cy="44651"/>
            </a:xfrm>
            <a:custGeom>
              <a:avLst/>
              <a:gdLst/>
              <a:ahLst/>
              <a:cxnLst/>
              <a:rect l="l" t="t" r="r" b="b"/>
              <a:pathLst>
                <a:path w="589" h="453" extrusionOk="0">
                  <a:moveTo>
                    <a:pt x="303" y="0"/>
                  </a:moveTo>
                  <a:cubicBezTo>
                    <a:pt x="0" y="0"/>
                    <a:pt x="0" y="453"/>
                    <a:pt x="303" y="453"/>
                  </a:cubicBezTo>
                  <a:cubicBezTo>
                    <a:pt x="588" y="453"/>
                    <a:pt x="588" y="0"/>
                    <a:pt x="30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4" name="Google Shape;3414;p33"/>
            <p:cNvSpPr/>
            <p:nvPr/>
          </p:nvSpPr>
          <p:spPr>
            <a:xfrm>
              <a:off x="361892" y="673588"/>
              <a:ext cx="48692" cy="47214"/>
            </a:xfrm>
            <a:custGeom>
              <a:avLst/>
              <a:gdLst/>
              <a:ahLst/>
              <a:cxnLst/>
              <a:rect l="l" t="t" r="r" b="b"/>
              <a:pathLst>
                <a:path w="494" h="479" extrusionOk="0">
                  <a:moveTo>
                    <a:pt x="214" y="1"/>
                  </a:moveTo>
                  <a:cubicBezTo>
                    <a:pt x="189" y="1"/>
                    <a:pt x="167" y="14"/>
                    <a:pt x="154" y="27"/>
                  </a:cubicBezTo>
                  <a:cubicBezTo>
                    <a:pt x="114" y="27"/>
                    <a:pt x="96" y="45"/>
                    <a:pt x="77" y="63"/>
                  </a:cubicBezTo>
                  <a:cubicBezTo>
                    <a:pt x="41" y="81"/>
                    <a:pt x="41" y="122"/>
                    <a:pt x="19" y="140"/>
                  </a:cubicBezTo>
                  <a:cubicBezTo>
                    <a:pt x="1" y="176"/>
                    <a:pt x="1" y="217"/>
                    <a:pt x="1" y="235"/>
                  </a:cubicBezTo>
                  <a:lnTo>
                    <a:pt x="1" y="307"/>
                  </a:lnTo>
                  <a:cubicBezTo>
                    <a:pt x="19" y="348"/>
                    <a:pt x="41" y="384"/>
                    <a:pt x="77" y="402"/>
                  </a:cubicBezTo>
                  <a:cubicBezTo>
                    <a:pt x="96" y="420"/>
                    <a:pt x="96" y="443"/>
                    <a:pt x="114" y="443"/>
                  </a:cubicBezTo>
                  <a:cubicBezTo>
                    <a:pt x="154" y="479"/>
                    <a:pt x="191" y="479"/>
                    <a:pt x="245" y="479"/>
                  </a:cubicBezTo>
                  <a:cubicBezTo>
                    <a:pt x="267" y="479"/>
                    <a:pt x="304" y="479"/>
                    <a:pt x="340" y="461"/>
                  </a:cubicBezTo>
                  <a:cubicBezTo>
                    <a:pt x="358" y="461"/>
                    <a:pt x="399" y="443"/>
                    <a:pt x="417" y="402"/>
                  </a:cubicBezTo>
                  <a:cubicBezTo>
                    <a:pt x="435" y="384"/>
                    <a:pt x="453" y="366"/>
                    <a:pt x="453" y="330"/>
                  </a:cubicBezTo>
                  <a:cubicBezTo>
                    <a:pt x="471" y="307"/>
                    <a:pt x="494" y="271"/>
                    <a:pt x="471" y="235"/>
                  </a:cubicBezTo>
                  <a:lnTo>
                    <a:pt x="471" y="176"/>
                  </a:lnTo>
                  <a:cubicBezTo>
                    <a:pt x="453" y="140"/>
                    <a:pt x="435" y="103"/>
                    <a:pt x="417" y="63"/>
                  </a:cubicBezTo>
                  <a:cubicBezTo>
                    <a:pt x="399" y="63"/>
                    <a:pt x="381" y="45"/>
                    <a:pt x="358" y="27"/>
                  </a:cubicBezTo>
                  <a:cubicBezTo>
                    <a:pt x="322" y="8"/>
                    <a:pt x="286" y="8"/>
                    <a:pt x="245" y="8"/>
                  </a:cubicBezTo>
                  <a:cubicBezTo>
                    <a:pt x="234" y="3"/>
                    <a:pt x="224" y="1"/>
                    <a:pt x="21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5" name="Google Shape;3415;p33"/>
            <p:cNvSpPr/>
            <p:nvPr/>
          </p:nvSpPr>
          <p:spPr>
            <a:xfrm>
              <a:off x="570163" y="717155"/>
              <a:ext cx="31739" cy="29570"/>
            </a:xfrm>
            <a:custGeom>
              <a:avLst/>
              <a:gdLst/>
              <a:ahLst/>
              <a:cxnLst/>
              <a:rect l="l" t="t" r="r" b="b"/>
              <a:pathLst>
                <a:path w="322" h="300" extrusionOk="0">
                  <a:moveTo>
                    <a:pt x="168" y="1"/>
                  </a:moveTo>
                  <a:cubicBezTo>
                    <a:pt x="131" y="1"/>
                    <a:pt x="113" y="1"/>
                    <a:pt x="95" y="19"/>
                  </a:cubicBezTo>
                  <a:cubicBezTo>
                    <a:pt x="77" y="19"/>
                    <a:pt x="77" y="19"/>
                    <a:pt x="54" y="37"/>
                  </a:cubicBezTo>
                  <a:cubicBezTo>
                    <a:pt x="36" y="37"/>
                    <a:pt x="18" y="55"/>
                    <a:pt x="18" y="73"/>
                  </a:cubicBezTo>
                  <a:cubicBezTo>
                    <a:pt x="0" y="91"/>
                    <a:pt x="0" y="114"/>
                    <a:pt x="0" y="150"/>
                  </a:cubicBezTo>
                  <a:cubicBezTo>
                    <a:pt x="0" y="168"/>
                    <a:pt x="0" y="186"/>
                    <a:pt x="18" y="204"/>
                  </a:cubicBezTo>
                  <a:cubicBezTo>
                    <a:pt x="18" y="227"/>
                    <a:pt x="36" y="245"/>
                    <a:pt x="54" y="263"/>
                  </a:cubicBezTo>
                  <a:cubicBezTo>
                    <a:pt x="77" y="263"/>
                    <a:pt x="77" y="263"/>
                    <a:pt x="95" y="281"/>
                  </a:cubicBezTo>
                  <a:cubicBezTo>
                    <a:pt x="113" y="281"/>
                    <a:pt x="131" y="299"/>
                    <a:pt x="168" y="299"/>
                  </a:cubicBezTo>
                  <a:cubicBezTo>
                    <a:pt x="190" y="299"/>
                    <a:pt x="226" y="281"/>
                    <a:pt x="244" y="281"/>
                  </a:cubicBezTo>
                  <a:cubicBezTo>
                    <a:pt x="281" y="245"/>
                    <a:pt x="321" y="186"/>
                    <a:pt x="321" y="150"/>
                  </a:cubicBezTo>
                  <a:cubicBezTo>
                    <a:pt x="321" y="91"/>
                    <a:pt x="281" y="37"/>
                    <a:pt x="244" y="19"/>
                  </a:cubicBezTo>
                  <a:cubicBezTo>
                    <a:pt x="226" y="1"/>
                    <a:pt x="190" y="1"/>
                    <a:pt x="16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6" name="Google Shape;3416;p33"/>
            <p:cNvSpPr/>
            <p:nvPr/>
          </p:nvSpPr>
          <p:spPr>
            <a:xfrm>
              <a:off x="834125" y="616813"/>
              <a:ext cx="85261" cy="85261"/>
            </a:xfrm>
            <a:custGeom>
              <a:avLst/>
              <a:gdLst/>
              <a:ahLst/>
              <a:cxnLst/>
              <a:rect l="l" t="t" r="r" b="b"/>
              <a:pathLst>
                <a:path w="865" h="865" extrusionOk="0">
                  <a:moveTo>
                    <a:pt x="430" y="1"/>
                  </a:moveTo>
                  <a:cubicBezTo>
                    <a:pt x="376" y="1"/>
                    <a:pt x="317" y="19"/>
                    <a:pt x="263" y="37"/>
                  </a:cubicBezTo>
                  <a:cubicBezTo>
                    <a:pt x="226" y="55"/>
                    <a:pt x="168" y="91"/>
                    <a:pt x="131" y="132"/>
                  </a:cubicBezTo>
                  <a:cubicBezTo>
                    <a:pt x="91" y="168"/>
                    <a:pt x="55" y="227"/>
                    <a:pt x="36" y="263"/>
                  </a:cubicBezTo>
                  <a:cubicBezTo>
                    <a:pt x="18" y="318"/>
                    <a:pt x="0" y="376"/>
                    <a:pt x="0" y="431"/>
                  </a:cubicBezTo>
                  <a:cubicBezTo>
                    <a:pt x="18" y="471"/>
                    <a:pt x="18" y="508"/>
                    <a:pt x="18" y="544"/>
                  </a:cubicBezTo>
                  <a:cubicBezTo>
                    <a:pt x="36" y="621"/>
                    <a:pt x="73" y="679"/>
                    <a:pt x="131" y="734"/>
                  </a:cubicBezTo>
                  <a:cubicBezTo>
                    <a:pt x="168" y="752"/>
                    <a:pt x="186" y="793"/>
                    <a:pt x="226" y="811"/>
                  </a:cubicBezTo>
                  <a:cubicBezTo>
                    <a:pt x="281" y="847"/>
                    <a:pt x="358" y="865"/>
                    <a:pt x="430" y="865"/>
                  </a:cubicBezTo>
                  <a:cubicBezTo>
                    <a:pt x="489" y="865"/>
                    <a:pt x="543" y="847"/>
                    <a:pt x="602" y="829"/>
                  </a:cubicBezTo>
                  <a:cubicBezTo>
                    <a:pt x="656" y="811"/>
                    <a:pt x="697" y="770"/>
                    <a:pt x="733" y="734"/>
                  </a:cubicBezTo>
                  <a:cubicBezTo>
                    <a:pt x="769" y="698"/>
                    <a:pt x="810" y="657"/>
                    <a:pt x="828" y="603"/>
                  </a:cubicBezTo>
                  <a:cubicBezTo>
                    <a:pt x="846" y="544"/>
                    <a:pt x="864" y="489"/>
                    <a:pt x="864" y="431"/>
                  </a:cubicBezTo>
                  <a:cubicBezTo>
                    <a:pt x="864" y="394"/>
                    <a:pt x="846" y="358"/>
                    <a:pt x="846" y="318"/>
                  </a:cubicBezTo>
                  <a:cubicBezTo>
                    <a:pt x="828" y="245"/>
                    <a:pt x="792" y="186"/>
                    <a:pt x="733" y="132"/>
                  </a:cubicBezTo>
                  <a:cubicBezTo>
                    <a:pt x="715" y="114"/>
                    <a:pt x="679" y="91"/>
                    <a:pt x="656" y="73"/>
                  </a:cubicBezTo>
                  <a:cubicBezTo>
                    <a:pt x="584" y="19"/>
                    <a:pt x="507" y="1"/>
                    <a:pt x="43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7" name="Google Shape;3417;p33"/>
            <p:cNvSpPr/>
            <p:nvPr/>
          </p:nvSpPr>
          <p:spPr>
            <a:xfrm>
              <a:off x="181712" y="569993"/>
              <a:ext cx="52339" cy="52339"/>
            </a:xfrm>
            <a:custGeom>
              <a:avLst/>
              <a:gdLst/>
              <a:ahLst/>
              <a:cxnLst/>
              <a:rect l="l" t="t" r="r" b="b"/>
              <a:pathLst>
                <a:path w="531" h="531" extrusionOk="0">
                  <a:moveTo>
                    <a:pt x="263" y="1"/>
                  </a:moveTo>
                  <a:cubicBezTo>
                    <a:pt x="227" y="1"/>
                    <a:pt x="209" y="1"/>
                    <a:pt x="173" y="23"/>
                  </a:cubicBezTo>
                  <a:cubicBezTo>
                    <a:pt x="132" y="42"/>
                    <a:pt x="114" y="60"/>
                    <a:pt x="78" y="78"/>
                  </a:cubicBezTo>
                  <a:cubicBezTo>
                    <a:pt x="60" y="96"/>
                    <a:pt x="37" y="137"/>
                    <a:pt x="37" y="155"/>
                  </a:cubicBezTo>
                  <a:cubicBezTo>
                    <a:pt x="19" y="191"/>
                    <a:pt x="1" y="227"/>
                    <a:pt x="1" y="268"/>
                  </a:cubicBezTo>
                  <a:cubicBezTo>
                    <a:pt x="19" y="286"/>
                    <a:pt x="19" y="304"/>
                    <a:pt x="19" y="340"/>
                  </a:cubicBezTo>
                  <a:cubicBezTo>
                    <a:pt x="37" y="381"/>
                    <a:pt x="60" y="417"/>
                    <a:pt x="78" y="453"/>
                  </a:cubicBezTo>
                  <a:cubicBezTo>
                    <a:pt x="96" y="453"/>
                    <a:pt x="114" y="476"/>
                    <a:pt x="132" y="494"/>
                  </a:cubicBezTo>
                  <a:cubicBezTo>
                    <a:pt x="173" y="512"/>
                    <a:pt x="227" y="530"/>
                    <a:pt x="263" y="530"/>
                  </a:cubicBezTo>
                  <a:cubicBezTo>
                    <a:pt x="304" y="530"/>
                    <a:pt x="340" y="512"/>
                    <a:pt x="376" y="512"/>
                  </a:cubicBezTo>
                  <a:cubicBezTo>
                    <a:pt x="399" y="494"/>
                    <a:pt x="435" y="476"/>
                    <a:pt x="453" y="453"/>
                  </a:cubicBezTo>
                  <a:cubicBezTo>
                    <a:pt x="471" y="417"/>
                    <a:pt x="490" y="399"/>
                    <a:pt x="512" y="363"/>
                  </a:cubicBezTo>
                  <a:cubicBezTo>
                    <a:pt x="530" y="340"/>
                    <a:pt x="530" y="304"/>
                    <a:pt x="530" y="268"/>
                  </a:cubicBezTo>
                  <a:lnTo>
                    <a:pt x="530" y="191"/>
                  </a:lnTo>
                  <a:cubicBezTo>
                    <a:pt x="512" y="155"/>
                    <a:pt x="490" y="114"/>
                    <a:pt x="453" y="78"/>
                  </a:cubicBezTo>
                  <a:cubicBezTo>
                    <a:pt x="435" y="60"/>
                    <a:pt x="417" y="60"/>
                    <a:pt x="399" y="42"/>
                  </a:cubicBezTo>
                  <a:cubicBezTo>
                    <a:pt x="358" y="23"/>
                    <a:pt x="322" y="1"/>
                    <a:pt x="26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8" name="Google Shape;3418;p33"/>
            <p:cNvSpPr/>
            <p:nvPr/>
          </p:nvSpPr>
          <p:spPr>
            <a:xfrm>
              <a:off x="497421" y="118750"/>
              <a:ext cx="50467" cy="48298"/>
            </a:xfrm>
            <a:custGeom>
              <a:avLst/>
              <a:gdLst/>
              <a:ahLst/>
              <a:cxnLst/>
              <a:rect l="l" t="t" r="r" b="b"/>
              <a:pathLst>
                <a:path w="512" h="490" extrusionOk="0">
                  <a:moveTo>
                    <a:pt x="250" y="1"/>
                  </a:moveTo>
                  <a:cubicBezTo>
                    <a:pt x="227" y="1"/>
                    <a:pt x="191" y="1"/>
                    <a:pt x="155" y="19"/>
                  </a:cubicBezTo>
                  <a:cubicBezTo>
                    <a:pt x="137" y="19"/>
                    <a:pt x="96" y="37"/>
                    <a:pt x="78" y="55"/>
                  </a:cubicBezTo>
                  <a:cubicBezTo>
                    <a:pt x="60" y="96"/>
                    <a:pt x="42" y="114"/>
                    <a:pt x="42" y="150"/>
                  </a:cubicBezTo>
                  <a:cubicBezTo>
                    <a:pt x="23" y="168"/>
                    <a:pt x="1" y="209"/>
                    <a:pt x="23" y="245"/>
                  </a:cubicBezTo>
                  <a:lnTo>
                    <a:pt x="23" y="304"/>
                  </a:lnTo>
                  <a:cubicBezTo>
                    <a:pt x="42" y="340"/>
                    <a:pt x="60" y="376"/>
                    <a:pt x="78" y="417"/>
                  </a:cubicBezTo>
                  <a:cubicBezTo>
                    <a:pt x="96" y="417"/>
                    <a:pt x="114" y="435"/>
                    <a:pt x="137" y="453"/>
                  </a:cubicBezTo>
                  <a:cubicBezTo>
                    <a:pt x="173" y="471"/>
                    <a:pt x="209" y="489"/>
                    <a:pt x="250" y="489"/>
                  </a:cubicBezTo>
                  <a:cubicBezTo>
                    <a:pt x="286" y="489"/>
                    <a:pt x="322" y="471"/>
                    <a:pt x="340" y="453"/>
                  </a:cubicBezTo>
                  <a:cubicBezTo>
                    <a:pt x="381" y="453"/>
                    <a:pt x="399" y="435"/>
                    <a:pt x="435" y="417"/>
                  </a:cubicBezTo>
                  <a:cubicBezTo>
                    <a:pt x="453" y="394"/>
                    <a:pt x="476" y="358"/>
                    <a:pt x="476" y="340"/>
                  </a:cubicBezTo>
                  <a:cubicBezTo>
                    <a:pt x="494" y="304"/>
                    <a:pt x="512" y="263"/>
                    <a:pt x="494" y="245"/>
                  </a:cubicBezTo>
                  <a:lnTo>
                    <a:pt x="494" y="168"/>
                  </a:lnTo>
                  <a:cubicBezTo>
                    <a:pt x="476" y="132"/>
                    <a:pt x="453" y="96"/>
                    <a:pt x="435" y="55"/>
                  </a:cubicBezTo>
                  <a:cubicBezTo>
                    <a:pt x="417" y="55"/>
                    <a:pt x="399" y="37"/>
                    <a:pt x="381" y="19"/>
                  </a:cubicBezTo>
                  <a:cubicBezTo>
                    <a:pt x="340" y="1"/>
                    <a:pt x="304" y="1"/>
                    <a:pt x="25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9" name="Google Shape;3419;p33"/>
            <p:cNvSpPr/>
            <p:nvPr/>
          </p:nvSpPr>
          <p:spPr>
            <a:xfrm>
              <a:off x="822987" y="224415"/>
              <a:ext cx="62985" cy="63477"/>
            </a:xfrm>
            <a:custGeom>
              <a:avLst/>
              <a:gdLst/>
              <a:ahLst/>
              <a:cxnLst/>
              <a:rect l="l" t="t" r="r" b="b"/>
              <a:pathLst>
                <a:path w="639" h="644" extrusionOk="0">
                  <a:moveTo>
                    <a:pt x="317" y="1"/>
                  </a:moveTo>
                  <a:cubicBezTo>
                    <a:pt x="281" y="1"/>
                    <a:pt x="244" y="1"/>
                    <a:pt x="204" y="42"/>
                  </a:cubicBezTo>
                  <a:cubicBezTo>
                    <a:pt x="168" y="42"/>
                    <a:pt x="131" y="60"/>
                    <a:pt x="91" y="96"/>
                  </a:cubicBezTo>
                  <a:cubicBezTo>
                    <a:pt x="73" y="114"/>
                    <a:pt x="54" y="155"/>
                    <a:pt x="36" y="191"/>
                  </a:cubicBezTo>
                  <a:cubicBezTo>
                    <a:pt x="18" y="227"/>
                    <a:pt x="0" y="268"/>
                    <a:pt x="18" y="322"/>
                  </a:cubicBezTo>
                  <a:lnTo>
                    <a:pt x="18" y="399"/>
                  </a:lnTo>
                  <a:cubicBezTo>
                    <a:pt x="36" y="453"/>
                    <a:pt x="54" y="512"/>
                    <a:pt x="91" y="548"/>
                  </a:cubicBezTo>
                  <a:cubicBezTo>
                    <a:pt x="131" y="548"/>
                    <a:pt x="149" y="566"/>
                    <a:pt x="168" y="589"/>
                  </a:cubicBezTo>
                  <a:cubicBezTo>
                    <a:pt x="204" y="625"/>
                    <a:pt x="263" y="625"/>
                    <a:pt x="317" y="643"/>
                  </a:cubicBezTo>
                  <a:cubicBezTo>
                    <a:pt x="376" y="643"/>
                    <a:pt x="412" y="625"/>
                    <a:pt x="453" y="607"/>
                  </a:cubicBezTo>
                  <a:cubicBezTo>
                    <a:pt x="489" y="589"/>
                    <a:pt x="525" y="566"/>
                    <a:pt x="543" y="548"/>
                  </a:cubicBezTo>
                  <a:cubicBezTo>
                    <a:pt x="584" y="512"/>
                    <a:pt x="602" y="476"/>
                    <a:pt x="620" y="435"/>
                  </a:cubicBezTo>
                  <a:cubicBezTo>
                    <a:pt x="638" y="399"/>
                    <a:pt x="638" y="363"/>
                    <a:pt x="638" y="322"/>
                  </a:cubicBezTo>
                  <a:cubicBezTo>
                    <a:pt x="638" y="286"/>
                    <a:pt x="638" y="268"/>
                    <a:pt x="620" y="227"/>
                  </a:cubicBezTo>
                  <a:cubicBezTo>
                    <a:pt x="620" y="191"/>
                    <a:pt x="584" y="137"/>
                    <a:pt x="543" y="96"/>
                  </a:cubicBezTo>
                  <a:cubicBezTo>
                    <a:pt x="525" y="78"/>
                    <a:pt x="507" y="60"/>
                    <a:pt x="489" y="42"/>
                  </a:cubicBezTo>
                  <a:cubicBezTo>
                    <a:pt x="430" y="24"/>
                    <a:pt x="376" y="1"/>
                    <a:pt x="31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0" name="Google Shape;3420;p33"/>
            <p:cNvSpPr/>
            <p:nvPr/>
          </p:nvSpPr>
          <p:spPr>
            <a:xfrm>
              <a:off x="986115" y="421550"/>
              <a:ext cx="35386" cy="29965"/>
            </a:xfrm>
            <a:custGeom>
              <a:avLst/>
              <a:gdLst/>
              <a:ahLst/>
              <a:cxnLst/>
              <a:rect l="l" t="t" r="r" b="b"/>
              <a:pathLst>
                <a:path w="359" h="304" extrusionOk="0">
                  <a:moveTo>
                    <a:pt x="173" y="0"/>
                  </a:moveTo>
                  <a:cubicBezTo>
                    <a:pt x="132" y="0"/>
                    <a:pt x="96" y="19"/>
                    <a:pt x="60" y="59"/>
                  </a:cubicBezTo>
                  <a:cubicBezTo>
                    <a:pt x="60" y="59"/>
                    <a:pt x="42" y="77"/>
                    <a:pt x="42" y="95"/>
                  </a:cubicBezTo>
                  <a:cubicBezTo>
                    <a:pt x="1" y="132"/>
                    <a:pt x="1" y="190"/>
                    <a:pt x="42" y="227"/>
                  </a:cubicBezTo>
                  <a:lnTo>
                    <a:pt x="60" y="245"/>
                  </a:lnTo>
                  <a:cubicBezTo>
                    <a:pt x="78" y="285"/>
                    <a:pt x="132" y="304"/>
                    <a:pt x="173" y="304"/>
                  </a:cubicBezTo>
                  <a:cubicBezTo>
                    <a:pt x="209" y="304"/>
                    <a:pt x="227" y="304"/>
                    <a:pt x="268" y="285"/>
                  </a:cubicBezTo>
                  <a:lnTo>
                    <a:pt x="304" y="285"/>
                  </a:lnTo>
                  <a:cubicBezTo>
                    <a:pt x="304" y="263"/>
                    <a:pt x="322" y="245"/>
                    <a:pt x="340" y="245"/>
                  </a:cubicBezTo>
                  <a:cubicBezTo>
                    <a:pt x="358" y="209"/>
                    <a:pt x="358" y="190"/>
                    <a:pt x="358" y="150"/>
                  </a:cubicBezTo>
                  <a:cubicBezTo>
                    <a:pt x="358" y="132"/>
                    <a:pt x="358" y="114"/>
                    <a:pt x="340" y="77"/>
                  </a:cubicBezTo>
                  <a:cubicBezTo>
                    <a:pt x="322" y="59"/>
                    <a:pt x="286" y="19"/>
                    <a:pt x="268" y="19"/>
                  </a:cubicBezTo>
                  <a:cubicBezTo>
                    <a:pt x="227" y="19"/>
                    <a:pt x="209" y="0"/>
                    <a:pt x="17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1" name="Google Shape;3421;p33"/>
            <p:cNvSpPr/>
            <p:nvPr/>
          </p:nvSpPr>
          <p:spPr>
            <a:xfrm>
              <a:off x="469822" y="451416"/>
              <a:ext cx="37061" cy="35287"/>
            </a:xfrm>
            <a:custGeom>
              <a:avLst/>
              <a:gdLst/>
              <a:ahLst/>
              <a:cxnLst/>
              <a:rect l="l" t="t" r="r" b="b"/>
              <a:pathLst>
                <a:path w="376" h="358" extrusionOk="0">
                  <a:moveTo>
                    <a:pt x="190" y="1"/>
                  </a:moveTo>
                  <a:cubicBezTo>
                    <a:pt x="168" y="1"/>
                    <a:pt x="132" y="1"/>
                    <a:pt x="113" y="19"/>
                  </a:cubicBezTo>
                  <a:cubicBezTo>
                    <a:pt x="95" y="19"/>
                    <a:pt x="77" y="37"/>
                    <a:pt x="55" y="55"/>
                  </a:cubicBezTo>
                  <a:cubicBezTo>
                    <a:pt x="37" y="73"/>
                    <a:pt x="37" y="96"/>
                    <a:pt x="18" y="114"/>
                  </a:cubicBezTo>
                  <a:cubicBezTo>
                    <a:pt x="18" y="132"/>
                    <a:pt x="0" y="150"/>
                    <a:pt x="18" y="168"/>
                  </a:cubicBezTo>
                  <a:lnTo>
                    <a:pt x="18" y="227"/>
                  </a:lnTo>
                  <a:cubicBezTo>
                    <a:pt x="18" y="245"/>
                    <a:pt x="37" y="281"/>
                    <a:pt x="55" y="299"/>
                  </a:cubicBezTo>
                  <a:cubicBezTo>
                    <a:pt x="77" y="299"/>
                    <a:pt x="95" y="322"/>
                    <a:pt x="95" y="322"/>
                  </a:cubicBezTo>
                  <a:cubicBezTo>
                    <a:pt x="132" y="340"/>
                    <a:pt x="150" y="358"/>
                    <a:pt x="190" y="358"/>
                  </a:cubicBezTo>
                  <a:cubicBezTo>
                    <a:pt x="190" y="358"/>
                    <a:pt x="208" y="358"/>
                    <a:pt x="208" y="340"/>
                  </a:cubicBezTo>
                  <a:cubicBezTo>
                    <a:pt x="245" y="340"/>
                    <a:pt x="263" y="340"/>
                    <a:pt x="281" y="322"/>
                  </a:cubicBezTo>
                  <a:cubicBezTo>
                    <a:pt x="281" y="322"/>
                    <a:pt x="303" y="299"/>
                    <a:pt x="322" y="299"/>
                  </a:cubicBezTo>
                  <a:lnTo>
                    <a:pt x="322" y="281"/>
                  </a:lnTo>
                  <a:cubicBezTo>
                    <a:pt x="340" y="281"/>
                    <a:pt x="358" y="263"/>
                    <a:pt x="358" y="245"/>
                  </a:cubicBezTo>
                  <a:cubicBezTo>
                    <a:pt x="376" y="227"/>
                    <a:pt x="376" y="186"/>
                    <a:pt x="376" y="168"/>
                  </a:cubicBezTo>
                  <a:lnTo>
                    <a:pt x="376" y="132"/>
                  </a:lnTo>
                  <a:cubicBezTo>
                    <a:pt x="358" y="114"/>
                    <a:pt x="340" y="73"/>
                    <a:pt x="322" y="55"/>
                  </a:cubicBezTo>
                  <a:cubicBezTo>
                    <a:pt x="303" y="37"/>
                    <a:pt x="281" y="37"/>
                    <a:pt x="281" y="19"/>
                  </a:cubicBezTo>
                  <a:cubicBezTo>
                    <a:pt x="263" y="19"/>
                    <a:pt x="245" y="19"/>
                    <a:pt x="24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22" name="Google Shape;3422;p33"/>
          <p:cNvGrpSpPr/>
          <p:nvPr/>
        </p:nvGrpSpPr>
        <p:grpSpPr>
          <a:xfrm rot="10800000" flipH="1">
            <a:off x="8436625" y="108023"/>
            <a:ext cx="627975" cy="878525"/>
            <a:chOff x="8436625" y="2649875"/>
            <a:chExt cx="627975" cy="878525"/>
          </a:xfrm>
        </p:grpSpPr>
        <p:sp>
          <p:nvSpPr>
            <p:cNvPr id="3423" name="Google Shape;3423;p33"/>
            <p:cNvSpPr/>
            <p:nvPr/>
          </p:nvSpPr>
          <p:spPr>
            <a:xfrm rot="5400000">
              <a:off x="8654706" y="2847353"/>
              <a:ext cx="63379" cy="61703"/>
            </a:xfrm>
            <a:custGeom>
              <a:avLst/>
              <a:gdLst/>
              <a:ahLst/>
              <a:cxnLst/>
              <a:rect l="l" t="t" r="r" b="b"/>
              <a:pathLst>
                <a:path w="643" h="626" extrusionOk="0">
                  <a:moveTo>
                    <a:pt x="322" y="1"/>
                  </a:moveTo>
                  <a:cubicBezTo>
                    <a:pt x="285" y="1"/>
                    <a:pt x="245" y="1"/>
                    <a:pt x="208" y="19"/>
                  </a:cubicBezTo>
                  <a:cubicBezTo>
                    <a:pt x="172" y="37"/>
                    <a:pt x="132" y="60"/>
                    <a:pt x="95" y="96"/>
                  </a:cubicBezTo>
                  <a:cubicBezTo>
                    <a:pt x="77" y="114"/>
                    <a:pt x="59" y="150"/>
                    <a:pt x="41" y="191"/>
                  </a:cubicBezTo>
                  <a:cubicBezTo>
                    <a:pt x="18" y="227"/>
                    <a:pt x="0" y="263"/>
                    <a:pt x="18" y="304"/>
                  </a:cubicBezTo>
                  <a:lnTo>
                    <a:pt x="18" y="399"/>
                  </a:lnTo>
                  <a:cubicBezTo>
                    <a:pt x="41" y="435"/>
                    <a:pt x="59" y="489"/>
                    <a:pt x="95" y="530"/>
                  </a:cubicBezTo>
                  <a:cubicBezTo>
                    <a:pt x="132" y="548"/>
                    <a:pt x="154" y="566"/>
                    <a:pt x="172" y="584"/>
                  </a:cubicBezTo>
                  <a:cubicBezTo>
                    <a:pt x="208" y="602"/>
                    <a:pt x="267" y="625"/>
                    <a:pt x="322" y="625"/>
                  </a:cubicBezTo>
                  <a:cubicBezTo>
                    <a:pt x="358" y="625"/>
                    <a:pt x="398" y="602"/>
                    <a:pt x="435" y="584"/>
                  </a:cubicBezTo>
                  <a:cubicBezTo>
                    <a:pt x="471" y="584"/>
                    <a:pt x="512" y="566"/>
                    <a:pt x="548" y="530"/>
                  </a:cubicBezTo>
                  <a:cubicBezTo>
                    <a:pt x="566" y="489"/>
                    <a:pt x="607" y="471"/>
                    <a:pt x="607" y="435"/>
                  </a:cubicBezTo>
                  <a:cubicBezTo>
                    <a:pt x="625" y="399"/>
                    <a:pt x="643" y="358"/>
                    <a:pt x="643" y="304"/>
                  </a:cubicBezTo>
                  <a:cubicBezTo>
                    <a:pt x="625" y="286"/>
                    <a:pt x="625" y="245"/>
                    <a:pt x="625" y="227"/>
                  </a:cubicBezTo>
                  <a:cubicBezTo>
                    <a:pt x="607" y="173"/>
                    <a:pt x="584" y="132"/>
                    <a:pt x="548" y="96"/>
                  </a:cubicBezTo>
                  <a:cubicBezTo>
                    <a:pt x="530" y="78"/>
                    <a:pt x="512" y="60"/>
                    <a:pt x="471" y="37"/>
                  </a:cubicBezTo>
                  <a:cubicBezTo>
                    <a:pt x="435" y="19"/>
                    <a:pt x="380" y="1"/>
                    <a:pt x="32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4" name="Google Shape;3424;p33"/>
            <p:cNvSpPr/>
            <p:nvPr/>
          </p:nvSpPr>
          <p:spPr>
            <a:xfrm rot="5400000">
              <a:off x="8811626" y="2922757"/>
              <a:ext cx="54114" cy="54015"/>
            </a:xfrm>
            <a:custGeom>
              <a:avLst/>
              <a:gdLst/>
              <a:ahLst/>
              <a:cxnLst/>
              <a:rect l="l" t="t" r="r" b="b"/>
              <a:pathLst>
                <a:path w="549" h="548" extrusionOk="0">
                  <a:moveTo>
                    <a:pt x="286" y="0"/>
                  </a:moveTo>
                  <a:cubicBezTo>
                    <a:pt x="209" y="0"/>
                    <a:pt x="132" y="37"/>
                    <a:pt x="78" y="95"/>
                  </a:cubicBezTo>
                  <a:cubicBezTo>
                    <a:pt x="60" y="114"/>
                    <a:pt x="37" y="150"/>
                    <a:pt x="19" y="168"/>
                  </a:cubicBezTo>
                  <a:cubicBezTo>
                    <a:pt x="19" y="209"/>
                    <a:pt x="1" y="245"/>
                    <a:pt x="1" y="281"/>
                  </a:cubicBezTo>
                  <a:cubicBezTo>
                    <a:pt x="1" y="358"/>
                    <a:pt x="37" y="412"/>
                    <a:pt x="78" y="471"/>
                  </a:cubicBezTo>
                  <a:cubicBezTo>
                    <a:pt x="132" y="525"/>
                    <a:pt x="209" y="548"/>
                    <a:pt x="286" y="548"/>
                  </a:cubicBezTo>
                  <a:cubicBezTo>
                    <a:pt x="340" y="548"/>
                    <a:pt x="417" y="525"/>
                    <a:pt x="471" y="471"/>
                  </a:cubicBezTo>
                  <a:cubicBezTo>
                    <a:pt x="490" y="453"/>
                    <a:pt x="512" y="412"/>
                    <a:pt x="530" y="376"/>
                  </a:cubicBezTo>
                  <a:cubicBezTo>
                    <a:pt x="548" y="358"/>
                    <a:pt x="548" y="322"/>
                    <a:pt x="548" y="281"/>
                  </a:cubicBezTo>
                  <a:cubicBezTo>
                    <a:pt x="548" y="209"/>
                    <a:pt x="530" y="132"/>
                    <a:pt x="471" y="95"/>
                  </a:cubicBezTo>
                  <a:cubicBezTo>
                    <a:pt x="417" y="37"/>
                    <a:pt x="358" y="0"/>
                    <a:pt x="28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5" name="Google Shape;3425;p33"/>
            <p:cNvSpPr/>
            <p:nvPr/>
          </p:nvSpPr>
          <p:spPr>
            <a:xfrm rot="5400000">
              <a:off x="8754309" y="3129008"/>
              <a:ext cx="48298" cy="48692"/>
            </a:xfrm>
            <a:custGeom>
              <a:avLst/>
              <a:gdLst/>
              <a:ahLst/>
              <a:cxnLst/>
              <a:rect l="l" t="t" r="r" b="b"/>
              <a:pathLst>
                <a:path w="490" h="494" extrusionOk="0">
                  <a:moveTo>
                    <a:pt x="245" y="0"/>
                  </a:moveTo>
                  <a:cubicBezTo>
                    <a:pt x="204" y="0"/>
                    <a:pt x="186" y="23"/>
                    <a:pt x="150" y="23"/>
                  </a:cubicBezTo>
                  <a:cubicBezTo>
                    <a:pt x="114" y="41"/>
                    <a:pt x="91" y="59"/>
                    <a:pt x="73" y="77"/>
                  </a:cubicBezTo>
                  <a:cubicBezTo>
                    <a:pt x="55" y="95"/>
                    <a:pt x="37" y="136"/>
                    <a:pt x="19" y="154"/>
                  </a:cubicBezTo>
                  <a:cubicBezTo>
                    <a:pt x="0" y="190"/>
                    <a:pt x="0" y="208"/>
                    <a:pt x="0" y="249"/>
                  </a:cubicBezTo>
                  <a:cubicBezTo>
                    <a:pt x="0" y="267"/>
                    <a:pt x="0" y="285"/>
                    <a:pt x="19" y="321"/>
                  </a:cubicBezTo>
                  <a:cubicBezTo>
                    <a:pt x="19" y="362"/>
                    <a:pt x="37" y="398"/>
                    <a:pt x="73" y="416"/>
                  </a:cubicBezTo>
                  <a:cubicBezTo>
                    <a:pt x="91" y="435"/>
                    <a:pt x="114" y="453"/>
                    <a:pt x="132" y="453"/>
                  </a:cubicBezTo>
                  <a:cubicBezTo>
                    <a:pt x="168" y="475"/>
                    <a:pt x="204" y="493"/>
                    <a:pt x="245" y="493"/>
                  </a:cubicBezTo>
                  <a:cubicBezTo>
                    <a:pt x="281" y="493"/>
                    <a:pt x="299" y="493"/>
                    <a:pt x="340" y="475"/>
                  </a:cubicBezTo>
                  <a:cubicBezTo>
                    <a:pt x="376" y="453"/>
                    <a:pt x="394" y="453"/>
                    <a:pt x="412" y="416"/>
                  </a:cubicBezTo>
                  <a:cubicBezTo>
                    <a:pt x="430" y="398"/>
                    <a:pt x="453" y="380"/>
                    <a:pt x="471" y="340"/>
                  </a:cubicBezTo>
                  <a:cubicBezTo>
                    <a:pt x="489" y="321"/>
                    <a:pt x="489" y="285"/>
                    <a:pt x="489" y="249"/>
                  </a:cubicBezTo>
                  <a:cubicBezTo>
                    <a:pt x="489" y="226"/>
                    <a:pt x="489" y="208"/>
                    <a:pt x="471" y="190"/>
                  </a:cubicBezTo>
                  <a:cubicBezTo>
                    <a:pt x="471" y="154"/>
                    <a:pt x="453" y="113"/>
                    <a:pt x="412" y="77"/>
                  </a:cubicBezTo>
                  <a:cubicBezTo>
                    <a:pt x="394" y="59"/>
                    <a:pt x="376" y="59"/>
                    <a:pt x="376" y="41"/>
                  </a:cubicBezTo>
                  <a:cubicBezTo>
                    <a:pt x="340" y="23"/>
                    <a:pt x="281" y="0"/>
                    <a:pt x="24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6" name="Google Shape;3426;p33"/>
            <p:cNvSpPr/>
            <p:nvPr/>
          </p:nvSpPr>
          <p:spPr>
            <a:xfrm rot="5400000">
              <a:off x="8939123" y="3165280"/>
              <a:ext cx="37160" cy="38934"/>
            </a:xfrm>
            <a:custGeom>
              <a:avLst/>
              <a:gdLst/>
              <a:ahLst/>
              <a:cxnLst/>
              <a:rect l="l" t="t" r="r" b="b"/>
              <a:pathLst>
                <a:path w="377" h="395" extrusionOk="0">
                  <a:moveTo>
                    <a:pt x="191" y="0"/>
                  </a:moveTo>
                  <a:cubicBezTo>
                    <a:pt x="168" y="0"/>
                    <a:pt x="132" y="19"/>
                    <a:pt x="114" y="19"/>
                  </a:cubicBezTo>
                  <a:cubicBezTo>
                    <a:pt x="96" y="37"/>
                    <a:pt x="78" y="37"/>
                    <a:pt x="55" y="55"/>
                  </a:cubicBezTo>
                  <a:cubicBezTo>
                    <a:pt x="37" y="73"/>
                    <a:pt x="19" y="95"/>
                    <a:pt x="19" y="132"/>
                  </a:cubicBezTo>
                  <a:cubicBezTo>
                    <a:pt x="1" y="150"/>
                    <a:pt x="1" y="168"/>
                    <a:pt x="1" y="209"/>
                  </a:cubicBezTo>
                  <a:lnTo>
                    <a:pt x="1" y="245"/>
                  </a:lnTo>
                  <a:cubicBezTo>
                    <a:pt x="19" y="281"/>
                    <a:pt x="19" y="322"/>
                    <a:pt x="55" y="340"/>
                  </a:cubicBezTo>
                  <a:cubicBezTo>
                    <a:pt x="55" y="340"/>
                    <a:pt x="78" y="358"/>
                    <a:pt x="96" y="376"/>
                  </a:cubicBezTo>
                  <a:cubicBezTo>
                    <a:pt x="114" y="376"/>
                    <a:pt x="150" y="394"/>
                    <a:pt x="191" y="394"/>
                  </a:cubicBezTo>
                  <a:cubicBezTo>
                    <a:pt x="209" y="394"/>
                    <a:pt x="245" y="394"/>
                    <a:pt x="263" y="376"/>
                  </a:cubicBezTo>
                  <a:cubicBezTo>
                    <a:pt x="281" y="376"/>
                    <a:pt x="304" y="358"/>
                    <a:pt x="322" y="340"/>
                  </a:cubicBezTo>
                  <a:cubicBezTo>
                    <a:pt x="340" y="322"/>
                    <a:pt x="358" y="299"/>
                    <a:pt x="358" y="281"/>
                  </a:cubicBezTo>
                  <a:cubicBezTo>
                    <a:pt x="376" y="245"/>
                    <a:pt x="376" y="227"/>
                    <a:pt x="376" y="209"/>
                  </a:cubicBezTo>
                  <a:lnTo>
                    <a:pt x="376" y="150"/>
                  </a:lnTo>
                  <a:cubicBezTo>
                    <a:pt x="376" y="114"/>
                    <a:pt x="358" y="95"/>
                    <a:pt x="322" y="55"/>
                  </a:cubicBezTo>
                  <a:cubicBezTo>
                    <a:pt x="322" y="55"/>
                    <a:pt x="304" y="37"/>
                    <a:pt x="281" y="37"/>
                  </a:cubicBezTo>
                  <a:cubicBezTo>
                    <a:pt x="263" y="19"/>
                    <a:pt x="227" y="0"/>
                    <a:pt x="19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7" name="Google Shape;3427;p33"/>
            <p:cNvSpPr/>
            <p:nvPr/>
          </p:nvSpPr>
          <p:spPr>
            <a:xfrm rot="5400000">
              <a:off x="8597389" y="3019401"/>
              <a:ext cx="27796" cy="27993"/>
            </a:xfrm>
            <a:custGeom>
              <a:avLst/>
              <a:gdLst/>
              <a:ahLst/>
              <a:cxnLst/>
              <a:rect l="l" t="t" r="r" b="b"/>
              <a:pathLst>
                <a:path w="282" h="284" extrusionOk="0">
                  <a:moveTo>
                    <a:pt x="150" y="1"/>
                  </a:moveTo>
                  <a:cubicBezTo>
                    <a:pt x="138" y="1"/>
                    <a:pt x="126" y="9"/>
                    <a:pt x="114" y="9"/>
                  </a:cubicBezTo>
                  <a:cubicBezTo>
                    <a:pt x="73" y="9"/>
                    <a:pt x="37" y="49"/>
                    <a:pt x="19" y="68"/>
                  </a:cubicBezTo>
                  <a:cubicBezTo>
                    <a:pt x="19" y="86"/>
                    <a:pt x="1" y="104"/>
                    <a:pt x="1" y="122"/>
                  </a:cubicBezTo>
                  <a:cubicBezTo>
                    <a:pt x="1" y="144"/>
                    <a:pt x="1" y="163"/>
                    <a:pt x="19" y="181"/>
                  </a:cubicBezTo>
                  <a:cubicBezTo>
                    <a:pt x="19" y="217"/>
                    <a:pt x="37" y="235"/>
                    <a:pt x="73" y="258"/>
                  </a:cubicBezTo>
                  <a:cubicBezTo>
                    <a:pt x="102" y="270"/>
                    <a:pt x="128" y="283"/>
                    <a:pt x="154" y="283"/>
                  </a:cubicBezTo>
                  <a:cubicBezTo>
                    <a:pt x="165" y="283"/>
                    <a:pt x="175" y="281"/>
                    <a:pt x="186" y="276"/>
                  </a:cubicBezTo>
                  <a:cubicBezTo>
                    <a:pt x="209" y="276"/>
                    <a:pt x="245" y="235"/>
                    <a:pt x="263" y="217"/>
                  </a:cubicBezTo>
                  <a:cubicBezTo>
                    <a:pt x="281" y="199"/>
                    <a:pt x="281" y="163"/>
                    <a:pt x="281" y="144"/>
                  </a:cubicBezTo>
                  <a:cubicBezTo>
                    <a:pt x="281" y="122"/>
                    <a:pt x="281" y="104"/>
                    <a:pt x="263" y="86"/>
                  </a:cubicBezTo>
                  <a:cubicBezTo>
                    <a:pt x="263" y="68"/>
                    <a:pt x="263" y="49"/>
                    <a:pt x="245" y="49"/>
                  </a:cubicBezTo>
                  <a:cubicBezTo>
                    <a:pt x="227" y="31"/>
                    <a:pt x="209" y="9"/>
                    <a:pt x="186" y="9"/>
                  </a:cubicBezTo>
                  <a:lnTo>
                    <a:pt x="168" y="9"/>
                  </a:lnTo>
                  <a:cubicBezTo>
                    <a:pt x="162" y="3"/>
                    <a:pt x="156" y="1"/>
                    <a:pt x="15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8" name="Google Shape;3428;p33"/>
            <p:cNvSpPr/>
            <p:nvPr/>
          </p:nvSpPr>
          <p:spPr>
            <a:xfrm rot="5400000">
              <a:off x="8804086" y="3054294"/>
              <a:ext cx="37160" cy="37948"/>
            </a:xfrm>
            <a:custGeom>
              <a:avLst/>
              <a:gdLst/>
              <a:ahLst/>
              <a:cxnLst/>
              <a:rect l="l" t="t" r="r" b="b"/>
              <a:pathLst>
                <a:path w="377" h="385" extrusionOk="0">
                  <a:moveTo>
                    <a:pt x="191" y="1"/>
                  </a:moveTo>
                  <a:cubicBezTo>
                    <a:pt x="168" y="1"/>
                    <a:pt x="132" y="19"/>
                    <a:pt x="114" y="19"/>
                  </a:cubicBezTo>
                  <a:cubicBezTo>
                    <a:pt x="96" y="37"/>
                    <a:pt x="78" y="37"/>
                    <a:pt x="55" y="55"/>
                  </a:cubicBezTo>
                  <a:cubicBezTo>
                    <a:pt x="37" y="78"/>
                    <a:pt x="19" y="96"/>
                    <a:pt x="19" y="132"/>
                  </a:cubicBezTo>
                  <a:cubicBezTo>
                    <a:pt x="1" y="150"/>
                    <a:pt x="1" y="168"/>
                    <a:pt x="1" y="191"/>
                  </a:cubicBezTo>
                  <a:lnTo>
                    <a:pt x="1" y="245"/>
                  </a:lnTo>
                  <a:cubicBezTo>
                    <a:pt x="19" y="281"/>
                    <a:pt x="37" y="304"/>
                    <a:pt x="55" y="340"/>
                  </a:cubicBezTo>
                  <a:cubicBezTo>
                    <a:pt x="78" y="340"/>
                    <a:pt x="78" y="358"/>
                    <a:pt x="96" y="358"/>
                  </a:cubicBezTo>
                  <a:cubicBezTo>
                    <a:pt x="132" y="376"/>
                    <a:pt x="150" y="376"/>
                    <a:pt x="191" y="376"/>
                  </a:cubicBezTo>
                  <a:cubicBezTo>
                    <a:pt x="197" y="382"/>
                    <a:pt x="205" y="384"/>
                    <a:pt x="214" y="384"/>
                  </a:cubicBezTo>
                  <a:cubicBezTo>
                    <a:pt x="231" y="384"/>
                    <a:pt x="251" y="376"/>
                    <a:pt x="263" y="376"/>
                  </a:cubicBezTo>
                  <a:cubicBezTo>
                    <a:pt x="281" y="358"/>
                    <a:pt x="304" y="358"/>
                    <a:pt x="322" y="340"/>
                  </a:cubicBezTo>
                  <a:cubicBezTo>
                    <a:pt x="340" y="322"/>
                    <a:pt x="358" y="304"/>
                    <a:pt x="358" y="263"/>
                  </a:cubicBezTo>
                  <a:cubicBezTo>
                    <a:pt x="376" y="245"/>
                    <a:pt x="376" y="227"/>
                    <a:pt x="376" y="191"/>
                  </a:cubicBezTo>
                  <a:lnTo>
                    <a:pt x="376" y="150"/>
                  </a:lnTo>
                  <a:cubicBezTo>
                    <a:pt x="358" y="114"/>
                    <a:pt x="340" y="96"/>
                    <a:pt x="322" y="55"/>
                  </a:cubicBezTo>
                  <a:cubicBezTo>
                    <a:pt x="304" y="55"/>
                    <a:pt x="304" y="37"/>
                    <a:pt x="281" y="37"/>
                  </a:cubicBezTo>
                  <a:cubicBezTo>
                    <a:pt x="263" y="19"/>
                    <a:pt x="227" y="1"/>
                    <a:pt x="19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9" name="Google Shape;3429;p33"/>
            <p:cNvSpPr/>
            <p:nvPr/>
          </p:nvSpPr>
          <p:spPr>
            <a:xfrm rot="5400000">
              <a:off x="8869781" y="2806152"/>
              <a:ext cx="40708" cy="40216"/>
            </a:xfrm>
            <a:custGeom>
              <a:avLst/>
              <a:gdLst/>
              <a:ahLst/>
              <a:cxnLst/>
              <a:rect l="l" t="t" r="r" b="b"/>
              <a:pathLst>
                <a:path w="413" h="408" extrusionOk="0">
                  <a:moveTo>
                    <a:pt x="245" y="0"/>
                  </a:moveTo>
                  <a:cubicBezTo>
                    <a:pt x="204" y="0"/>
                    <a:pt x="186" y="0"/>
                    <a:pt x="168" y="18"/>
                  </a:cubicBezTo>
                  <a:cubicBezTo>
                    <a:pt x="132" y="18"/>
                    <a:pt x="114" y="36"/>
                    <a:pt x="91" y="54"/>
                  </a:cubicBezTo>
                  <a:cubicBezTo>
                    <a:pt x="73" y="54"/>
                    <a:pt x="55" y="72"/>
                    <a:pt x="37" y="113"/>
                  </a:cubicBezTo>
                  <a:cubicBezTo>
                    <a:pt x="19" y="131"/>
                    <a:pt x="19" y="149"/>
                    <a:pt x="19" y="186"/>
                  </a:cubicBezTo>
                  <a:cubicBezTo>
                    <a:pt x="1" y="208"/>
                    <a:pt x="19" y="226"/>
                    <a:pt x="19" y="262"/>
                  </a:cubicBezTo>
                  <a:cubicBezTo>
                    <a:pt x="19" y="281"/>
                    <a:pt x="37" y="299"/>
                    <a:pt x="37" y="299"/>
                  </a:cubicBezTo>
                  <a:cubicBezTo>
                    <a:pt x="55" y="339"/>
                    <a:pt x="73" y="357"/>
                    <a:pt x="114" y="376"/>
                  </a:cubicBezTo>
                  <a:cubicBezTo>
                    <a:pt x="132" y="394"/>
                    <a:pt x="150" y="394"/>
                    <a:pt x="168" y="394"/>
                  </a:cubicBezTo>
                  <a:cubicBezTo>
                    <a:pt x="177" y="403"/>
                    <a:pt x="192" y="407"/>
                    <a:pt x="209" y="407"/>
                  </a:cubicBezTo>
                  <a:cubicBezTo>
                    <a:pt x="226" y="407"/>
                    <a:pt x="245" y="403"/>
                    <a:pt x="263" y="394"/>
                  </a:cubicBezTo>
                  <a:cubicBezTo>
                    <a:pt x="281" y="394"/>
                    <a:pt x="299" y="394"/>
                    <a:pt x="317" y="376"/>
                  </a:cubicBezTo>
                  <a:cubicBezTo>
                    <a:pt x="340" y="357"/>
                    <a:pt x="376" y="339"/>
                    <a:pt x="394" y="299"/>
                  </a:cubicBezTo>
                  <a:cubicBezTo>
                    <a:pt x="394" y="299"/>
                    <a:pt x="394" y="281"/>
                    <a:pt x="412" y="262"/>
                  </a:cubicBezTo>
                  <a:lnTo>
                    <a:pt x="412" y="167"/>
                  </a:lnTo>
                  <a:lnTo>
                    <a:pt x="412" y="149"/>
                  </a:lnTo>
                  <a:cubicBezTo>
                    <a:pt x="394" y="131"/>
                    <a:pt x="394" y="113"/>
                    <a:pt x="376" y="72"/>
                  </a:cubicBezTo>
                  <a:cubicBezTo>
                    <a:pt x="358" y="54"/>
                    <a:pt x="340" y="36"/>
                    <a:pt x="317" y="36"/>
                  </a:cubicBezTo>
                  <a:cubicBezTo>
                    <a:pt x="299" y="18"/>
                    <a:pt x="263" y="18"/>
                    <a:pt x="24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0" name="Google Shape;3430;p33"/>
            <p:cNvSpPr/>
            <p:nvPr/>
          </p:nvSpPr>
          <p:spPr>
            <a:xfrm rot="5400000">
              <a:off x="8720057" y="2650516"/>
              <a:ext cx="29472" cy="28190"/>
            </a:xfrm>
            <a:custGeom>
              <a:avLst/>
              <a:gdLst/>
              <a:ahLst/>
              <a:cxnLst/>
              <a:rect l="l" t="t" r="r" b="b"/>
              <a:pathLst>
                <a:path w="299" h="286" extrusionOk="0">
                  <a:moveTo>
                    <a:pt x="132" y="1"/>
                  </a:moveTo>
                  <a:cubicBezTo>
                    <a:pt x="113" y="1"/>
                    <a:pt x="91" y="1"/>
                    <a:pt x="91" y="19"/>
                  </a:cubicBezTo>
                  <a:cubicBezTo>
                    <a:pt x="73" y="19"/>
                    <a:pt x="73" y="19"/>
                    <a:pt x="55" y="41"/>
                  </a:cubicBezTo>
                  <a:cubicBezTo>
                    <a:pt x="55" y="41"/>
                    <a:pt x="37" y="41"/>
                    <a:pt x="37" y="59"/>
                  </a:cubicBezTo>
                  <a:cubicBezTo>
                    <a:pt x="18" y="59"/>
                    <a:pt x="18" y="78"/>
                    <a:pt x="18" y="96"/>
                  </a:cubicBezTo>
                  <a:cubicBezTo>
                    <a:pt x="0" y="114"/>
                    <a:pt x="0" y="132"/>
                    <a:pt x="0" y="154"/>
                  </a:cubicBezTo>
                  <a:lnTo>
                    <a:pt x="0" y="191"/>
                  </a:lnTo>
                  <a:cubicBezTo>
                    <a:pt x="18" y="191"/>
                    <a:pt x="18" y="209"/>
                    <a:pt x="18" y="209"/>
                  </a:cubicBezTo>
                  <a:cubicBezTo>
                    <a:pt x="37" y="227"/>
                    <a:pt x="37" y="227"/>
                    <a:pt x="37" y="245"/>
                  </a:cubicBezTo>
                  <a:cubicBezTo>
                    <a:pt x="55" y="245"/>
                    <a:pt x="55" y="268"/>
                    <a:pt x="73" y="268"/>
                  </a:cubicBezTo>
                  <a:cubicBezTo>
                    <a:pt x="73" y="268"/>
                    <a:pt x="91" y="286"/>
                    <a:pt x="113" y="286"/>
                  </a:cubicBezTo>
                  <a:lnTo>
                    <a:pt x="204" y="286"/>
                  </a:lnTo>
                  <a:lnTo>
                    <a:pt x="245" y="245"/>
                  </a:lnTo>
                  <a:lnTo>
                    <a:pt x="263" y="227"/>
                  </a:lnTo>
                  <a:cubicBezTo>
                    <a:pt x="281" y="209"/>
                    <a:pt x="281" y="209"/>
                    <a:pt x="281" y="191"/>
                  </a:cubicBezTo>
                  <a:cubicBezTo>
                    <a:pt x="299" y="173"/>
                    <a:pt x="299" y="154"/>
                    <a:pt x="299" y="154"/>
                  </a:cubicBezTo>
                  <a:lnTo>
                    <a:pt x="299" y="114"/>
                  </a:lnTo>
                  <a:cubicBezTo>
                    <a:pt x="281" y="96"/>
                    <a:pt x="281" y="78"/>
                    <a:pt x="263" y="59"/>
                  </a:cubicBezTo>
                  <a:lnTo>
                    <a:pt x="245" y="41"/>
                  </a:lnTo>
                  <a:lnTo>
                    <a:pt x="227" y="19"/>
                  </a:lnTo>
                  <a:cubicBezTo>
                    <a:pt x="204" y="19"/>
                    <a:pt x="186" y="1"/>
                    <a:pt x="18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1" name="Google Shape;3431;p33"/>
            <p:cNvSpPr/>
            <p:nvPr/>
          </p:nvSpPr>
          <p:spPr>
            <a:xfrm rot="5400000">
              <a:off x="8945629" y="2874410"/>
              <a:ext cx="62985" cy="63379"/>
            </a:xfrm>
            <a:custGeom>
              <a:avLst/>
              <a:gdLst/>
              <a:ahLst/>
              <a:cxnLst/>
              <a:rect l="l" t="t" r="r" b="b"/>
              <a:pathLst>
                <a:path w="639" h="643" extrusionOk="0">
                  <a:moveTo>
                    <a:pt x="322" y="0"/>
                  </a:moveTo>
                  <a:cubicBezTo>
                    <a:pt x="281" y="0"/>
                    <a:pt x="245" y="0"/>
                    <a:pt x="186" y="18"/>
                  </a:cubicBezTo>
                  <a:cubicBezTo>
                    <a:pt x="150" y="36"/>
                    <a:pt x="132" y="55"/>
                    <a:pt x="95" y="95"/>
                  </a:cubicBezTo>
                  <a:cubicBezTo>
                    <a:pt x="55" y="113"/>
                    <a:pt x="37" y="150"/>
                    <a:pt x="18" y="190"/>
                  </a:cubicBezTo>
                  <a:cubicBezTo>
                    <a:pt x="0" y="226"/>
                    <a:pt x="0" y="281"/>
                    <a:pt x="0" y="321"/>
                  </a:cubicBezTo>
                  <a:cubicBezTo>
                    <a:pt x="0" y="340"/>
                    <a:pt x="0" y="376"/>
                    <a:pt x="18" y="394"/>
                  </a:cubicBezTo>
                  <a:cubicBezTo>
                    <a:pt x="18" y="453"/>
                    <a:pt x="55" y="507"/>
                    <a:pt x="95" y="548"/>
                  </a:cubicBezTo>
                  <a:cubicBezTo>
                    <a:pt x="150" y="602"/>
                    <a:pt x="227" y="643"/>
                    <a:pt x="322" y="643"/>
                  </a:cubicBezTo>
                  <a:cubicBezTo>
                    <a:pt x="358" y="643"/>
                    <a:pt x="412" y="643"/>
                    <a:pt x="453" y="620"/>
                  </a:cubicBezTo>
                  <a:cubicBezTo>
                    <a:pt x="489" y="602"/>
                    <a:pt x="525" y="584"/>
                    <a:pt x="548" y="548"/>
                  </a:cubicBezTo>
                  <a:cubicBezTo>
                    <a:pt x="584" y="507"/>
                    <a:pt x="602" y="489"/>
                    <a:pt x="620" y="435"/>
                  </a:cubicBezTo>
                  <a:cubicBezTo>
                    <a:pt x="638" y="394"/>
                    <a:pt x="638" y="358"/>
                    <a:pt x="638" y="321"/>
                  </a:cubicBezTo>
                  <a:lnTo>
                    <a:pt x="638" y="226"/>
                  </a:lnTo>
                  <a:cubicBezTo>
                    <a:pt x="620" y="168"/>
                    <a:pt x="584" y="131"/>
                    <a:pt x="548" y="95"/>
                  </a:cubicBezTo>
                  <a:cubicBezTo>
                    <a:pt x="489" y="36"/>
                    <a:pt x="412" y="0"/>
                    <a:pt x="32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2" name="Google Shape;3432;p33"/>
            <p:cNvSpPr/>
            <p:nvPr/>
          </p:nvSpPr>
          <p:spPr>
            <a:xfrm rot="5400000">
              <a:off x="8747360" y="3266755"/>
              <a:ext cx="38934" cy="34893"/>
            </a:xfrm>
            <a:custGeom>
              <a:avLst/>
              <a:gdLst/>
              <a:ahLst/>
              <a:cxnLst/>
              <a:rect l="l" t="t" r="r" b="b"/>
              <a:pathLst>
                <a:path w="395" h="354" extrusionOk="0">
                  <a:moveTo>
                    <a:pt x="205" y="1"/>
                  </a:moveTo>
                  <a:cubicBezTo>
                    <a:pt x="160" y="1"/>
                    <a:pt x="109" y="16"/>
                    <a:pt x="73" y="38"/>
                  </a:cubicBezTo>
                  <a:cubicBezTo>
                    <a:pt x="55" y="61"/>
                    <a:pt x="37" y="79"/>
                    <a:pt x="19" y="97"/>
                  </a:cubicBezTo>
                  <a:cubicBezTo>
                    <a:pt x="1" y="115"/>
                    <a:pt x="1" y="152"/>
                    <a:pt x="1" y="174"/>
                  </a:cubicBezTo>
                  <a:cubicBezTo>
                    <a:pt x="1" y="210"/>
                    <a:pt x="1" y="228"/>
                    <a:pt x="19" y="265"/>
                  </a:cubicBezTo>
                  <a:cubicBezTo>
                    <a:pt x="37" y="287"/>
                    <a:pt x="55" y="305"/>
                    <a:pt x="73" y="323"/>
                  </a:cubicBezTo>
                  <a:cubicBezTo>
                    <a:pt x="108" y="345"/>
                    <a:pt x="154" y="353"/>
                    <a:pt x="198" y="353"/>
                  </a:cubicBezTo>
                  <a:cubicBezTo>
                    <a:pt x="229" y="353"/>
                    <a:pt x="259" y="349"/>
                    <a:pt x="281" y="342"/>
                  </a:cubicBezTo>
                  <a:cubicBezTo>
                    <a:pt x="281" y="323"/>
                    <a:pt x="299" y="323"/>
                    <a:pt x="322" y="305"/>
                  </a:cubicBezTo>
                  <a:cubicBezTo>
                    <a:pt x="358" y="287"/>
                    <a:pt x="394" y="228"/>
                    <a:pt x="394" y="174"/>
                  </a:cubicBezTo>
                  <a:cubicBezTo>
                    <a:pt x="394" y="133"/>
                    <a:pt x="358" y="79"/>
                    <a:pt x="322" y="61"/>
                  </a:cubicBezTo>
                  <a:cubicBezTo>
                    <a:pt x="299" y="38"/>
                    <a:pt x="281" y="38"/>
                    <a:pt x="281" y="20"/>
                  </a:cubicBezTo>
                  <a:cubicBezTo>
                    <a:pt x="260" y="7"/>
                    <a:pt x="234" y="1"/>
                    <a:pt x="20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3" name="Google Shape;3433;p33"/>
            <p:cNvSpPr/>
            <p:nvPr/>
          </p:nvSpPr>
          <p:spPr>
            <a:xfrm rot="5400000">
              <a:off x="8530856" y="3215845"/>
              <a:ext cx="76390" cy="73433"/>
            </a:xfrm>
            <a:custGeom>
              <a:avLst/>
              <a:gdLst/>
              <a:ahLst/>
              <a:cxnLst/>
              <a:rect l="l" t="t" r="r" b="b"/>
              <a:pathLst>
                <a:path w="775" h="745" extrusionOk="0">
                  <a:moveTo>
                    <a:pt x="358" y="1"/>
                  </a:moveTo>
                  <a:cubicBezTo>
                    <a:pt x="304" y="1"/>
                    <a:pt x="245" y="19"/>
                    <a:pt x="191" y="60"/>
                  </a:cubicBezTo>
                  <a:cubicBezTo>
                    <a:pt x="114" y="96"/>
                    <a:pt x="59" y="150"/>
                    <a:pt x="41" y="227"/>
                  </a:cubicBezTo>
                  <a:cubicBezTo>
                    <a:pt x="1" y="286"/>
                    <a:pt x="1" y="340"/>
                    <a:pt x="1" y="417"/>
                  </a:cubicBezTo>
                  <a:cubicBezTo>
                    <a:pt x="19" y="489"/>
                    <a:pt x="59" y="566"/>
                    <a:pt x="114" y="625"/>
                  </a:cubicBezTo>
                  <a:lnTo>
                    <a:pt x="114" y="643"/>
                  </a:lnTo>
                  <a:cubicBezTo>
                    <a:pt x="188" y="717"/>
                    <a:pt x="294" y="744"/>
                    <a:pt x="391" y="744"/>
                  </a:cubicBezTo>
                  <a:cubicBezTo>
                    <a:pt x="419" y="744"/>
                    <a:pt x="446" y="742"/>
                    <a:pt x="471" y="738"/>
                  </a:cubicBezTo>
                  <a:cubicBezTo>
                    <a:pt x="607" y="697"/>
                    <a:pt x="697" y="602"/>
                    <a:pt x="738" y="471"/>
                  </a:cubicBezTo>
                  <a:cubicBezTo>
                    <a:pt x="774" y="340"/>
                    <a:pt x="738" y="209"/>
                    <a:pt x="643" y="114"/>
                  </a:cubicBezTo>
                  <a:cubicBezTo>
                    <a:pt x="607" y="60"/>
                    <a:pt x="548" y="37"/>
                    <a:pt x="471" y="19"/>
                  </a:cubicBezTo>
                  <a:cubicBezTo>
                    <a:pt x="444" y="10"/>
                    <a:pt x="411" y="5"/>
                    <a:pt x="378" y="5"/>
                  </a:cubicBezTo>
                  <a:cubicBezTo>
                    <a:pt x="345" y="5"/>
                    <a:pt x="313" y="10"/>
                    <a:pt x="286" y="19"/>
                  </a:cubicBezTo>
                  <a:cubicBezTo>
                    <a:pt x="304" y="1"/>
                    <a:pt x="340" y="1"/>
                    <a:pt x="38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4" name="Google Shape;3434;p33"/>
            <p:cNvSpPr/>
            <p:nvPr/>
          </p:nvSpPr>
          <p:spPr>
            <a:xfrm rot="5400000">
              <a:off x="8791420" y="3381388"/>
              <a:ext cx="33513" cy="37554"/>
            </a:xfrm>
            <a:custGeom>
              <a:avLst/>
              <a:gdLst/>
              <a:ahLst/>
              <a:cxnLst/>
              <a:rect l="l" t="t" r="r" b="b"/>
              <a:pathLst>
                <a:path w="340" h="381" extrusionOk="0">
                  <a:moveTo>
                    <a:pt x="172" y="1"/>
                  </a:moveTo>
                  <a:cubicBezTo>
                    <a:pt x="154" y="19"/>
                    <a:pt x="136" y="19"/>
                    <a:pt x="113" y="19"/>
                  </a:cubicBezTo>
                  <a:cubicBezTo>
                    <a:pt x="113" y="19"/>
                    <a:pt x="95" y="19"/>
                    <a:pt x="77" y="42"/>
                  </a:cubicBezTo>
                  <a:cubicBezTo>
                    <a:pt x="59" y="42"/>
                    <a:pt x="59" y="60"/>
                    <a:pt x="41" y="78"/>
                  </a:cubicBezTo>
                  <a:cubicBezTo>
                    <a:pt x="23" y="96"/>
                    <a:pt x="23" y="114"/>
                    <a:pt x="0" y="132"/>
                  </a:cubicBezTo>
                  <a:lnTo>
                    <a:pt x="0" y="173"/>
                  </a:lnTo>
                  <a:lnTo>
                    <a:pt x="0" y="245"/>
                  </a:lnTo>
                  <a:cubicBezTo>
                    <a:pt x="23" y="286"/>
                    <a:pt x="23" y="304"/>
                    <a:pt x="41" y="322"/>
                  </a:cubicBezTo>
                  <a:cubicBezTo>
                    <a:pt x="77" y="358"/>
                    <a:pt x="113" y="381"/>
                    <a:pt x="172" y="381"/>
                  </a:cubicBezTo>
                  <a:cubicBezTo>
                    <a:pt x="190" y="381"/>
                    <a:pt x="208" y="381"/>
                    <a:pt x="226" y="358"/>
                  </a:cubicBezTo>
                  <a:cubicBezTo>
                    <a:pt x="249" y="358"/>
                    <a:pt x="267" y="340"/>
                    <a:pt x="285" y="322"/>
                  </a:cubicBezTo>
                  <a:cubicBezTo>
                    <a:pt x="303" y="304"/>
                    <a:pt x="321" y="286"/>
                    <a:pt x="321" y="245"/>
                  </a:cubicBezTo>
                  <a:cubicBezTo>
                    <a:pt x="339" y="227"/>
                    <a:pt x="339" y="191"/>
                    <a:pt x="321" y="173"/>
                  </a:cubicBezTo>
                  <a:lnTo>
                    <a:pt x="321" y="132"/>
                  </a:lnTo>
                  <a:cubicBezTo>
                    <a:pt x="321" y="114"/>
                    <a:pt x="303" y="96"/>
                    <a:pt x="303" y="96"/>
                  </a:cubicBezTo>
                  <a:cubicBezTo>
                    <a:pt x="303" y="78"/>
                    <a:pt x="285" y="60"/>
                    <a:pt x="267" y="42"/>
                  </a:cubicBezTo>
                  <a:cubicBezTo>
                    <a:pt x="249" y="42"/>
                    <a:pt x="249" y="19"/>
                    <a:pt x="226" y="19"/>
                  </a:cubicBezTo>
                  <a:cubicBezTo>
                    <a:pt x="208" y="19"/>
                    <a:pt x="190" y="1"/>
                    <a:pt x="17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5" name="Google Shape;3435;p33"/>
            <p:cNvSpPr/>
            <p:nvPr/>
          </p:nvSpPr>
          <p:spPr>
            <a:xfrm rot="5400000">
              <a:off x="8630607" y="3401249"/>
              <a:ext cx="58056" cy="44651"/>
            </a:xfrm>
            <a:custGeom>
              <a:avLst/>
              <a:gdLst/>
              <a:ahLst/>
              <a:cxnLst/>
              <a:rect l="l" t="t" r="r" b="b"/>
              <a:pathLst>
                <a:path w="589" h="453" extrusionOk="0">
                  <a:moveTo>
                    <a:pt x="303" y="0"/>
                  </a:moveTo>
                  <a:cubicBezTo>
                    <a:pt x="0" y="0"/>
                    <a:pt x="0" y="453"/>
                    <a:pt x="303" y="453"/>
                  </a:cubicBezTo>
                  <a:cubicBezTo>
                    <a:pt x="588" y="453"/>
                    <a:pt x="588" y="0"/>
                    <a:pt x="30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6" name="Google Shape;3436;p33"/>
            <p:cNvSpPr/>
            <p:nvPr/>
          </p:nvSpPr>
          <p:spPr>
            <a:xfrm rot="5400000">
              <a:off x="8461809" y="2869531"/>
              <a:ext cx="48692" cy="47214"/>
            </a:xfrm>
            <a:custGeom>
              <a:avLst/>
              <a:gdLst/>
              <a:ahLst/>
              <a:cxnLst/>
              <a:rect l="l" t="t" r="r" b="b"/>
              <a:pathLst>
                <a:path w="494" h="479" extrusionOk="0">
                  <a:moveTo>
                    <a:pt x="214" y="1"/>
                  </a:moveTo>
                  <a:cubicBezTo>
                    <a:pt x="189" y="1"/>
                    <a:pt x="167" y="14"/>
                    <a:pt x="154" y="27"/>
                  </a:cubicBezTo>
                  <a:cubicBezTo>
                    <a:pt x="114" y="27"/>
                    <a:pt x="96" y="45"/>
                    <a:pt x="77" y="63"/>
                  </a:cubicBezTo>
                  <a:cubicBezTo>
                    <a:pt x="41" y="81"/>
                    <a:pt x="41" y="122"/>
                    <a:pt x="19" y="140"/>
                  </a:cubicBezTo>
                  <a:cubicBezTo>
                    <a:pt x="1" y="176"/>
                    <a:pt x="1" y="217"/>
                    <a:pt x="1" y="235"/>
                  </a:cubicBezTo>
                  <a:lnTo>
                    <a:pt x="1" y="307"/>
                  </a:lnTo>
                  <a:cubicBezTo>
                    <a:pt x="19" y="348"/>
                    <a:pt x="41" y="384"/>
                    <a:pt x="77" y="402"/>
                  </a:cubicBezTo>
                  <a:cubicBezTo>
                    <a:pt x="96" y="420"/>
                    <a:pt x="96" y="443"/>
                    <a:pt x="114" y="443"/>
                  </a:cubicBezTo>
                  <a:cubicBezTo>
                    <a:pt x="154" y="479"/>
                    <a:pt x="191" y="479"/>
                    <a:pt x="245" y="479"/>
                  </a:cubicBezTo>
                  <a:cubicBezTo>
                    <a:pt x="267" y="479"/>
                    <a:pt x="304" y="479"/>
                    <a:pt x="340" y="461"/>
                  </a:cubicBezTo>
                  <a:cubicBezTo>
                    <a:pt x="358" y="461"/>
                    <a:pt x="399" y="443"/>
                    <a:pt x="417" y="402"/>
                  </a:cubicBezTo>
                  <a:cubicBezTo>
                    <a:pt x="435" y="384"/>
                    <a:pt x="453" y="366"/>
                    <a:pt x="453" y="330"/>
                  </a:cubicBezTo>
                  <a:cubicBezTo>
                    <a:pt x="471" y="307"/>
                    <a:pt x="494" y="271"/>
                    <a:pt x="471" y="235"/>
                  </a:cubicBezTo>
                  <a:lnTo>
                    <a:pt x="471" y="176"/>
                  </a:lnTo>
                  <a:cubicBezTo>
                    <a:pt x="453" y="140"/>
                    <a:pt x="435" y="103"/>
                    <a:pt x="417" y="63"/>
                  </a:cubicBezTo>
                  <a:cubicBezTo>
                    <a:pt x="399" y="63"/>
                    <a:pt x="381" y="45"/>
                    <a:pt x="358" y="27"/>
                  </a:cubicBezTo>
                  <a:cubicBezTo>
                    <a:pt x="322" y="8"/>
                    <a:pt x="286" y="8"/>
                    <a:pt x="245" y="8"/>
                  </a:cubicBezTo>
                  <a:cubicBezTo>
                    <a:pt x="234" y="3"/>
                    <a:pt x="224" y="1"/>
                    <a:pt x="21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7" name="Google Shape;3437;p33"/>
            <p:cNvSpPr/>
            <p:nvPr/>
          </p:nvSpPr>
          <p:spPr>
            <a:xfrm rot="5400000">
              <a:off x="8435541" y="3078147"/>
              <a:ext cx="31739" cy="29570"/>
            </a:xfrm>
            <a:custGeom>
              <a:avLst/>
              <a:gdLst/>
              <a:ahLst/>
              <a:cxnLst/>
              <a:rect l="l" t="t" r="r" b="b"/>
              <a:pathLst>
                <a:path w="322" h="300" extrusionOk="0">
                  <a:moveTo>
                    <a:pt x="168" y="1"/>
                  </a:moveTo>
                  <a:cubicBezTo>
                    <a:pt x="131" y="1"/>
                    <a:pt x="113" y="1"/>
                    <a:pt x="95" y="19"/>
                  </a:cubicBezTo>
                  <a:cubicBezTo>
                    <a:pt x="77" y="19"/>
                    <a:pt x="77" y="19"/>
                    <a:pt x="54" y="37"/>
                  </a:cubicBezTo>
                  <a:cubicBezTo>
                    <a:pt x="36" y="37"/>
                    <a:pt x="18" y="55"/>
                    <a:pt x="18" y="73"/>
                  </a:cubicBezTo>
                  <a:cubicBezTo>
                    <a:pt x="0" y="91"/>
                    <a:pt x="0" y="114"/>
                    <a:pt x="0" y="150"/>
                  </a:cubicBezTo>
                  <a:cubicBezTo>
                    <a:pt x="0" y="168"/>
                    <a:pt x="0" y="186"/>
                    <a:pt x="18" y="204"/>
                  </a:cubicBezTo>
                  <a:cubicBezTo>
                    <a:pt x="18" y="227"/>
                    <a:pt x="36" y="245"/>
                    <a:pt x="54" y="263"/>
                  </a:cubicBezTo>
                  <a:cubicBezTo>
                    <a:pt x="77" y="263"/>
                    <a:pt x="77" y="263"/>
                    <a:pt x="95" y="281"/>
                  </a:cubicBezTo>
                  <a:cubicBezTo>
                    <a:pt x="113" y="281"/>
                    <a:pt x="131" y="299"/>
                    <a:pt x="168" y="299"/>
                  </a:cubicBezTo>
                  <a:cubicBezTo>
                    <a:pt x="190" y="299"/>
                    <a:pt x="226" y="281"/>
                    <a:pt x="244" y="281"/>
                  </a:cubicBezTo>
                  <a:cubicBezTo>
                    <a:pt x="281" y="245"/>
                    <a:pt x="321" y="186"/>
                    <a:pt x="321" y="150"/>
                  </a:cubicBezTo>
                  <a:cubicBezTo>
                    <a:pt x="321" y="91"/>
                    <a:pt x="281" y="37"/>
                    <a:pt x="244" y="19"/>
                  </a:cubicBezTo>
                  <a:cubicBezTo>
                    <a:pt x="226" y="1"/>
                    <a:pt x="190" y="1"/>
                    <a:pt x="16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8" name="Google Shape;3438;p33"/>
            <p:cNvSpPr/>
            <p:nvPr/>
          </p:nvSpPr>
          <p:spPr>
            <a:xfrm rot="5400000">
              <a:off x="8481276" y="3341025"/>
              <a:ext cx="85261" cy="85261"/>
            </a:xfrm>
            <a:custGeom>
              <a:avLst/>
              <a:gdLst/>
              <a:ahLst/>
              <a:cxnLst/>
              <a:rect l="l" t="t" r="r" b="b"/>
              <a:pathLst>
                <a:path w="865" h="865" extrusionOk="0">
                  <a:moveTo>
                    <a:pt x="430" y="1"/>
                  </a:moveTo>
                  <a:cubicBezTo>
                    <a:pt x="376" y="1"/>
                    <a:pt x="317" y="19"/>
                    <a:pt x="263" y="37"/>
                  </a:cubicBezTo>
                  <a:cubicBezTo>
                    <a:pt x="226" y="55"/>
                    <a:pt x="168" y="91"/>
                    <a:pt x="131" y="132"/>
                  </a:cubicBezTo>
                  <a:cubicBezTo>
                    <a:pt x="91" y="168"/>
                    <a:pt x="55" y="227"/>
                    <a:pt x="36" y="263"/>
                  </a:cubicBezTo>
                  <a:cubicBezTo>
                    <a:pt x="18" y="318"/>
                    <a:pt x="0" y="376"/>
                    <a:pt x="0" y="431"/>
                  </a:cubicBezTo>
                  <a:cubicBezTo>
                    <a:pt x="18" y="471"/>
                    <a:pt x="18" y="508"/>
                    <a:pt x="18" y="544"/>
                  </a:cubicBezTo>
                  <a:cubicBezTo>
                    <a:pt x="36" y="621"/>
                    <a:pt x="73" y="679"/>
                    <a:pt x="131" y="734"/>
                  </a:cubicBezTo>
                  <a:cubicBezTo>
                    <a:pt x="168" y="752"/>
                    <a:pt x="186" y="793"/>
                    <a:pt x="226" y="811"/>
                  </a:cubicBezTo>
                  <a:cubicBezTo>
                    <a:pt x="281" y="847"/>
                    <a:pt x="358" y="865"/>
                    <a:pt x="430" y="865"/>
                  </a:cubicBezTo>
                  <a:cubicBezTo>
                    <a:pt x="489" y="865"/>
                    <a:pt x="543" y="847"/>
                    <a:pt x="602" y="829"/>
                  </a:cubicBezTo>
                  <a:cubicBezTo>
                    <a:pt x="656" y="811"/>
                    <a:pt x="697" y="770"/>
                    <a:pt x="733" y="734"/>
                  </a:cubicBezTo>
                  <a:cubicBezTo>
                    <a:pt x="769" y="698"/>
                    <a:pt x="810" y="657"/>
                    <a:pt x="828" y="603"/>
                  </a:cubicBezTo>
                  <a:cubicBezTo>
                    <a:pt x="846" y="544"/>
                    <a:pt x="864" y="489"/>
                    <a:pt x="864" y="431"/>
                  </a:cubicBezTo>
                  <a:cubicBezTo>
                    <a:pt x="864" y="394"/>
                    <a:pt x="846" y="358"/>
                    <a:pt x="846" y="318"/>
                  </a:cubicBezTo>
                  <a:cubicBezTo>
                    <a:pt x="828" y="245"/>
                    <a:pt x="792" y="186"/>
                    <a:pt x="733" y="132"/>
                  </a:cubicBezTo>
                  <a:cubicBezTo>
                    <a:pt x="715" y="114"/>
                    <a:pt x="679" y="91"/>
                    <a:pt x="656" y="73"/>
                  </a:cubicBezTo>
                  <a:cubicBezTo>
                    <a:pt x="584" y="19"/>
                    <a:pt x="507" y="1"/>
                    <a:pt x="43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9" name="Google Shape;3439;p33"/>
            <p:cNvSpPr/>
            <p:nvPr/>
          </p:nvSpPr>
          <p:spPr>
            <a:xfrm rot="5400000">
              <a:off x="8561018" y="2688612"/>
              <a:ext cx="52339" cy="52339"/>
            </a:xfrm>
            <a:custGeom>
              <a:avLst/>
              <a:gdLst/>
              <a:ahLst/>
              <a:cxnLst/>
              <a:rect l="l" t="t" r="r" b="b"/>
              <a:pathLst>
                <a:path w="531" h="531" extrusionOk="0">
                  <a:moveTo>
                    <a:pt x="263" y="1"/>
                  </a:moveTo>
                  <a:cubicBezTo>
                    <a:pt x="227" y="1"/>
                    <a:pt x="209" y="1"/>
                    <a:pt x="173" y="23"/>
                  </a:cubicBezTo>
                  <a:cubicBezTo>
                    <a:pt x="132" y="42"/>
                    <a:pt x="114" y="60"/>
                    <a:pt x="78" y="78"/>
                  </a:cubicBezTo>
                  <a:cubicBezTo>
                    <a:pt x="60" y="96"/>
                    <a:pt x="37" y="137"/>
                    <a:pt x="37" y="155"/>
                  </a:cubicBezTo>
                  <a:cubicBezTo>
                    <a:pt x="19" y="191"/>
                    <a:pt x="1" y="227"/>
                    <a:pt x="1" y="268"/>
                  </a:cubicBezTo>
                  <a:cubicBezTo>
                    <a:pt x="19" y="286"/>
                    <a:pt x="19" y="304"/>
                    <a:pt x="19" y="340"/>
                  </a:cubicBezTo>
                  <a:cubicBezTo>
                    <a:pt x="37" y="381"/>
                    <a:pt x="60" y="417"/>
                    <a:pt x="78" y="453"/>
                  </a:cubicBezTo>
                  <a:cubicBezTo>
                    <a:pt x="96" y="453"/>
                    <a:pt x="114" y="476"/>
                    <a:pt x="132" y="494"/>
                  </a:cubicBezTo>
                  <a:cubicBezTo>
                    <a:pt x="173" y="512"/>
                    <a:pt x="227" y="530"/>
                    <a:pt x="263" y="530"/>
                  </a:cubicBezTo>
                  <a:cubicBezTo>
                    <a:pt x="304" y="530"/>
                    <a:pt x="340" y="512"/>
                    <a:pt x="376" y="512"/>
                  </a:cubicBezTo>
                  <a:cubicBezTo>
                    <a:pt x="399" y="494"/>
                    <a:pt x="435" y="476"/>
                    <a:pt x="453" y="453"/>
                  </a:cubicBezTo>
                  <a:cubicBezTo>
                    <a:pt x="471" y="417"/>
                    <a:pt x="490" y="399"/>
                    <a:pt x="512" y="363"/>
                  </a:cubicBezTo>
                  <a:cubicBezTo>
                    <a:pt x="530" y="340"/>
                    <a:pt x="530" y="304"/>
                    <a:pt x="530" y="268"/>
                  </a:cubicBezTo>
                  <a:lnTo>
                    <a:pt x="530" y="191"/>
                  </a:lnTo>
                  <a:cubicBezTo>
                    <a:pt x="512" y="155"/>
                    <a:pt x="490" y="114"/>
                    <a:pt x="453" y="78"/>
                  </a:cubicBezTo>
                  <a:cubicBezTo>
                    <a:pt x="435" y="60"/>
                    <a:pt x="417" y="60"/>
                    <a:pt x="399" y="42"/>
                  </a:cubicBezTo>
                  <a:cubicBezTo>
                    <a:pt x="358" y="23"/>
                    <a:pt x="322" y="1"/>
                    <a:pt x="2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0" name="Google Shape;3440;p33"/>
            <p:cNvSpPr/>
            <p:nvPr/>
          </p:nvSpPr>
          <p:spPr>
            <a:xfrm rot="5400000">
              <a:off x="9015218" y="3005405"/>
              <a:ext cx="50467" cy="48298"/>
            </a:xfrm>
            <a:custGeom>
              <a:avLst/>
              <a:gdLst/>
              <a:ahLst/>
              <a:cxnLst/>
              <a:rect l="l" t="t" r="r" b="b"/>
              <a:pathLst>
                <a:path w="512" h="490" extrusionOk="0">
                  <a:moveTo>
                    <a:pt x="250" y="1"/>
                  </a:moveTo>
                  <a:cubicBezTo>
                    <a:pt x="227" y="1"/>
                    <a:pt x="191" y="1"/>
                    <a:pt x="155" y="19"/>
                  </a:cubicBezTo>
                  <a:cubicBezTo>
                    <a:pt x="137" y="19"/>
                    <a:pt x="96" y="37"/>
                    <a:pt x="78" y="55"/>
                  </a:cubicBezTo>
                  <a:cubicBezTo>
                    <a:pt x="60" y="96"/>
                    <a:pt x="42" y="114"/>
                    <a:pt x="42" y="150"/>
                  </a:cubicBezTo>
                  <a:cubicBezTo>
                    <a:pt x="23" y="168"/>
                    <a:pt x="1" y="209"/>
                    <a:pt x="23" y="245"/>
                  </a:cubicBezTo>
                  <a:lnTo>
                    <a:pt x="23" y="304"/>
                  </a:lnTo>
                  <a:cubicBezTo>
                    <a:pt x="42" y="340"/>
                    <a:pt x="60" y="376"/>
                    <a:pt x="78" y="417"/>
                  </a:cubicBezTo>
                  <a:cubicBezTo>
                    <a:pt x="96" y="417"/>
                    <a:pt x="114" y="435"/>
                    <a:pt x="137" y="453"/>
                  </a:cubicBezTo>
                  <a:cubicBezTo>
                    <a:pt x="173" y="471"/>
                    <a:pt x="209" y="489"/>
                    <a:pt x="250" y="489"/>
                  </a:cubicBezTo>
                  <a:cubicBezTo>
                    <a:pt x="286" y="489"/>
                    <a:pt x="322" y="471"/>
                    <a:pt x="340" y="453"/>
                  </a:cubicBezTo>
                  <a:cubicBezTo>
                    <a:pt x="381" y="453"/>
                    <a:pt x="399" y="435"/>
                    <a:pt x="435" y="417"/>
                  </a:cubicBezTo>
                  <a:cubicBezTo>
                    <a:pt x="453" y="394"/>
                    <a:pt x="476" y="358"/>
                    <a:pt x="476" y="340"/>
                  </a:cubicBezTo>
                  <a:cubicBezTo>
                    <a:pt x="494" y="304"/>
                    <a:pt x="512" y="263"/>
                    <a:pt x="494" y="245"/>
                  </a:cubicBezTo>
                  <a:lnTo>
                    <a:pt x="494" y="168"/>
                  </a:lnTo>
                  <a:cubicBezTo>
                    <a:pt x="476" y="132"/>
                    <a:pt x="453" y="96"/>
                    <a:pt x="435" y="55"/>
                  </a:cubicBezTo>
                  <a:cubicBezTo>
                    <a:pt x="417" y="55"/>
                    <a:pt x="399" y="37"/>
                    <a:pt x="381" y="19"/>
                  </a:cubicBezTo>
                  <a:cubicBezTo>
                    <a:pt x="340" y="1"/>
                    <a:pt x="304" y="1"/>
                    <a:pt x="25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1" name="Google Shape;3441;p33"/>
            <p:cNvSpPr/>
            <p:nvPr/>
          </p:nvSpPr>
          <p:spPr>
            <a:xfrm rot="5400000">
              <a:off x="8895704" y="3329640"/>
              <a:ext cx="62985" cy="63477"/>
            </a:xfrm>
            <a:custGeom>
              <a:avLst/>
              <a:gdLst/>
              <a:ahLst/>
              <a:cxnLst/>
              <a:rect l="l" t="t" r="r" b="b"/>
              <a:pathLst>
                <a:path w="639" h="644" extrusionOk="0">
                  <a:moveTo>
                    <a:pt x="317" y="1"/>
                  </a:moveTo>
                  <a:cubicBezTo>
                    <a:pt x="281" y="1"/>
                    <a:pt x="244" y="1"/>
                    <a:pt x="204" y="42"/>
                  </a:cubicBezTo>
                  <a:cubicBezTo>
                    <a:pt x="168" y="42"/>
                    <a:pt x="131" y="60"/>
                    <a:pt x="91" y="96"/>
                  </a:cubicBezTo>
                  <a:cubicBezTo>
                    <a:pt x="73" y="114"/>
                    <a:pt x="54" y="155"/>
                    <a:pt x="36" y="191"/>
                  </a:cubicBezTo>
                  <a:cubicBezTo>
                    <a:pt x="18" y="227"/>
                    <a:pt x="0" y="268"/>
                    <a:pt x="18" y="322"/>
                  </a:cubicBezTo>
                  <a:lnTo>
                    <a:pt x="18" y="399"/>
                  </a:lnTo>
                  <a:cubicBezTo>
                    <a:pt x="36" y="453"/>
                    <a:pt x="54" y="512"/>
                    <a:pt x="91" y="548"/>
                  </a:cubicBezTo>
                  <a:cubicBezTo>
                    <a:pt x="131" y="548"/>
                    <a:pt x="149" y="566"/>
                    <a:pt x="168" y="589"/>
                  </a:cubicBezTo>
                  <a:cubicBezTo>
                    <a:pt x="204" y="625"/>
                    <a:pt x="263" y="625"/>
                    <a:pt x="317" y="643"/>
                  </a:cubicBezTo>
                  <a:cubicBezTo>
                    <a:pt x="376" y="643"/>
                    <a:pt x="412" y="625"/>
                    <a:pt x="453" y="607"/>
                  </a:cubicBezTo>
                  <a:cubicBezTo>
                    <a:pt x="489" y="589"/>
                    <a:pt x="525" y="566"/>
                    <a:pt x="543" y="548"/>
                  </a:cubicBezTo>
                  <a:cubicBezTo>
                    <a:pt x="584" y="512"/>
                    <a:pt x="602" y="476"/>
                    <a:pt x="620" y="435"/>
                  </a:cubicBezTo>
                  <a:cubicBezTo>
                    <a:pt x="638" y="399"/>
                    <a:pt x="638" y="363"/>
                    <a:pt x="638" y="322"/>
                  </a:cubicBezTo>
                  <a:cubicBezTo>
                    <a:pt x="638" y="286"/>
                    <a:pt x="638" y="268"/>
                    <a:pt x="620" y="227"/>
                  </a:cubicBezTo>
                  <a:cubicBezTo>
                    <a:pt x="620" y="191"/>
                    <a:pt x="584" y="137"/>
                    <a:pt x="543" y="96"/>
                  </a:cubicBezTo>
                  <a:cubicBezTo>
                    <a:pt x="525" y="78"/>
                    <a:pt x="507" y="60"/>
                    <a:pt x="489" y="42"/>
                  </a:cubicBezTo>
                  <a:cubicBezTo>
                    <a:pt x="430" y="24"/>
                    <a:pt x="376" y="1"/>
                    <a:pt x="31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2" name="Google Shape;3442;p33"/>
            <p:cNvSpPr/>
            <p:nvPr/>
          </p:nvSpPr>
          <p:spPr>
            <a:xfrm rot="5400000">
              <a:off x="8729125" y="3495725"/>
              <a:ext cx="35386" cy="29965"/>
            </a:xfrm>
            <a:custGeom>
              <a:avLst/>
              <a:gdLst/>
              <a:ahLst/>
              <a:cxnLst/>
              <a:rect l="l" t="t" r="r" b="b"/>
              <a:pathLst>
                <a:path w="359" h="304" extrusionOk="0">
                  <a:moveTo>
                    <a:pt x="173" y="0"/>
                  </a:moveTo>
                  <a:cubicBezTo>
                    <a:pt x="132" y="0"/>
                    <a:pt x="96" y="19"/>
                    <a:pt x="60" y="59"/>
                  </a:cubicBezTo>
                  <a:cubicBezTo>
                    <a:pt x="60" y="59"/>
                    <a:pt x="42" y="77"/>
                    <a:pt x="42" y="95"/>
                  </a:cubicBezTo>
                  <a:cubicBezTo>
                    <a:pt x="1" y="132"/>
                    <a:pt x="1" y="190"/>
                    <a:pt x="42" y="227"/>
                  </a:cubicBezTo>
                  <a:lnTo>
                    <a:pt x="60" y="245"/>
                  </a:lnTo>
                  <a:cubicBezTo>
                    <a:pt x="78" y="285"/>
                    <a:pt x="132" y="304"/>
                    <a:pt x="173" y="304"/>
                  </a:cubicBezTo>
                  <a:cubicBezTo>
                    <a:pt x="209" y="304"/>
                    <a:pt x="227" y="304"/>
                    <a:pt x="268" y="285"/>
                  </a:cubicBezTo>
                  <a:lnTo>
                    <a:pt x="304" y="285"/>
                  </a:lnTo>
                  <a:cubicBezTo>
                    <a:pt x="304" y="263"/>
                    <a:pt x="322" y="245"/>
                    <a:pt x="340" y="245"/>
                  </a:cubicBezTo>
                  <a:cubicBezTo>
                    <a:pt x="358" y="209"/>
                    <a:pt x="358" y="190"/>
                    <a:pt x="358" y="150"/>
                  </a:cubicBezTo>
                  <a:cubicBezTo>
                    <a:pt x="358" y="132"/>
                    <a:pt x="358" y="114"/>
                    <a:pt x="340" y="77"/>
                  </a:cubicBezTo>
                  <a:cubicBezTo>
                    <a:pt x="322" y="59"/>
                    <a:pt x="286" y="19"/>
                    <a:pt x="268" y="19"/>
                  </a:cubicBezTo>
                  <a:cubicBezTo>
                    <a:pt x="227" y="19"/>
                    <a:pt x="209" y="0"/>
                    <a:pt x="17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3" name="Google Shape;3443;p33"/>
            <p:cNvSpPr/>
            <p:nvPr/>
          </p:nvSpPr>
          <p:spPr>
            <a:xfrm rot="5400000">
              <a:off x="8695760" y="2977609"/>
              <a:ext cx="37061" cy="35287"/>
            </a:xfrm>
            <a:custGeom>
              <a:avLst/>
              <a:gdLst/>
              <a:ahLst/>
              <a:cxnLst/>
              <a:rect l="l" t="t" r="r" b="b"/>
              <a:pathLst>
                <a:path w="376" h="358" extrusionOk="0">
                  <a:moveTo>
                    <a:pt x="190" y="1"/>
                  </a:moveTo>
                  <a:cubicBezTo>
                    <a:pt x="168" y="1"/>
                    <a:pt x="132" y="1"/>
                    <a:pt x="113" y="19"/>
                  </a:cubicBezTo>
                  <a:cubicBezTo>
                    <a:pt x="95" y="19"/>
                    <a:pt x="77" y="37"/>
                    <a:pt x="55" y="55"/>
                  </a:cubicBezTo>
                  <a:cubicBezTo>
                    <a:pt x="37" y="73"/>
                    <a:pt x="37" y="96"/>
                    <a:pt x="18" y="114"/>
                  </a:cubicBezTo>
                  <a:cubicBezTo>
                    <a:pt x="18" y="132"/>
                    <a:pt x="0" y="150"/>
                    <a:pt x="18" y="168"/>
                  </a:cubicBezTo>
                  <a:lnTo>
                    <a:pt x="18" y="227"/>
                  </a:lnTo>
                  <a:cubicBezTo>
                    <a:pt x="18" y="245"/>
                    <a:pt x="37" y="281"/>
                    <a:pt x="55" y="299"/>
                  </a:cubicBezTo>
                  <a:cubicBezTo>
                    <a:pt x="77" y="299"/>
                    <a:pt x="95" y="322"/>
                    <a:pt x="95" y="322"/>
                  </a:cubicBezTo>
                  <a:cubicBezTo>
                    <a:pt x="132" y="340"/>
                    <a:pt x="150" y="358"/>
                    <a:pt x="190" y="358"/>
                  </a:cubicBezTo>
                  <a:cubicBezTo>
                    <a:pt x="190" y="358"/>
                    <a:pt x="208" y="358"/>
                    <a:pt x="208" y="340"/>
                  </a:cubicBezTo>
                  <a:cubicBezTo>
                    <a:pt x="245" y="340"/>
                    <a:pt x="263" y="340"/>
                    <a:pt x="281" y="322"/>
                  </a:cubicBezTo>
                  <a:cubicBezTo>
                    <a:pt x="281" y="322"/>
                    <a:pt x="303" y="299"/>
                    <a:pt x="322" y="299"/>
                  </a:cubicBezTo>
                  <a:lnTo>
                    <a:pt x="322" y="281"/>
                  </a:lnTo>
                  <a:cubicBezTo>
                    <a:pt x="340" y="281"/>
                    <a:pt x="358" y="263"/>
                    <a:pt x="358" y="245"/>
                  </a:cubicBezTo>
                  <a:cubicBezTo>
                    <a:pt x="376" y="227"/>
                    <a:pt x="376" y="186"/>
                    <a:pt x="376" y="168"/>
                  </a:cubicBezTo>
                  <a:lnTo>
                    <a:pt x="376" y="132"/>
                  </a:lnTo>
                  <a:cubicBezTo>
                    <a:pt x="358" y="114"/>
                    <a:pt x="340" y="73"/>
                    <a:pt x="322" y="55"/>
                  </a:cubicBezTo>
                  <a:cubicBezTo>
                    <a:pt x="303" y="37"/>
                    <a:pt x="281" y="37"/>
                    <a:pt x="281" y="19"/>
                  </a:cubicBezTo>
                  <a:cubicBezTo>
                    <a:pt x="263" y="19"/>
                    <a:pt x="245" y="19"/>
                    <a:pt x="24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 3">
  <p:cSld name="CUSTOM_2_1_1">
    <p:spTree>
      <p:nvGrpSpPr>
        <p:cNvPr id="1" name="Shape 3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5" name="Google Shape;3445;p34"/>
          <p:cNvSpPr/>
          <p:nvPr/>
        </p:nvSpPr>
        <p:spPr>
          <a:xfrm rot="6300015">
            <a:off x="-1114867" y="-996670"/>
            <a:ext cx="2683373" cy="2138575"/>
          </a:xfrm>
          <a:custGeom>
            <a:avLst/>
            <a:gdLst/>
            <a:ahLst/>
            <a:cxnLst/>
            <a:rect l="l" t="t" r="r" b="b"/>
            <a:pathLst>
              <a:path w="12949" h="10320" extrusionOk="0">
                <a:moveTo>
                  <a:pt x="5030" y="0"/>
                </a:moveTo>
                <a:cubicBezTo>
                  <a:pt x="4569" y="0"/>
                  <a:pt x="4094" y="82"/>
                  <a:pt x="3620" y="273"/>
                </a:cubicBezTo>
                <a:cubicBezTo>
                  <a:pt x="1" y="1761"/>
                  <a:pt x="2204" y="7343"/>
                  <a:pt x="3466" y="8434"/>
                </a:cubicBezTo>
                <a:cubicBezTo>
                  <a:pt x="4280" y="9135"/>
                  <a:pt x="5185" y="9755"/>
                  <a:pt x="6294" y="10094"/>
                </a:cubicBezTo>
                <a:cubicBezTo>
                  <a:pt x="6796" y="10237"/>
                  <a:pt x="7348" y="10319"/>
                  <a:pt x="7918" y="10319"/>
                </a:cubicBezTo>
                <a:cubicBezTo>
                  <a:pt x="8631" y="10319"/>
                  <a:pt x="9373" y="10190"/>
                  <a:pt x="10084" y="9886"/>
                </a:cubicBezTo>
                <a:cubicBezTo>
                  <a:pt x="11383" y="9361"/>
                  <a:pt x="12536" y="8248"/>
                  <a:pt x="12763" y="7099"/>
                </a:cubicBezTo>
                <a:cubicBezTo>
                  <a:pt x="12948" y="6212"/>
                  <a:pt x="12573" y="5439"/>
                  <a:pt x="12043" y="4837"/>
                </a:cubicBezTo>
                <a:cubicBezTo>
                  <a:pt x="11496" y="4249"/>
                  <a:pt x="10799" y="3797"/>
                  <a:pt x="10179" y="3254"/>
                </a:cubicBezTo>
                <a:cubicBezTo>
                  <a:pt x="9275" y="2462"/>
                  <a:pt x="8578" y="1499"/>
                  <a:pt x="7560" y="820"/>
                </a:cubicBezTo>
                <a:cubicBezTo>
                  <a:pt x="6874" y="351"/>
                  <a:pt x="5983" y="0"/>
                  <a:pt x="50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46" name="Google Shape;3446;p34"/>
          <p:cNvSpPr/>
          <p:nvPr/>
        </p:nvSpPr>
        <p:spPr>
          <a:xfrm>
            <a:off x="-10742" y="-156700"/>
            <a:ext cx="1593639" cy="1275040"/>
          </a:xfrm>
          <a:custGeom>
            <a:avLst/>
            <a:gdLst/>
            <a:ahLst/>
            <a:cxnLst/>
            <a:rect l="l" t="t" r="r" b="b"/>
            <a:pathLst>
              <a:path w="12405" h="9925" extrusionOk="0">
                <a:moveTo>
                  <a:pt x="5523" y="0"/>
                </a:moveTo>
                <a:cubicBezTo>
                  <a:pt x="3739" y="0"/>
                  <a:pt x="1268" y="336"/>
                  <a:pt x="0" y="503"/>
                </a:cubicBezTo>
                <a:cubicBezTo>
                  <a:pt x="269" y="2056"/>
                  <a:pt x="590" y="5853"/>
                  <a:pt x="1417" y="7212"/>
                </a:cubicBezTo>
                <a:cubicBezTo>
                  <a:pt x="1779" y="7868"/>
                  <a:pt x="2102" y="8120"/>
                  <a:pt x="2391" y="8120"/>
                </a:cubicBezTo>
                <a:cubicBezTo>
                  <a:pt x="2998" y="8120"/>
                  <a:pt x="3454" y="7004"/>
                  <a:pt x="3797" y="6173"/>
                </a:cubicBezTo>
                <a:cubicBezTo>
                  <a:pt x="4355" y="7103"/>
                  <a:pt x="4734" y="8765"/>
                  <a:pt x="5587" y="9483"/>
                </a:cubicBezTo>
                <a:cubicBezTo>
                  <a:pt x="5963" y="9795"/>
                  <a:pt x="6256" y="9924"/>
                  <a:pt x="6483" y="9924"/>
                </a:cubicBezTo>
                <a:cubicBezTo>
                  <a:pt x="7289" y="9924"/>
                  <a:pt x="7273" y="8300"/>
                  <a:pt x="7273" y="7424"/>
                </a:cubicBezTo>
                <a:lnTo>
                  <a:pt x="7273" y="7424"/>
                </a:lnTo>
                <a:cubicBezTo>
                  <a:pt x="7791" y="7709"/>
                  <a:pt x="9410" y="8877"/>
                  <a:pt x="10158" y="8877"/>
                </a:cubicBezTo>
                <a:cubicBezTo>
                  <a:pt x="10253" y="8877"/>
                  <a:pt x="10334" y="8858"/>
                  <a:pt x="10397" y="8816"/>
                </a:cubicBezTo>
                <a:cubicBezTo>
                  <a:pt x="11763" y="7828"/>
                  <a:pt x="8794" y="6250"/>
                  <a:pt x="8396" y="5769"/>
                </a:cubicBezTo>
                <a:cubicBezTo>
                  <a:pt x="12405" y="3929"/>
                  <a:pt x="9300" y="3043"/>
                  <a:pt x="6202" y="2325"/>
                </a:cubicBezTo>
                <a:cubicBezTo>
                  <a:pt x="7966" y="1812"/>
                  <a:pt x="9486" y="612"/>
                  <a:pt x="6760" y="80"/>
                </a:cubicBezTo>
                <a:cubicBezTo>
                  <a:pt x="6419" y="24"/>
                  <a:pt x="5995" y="0"/>
                  <a:pt x="552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47" name="Google Shape;3447;p34"/>
          <p:cNvSpPr/>
          <p:nvPr/>
        </p:nvSpPr>
        <p:spPr>
          <a:xfrm>
            <a:off x="-48511" y="-92595"/>
            <a:ext cx="1322701" cy="972371"/>
          </a:xfrm>
          <a:custGeom>
            <a:avLst/>
            <a:gdLst/>
            <a:ahLst/>
            <a:cxnLst/>
            <a:rect l="l" t="t" r="r" b="b"/>
            <a:pathLst>
              <a:path w="10296" h="7569" extrusionOk="0">
                <a:moveTo>
                  <a:pt x="234" y="0"/>
                </a:moveTo>
                <a:cubicBezTo>
                  <a:pt x="117" y="0"/>
                  <a:pt x="1" y="136"/>
                  <a:pt x="108" y="223"/>
                </a:cubicBezTo>
                <a:cubicBezTo>
                  <a:pt x="3341" y="2788"/>
                  <a:pt x="6631" y="5270"/>
                  <a:pt x="10050" y="7541"/>
                </a:cubicBezTo>
                <a:cubicBezTo>
                  <a:pt x="10074" y="7560"/>
                  <a:pt x="10098" y="7568"/>
                  <a:pt x="10120" y="7568"/>
                </a:cubicBezTo>
                <a:cubicBezTo>
                  <a:pt x="10224" y="7568"/>
                  <a:pt x="10295" y="7392"/>
                  <a:pt x="10184" y="7329"/>
                </a:cubicBezTo>
                <a:cubicBezTo>
                  <a:pt x="6791" y="5059"/>
                  <a:pt x="3501" y="2570"/>
                  <a:pt x="320" y="30"/>
                </a:cubicBezTo>
                <a:cubicBezTo>
                  <a:pt x="293" y="9"/>
                  <a:pt x="264" y="0"/>
                  <a:pt x="23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48" name="Google Shape;3448;p34"/>
          <p:cNvSpPr/>
          <p:nvPr/>
        </p:nvSpPr>
        <p:spPr>
          <a:xfrm>
            <a:off x="638533" y="384790"/>
            <a:ext cx="463125" cy="499482"/>
          </a:xfrm>
          <a:custGeom>
            <a:avLst/>
            <a:gdLst/>
            <a:ahLst/>
            <a:cxnLst/>
            <a:rect l="l" t="t" r="r" b="b"/>
            <a:pathLst>
              <a:path w="3605" h="3888" extrusionOk="0">
                <a:moveTo>
                  <a:pt x="3465" y="0"/>
                </a:moveTo>
                <a:cubicBezTo>
                  <a:pt x="3459" y="0"/>
                  <a:pt x="3452" y="1"/>
                  <a:pt x="3445" y="2"/>
                </a:cubicBezTo>
                <a:cubicBezTo>
                  <a:pt x="2322" y="86"/>
                  <a:pt x="1200" y="34"/>
                  <a:pt x="103" y="246"/>
                </a:cubicBezTo>
                <a:cubicBezTo>
                  <a:pt x="52" y="246"/>
                  <a:pt x="0" y="297"/>
                  <a:pt x="0" y="355"/>
                </a:cubicBezTo>
                <a:cubicBezTo>
                  <a:pt x="0" y="1503"/>
                  <a:pt x="347" y="2625"/>
                  <a:pt x="456" y="3748"/>
                </a:cubicBezTo>
                <a:cubicBezTo>
                  <a:pt x="468" y="3841"/>
                  <a:pt x="541" y="3887"/>
                  <a:pt x="606" y="3887"/>
                </a:cubicBezTo>
                <a:cubicBezTo>
                  <a:pt x="672" y="3887"/>
                  <a:pt x="731" y="3841"/>
                  <a:pt x="719" y="3748"/>
                </a:cubicBezTo>
                <a:cubicBezTo>
                  <a:pt x="616" y="2728"/>
                  <a:pt x="347" y="1740"/>
                  <a:pt x="295" y="701"/>
                </a:cubicBezTo>
                <a:cubicBezTo>
                  <a:pt x="273" y="433"/>
                  <a:pt x="443" y="410"/>
                  <a:pt x="647" y="410"/>
                </a:cubicBezTo>
                <a:cubicBezTo>
                  <a:pt x="690" y="410"/>
                  <a:pt x="735" y="411"/>
                  <a:pt x="780" y="411"/>
                </a:cubicBezTo>
                <a:cubicBezTo>
                  <a:pt x="822" y="411"/>
                  <a:pt x="864" y="410"/>
                  <a:pt x="905" y="406"/>
                </a:cubicBezTo>
                <a:cubicBezTo>
                  <a:pt x="1174" y="381"/>
                  <a:pt x="1418" y="355"/>
                  <a:pt x="1681" y="355"/>
                </a:cubicBezTo>
                <a:lnTo>
                  <a:pt x="3445" y="272"/>
                </a:lnTo>
                <a:cubicBezTo>
                  <a:pt x="3598" y="247"/>
                  <a:pt x="3605" y="0"/>
                  <a:pt x="3465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49" name="Google Shape;3449;p34"/>
          <p:cNvSpPr/>
          <p:nvPr/>
        </p:nvSpPr>
        <p:spPr>
          <a:xfrm>
            <a:off x="198532" y="34845"/>
            <a:ext cx="473917" cy="543032"/>
          </a:xfrm>
          <a:custGeom>
            <a:avLst/>
            <a:gdLst/>
            <a:ahLst/>
            <a:cxnLst/>
            <a:rect l="l" t="t" r="r" b="b"/>
            <a:pathLst>
              <a:path w="3689" h="4227" extrusionOk="0">
                <a:moveTo>
                  <a:pt x="3528" y="0"/>
                </a:moveTo>
                <a:cubicBezTo>
                  <a:pt x="2380" y="109"/>
                  <a:pt x="1206" y="135"/>
                  <a:pt x="109" y="456"/>
                </a:cubicBezTo>
                <a:cubicBezTo>
                  <a:pt x="58" y="481"/>
                  <a:pt x="0" y="539"/>
                  <a:pt x="0" y="590"/>
                </a:cubicBezTo>
                <a:cubicBezTo>
                  <a:pt x="135" y="1764"/>
                  <a:pt x="161" y="2970"/>
                  <a:pt x="404" y="4118"/>
                </a:cubicBezTo>
                <a:cubicBezTo>
                  <a:pt x="425" y="4194"/>
                  <a:pt x="479" y="4227"/>
                  <a:pt x="533" y="4227"/>
                </a:cubicBezTo>
                <a:cubicBezTo>
                  <a:pt x="611" y="4227"/>
                  <a:pt x="689" y="4161"/>
                  <a:pt x="674" y="4067"/>
                </a:cubicBezTo>
                <a:cubicBezTo>
                  <a:pt x="539" y="3502"/>
                  <a:pt x="481" y="2944"/>
                  <a:pt x="430" y="2354"/>
                </a:cubicBezTo>
                <a:cubicBezTo>
                  <a:pt x="430" y="2194"/>
                  <a:pt x="218" y="699"/>
                  <a:pt x="321" y="674"/>
                </a:cubicBezTo>
                <a:cubicBezTo>
                  <a:pt x="1366" y="379"/>
                  <a:pt x="2463" y="353"/>
                  <a:pt x="3528" y="270"/>
                </a:cubicBezTo>
                <a:cubicBezTo>
                  <a:pt x="3688" y="270"/>
                  <a:pt x="3688" y="0"/>
                  <a:pt x="352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50" name="Google Shape;3450;p34"/>
          <p:cNvSpPr/>
          <p:nvPr/>
        </p:nvSpPr>
        <p:spPr>
          <a:xfrm>
            <a:off x="784215" y="275593"/>
            <a:ext cx="55241" cy="50359"/>
          </a:xfrm>
          <a:custGeom>
            <a:avLst/>
            <a:gdLst/>
            <a:ahLst/>
            <a:cxnLst/>
            <a:rect l="l" t="t" r="r" b="b"/>
            <a:pathLst>
              <a:path w="430" h="392" extrusionOk="0">
                <a:moveTo>
                  <a:pt x="208" y="0"/>
                </a:moveTo>
                <a:cubicBezTo>
                  <a:pt x="104" y="0"/>
                  <a:pt x="1" y="73"/>
                  <a:pt x="14" y="211"/>
                </a:cubicBezTo>
                <a:cubicBezTo>
                  <a:pt x="26" y="335"/>
                  <a:pt x="119" y="391"/>
                  <a:pt x="212" y="391"/>
                </a:cubicBezTo>
                <a:cubicBezTo>
                  <a:pt x="321" y="391"/>
                  <a:pt x="429" y="316"/>
                  <a:pt x="412" y="185"/>
                </a:cubicBezTo>
                <a:cubicBezTo>
                  <a:pt x="400" y="60"/>
                  <a:pt x="303" y="0"/>
                  <a:pt x="20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51" name="Google Shape;3451;p34"/>
          <p:cNvSpPr/>
          <p:nvPr/>
        </p:nvSpPr>
        <p:spPr>
          <a:xfrm>
            <a:off x="914481" y="265059"/>
            <a:ext cx="53699" cy="49075"/>
          </a:xfrm>
          <a:custGeom>
            <a:avLst/>
            <a:gdLst/>
            <a:ahLst/>
            <a:cxnLst/>
            <a:rect l="l" t="t" r="r" b="b"/>
            <a:pathLst>
              <a:path w="418" h="382" extrusionOk="0">
                <a:moveTo>
                  <a:pt x="211" y="0"/>
                </a:moveTo>
                <a:cubicBezTo>
                  <a:pt x="105" y="0"/>
                  <a:pt x="0" y="75"/>
                  <a:pt x="14" y="216"/>
                </a:cubicBezTo>
                <a:cubicBezTo>
                  <a:pt x="14" y="328"/>
                  <a:pt x="104" y="381"/>
                  <a:pt x="199" y="381"/>
                </a:cubicBezTo>
                <a:cubicBezTo>
                  <a:pt x="306" y="381"/>
                  <a:pt x="418" y="315"/>
                  <a:pt x="418" y="190"/>
                </a:cubicBezTo>
                <a:cubicBezTo>
                  <a:pt x="406" y="62"/>
                  <a:pt x="308" y="0"/>
                  <a:pt x="21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52" name="Google Shape;3452;p34"/>
          <p:cNvSpPr/>
          <p:nvPr/>
        </p:nvSpPr>
        <p:spPr>
          <a:xfrm>
            <a:off x="912940" y="498484"/>
            <a:ext cx="53699" cy="50745"/>
          </a:xfrm>
          <a:custGeom>
            <a:avLst/>
            <a:gdLst/>
            <a:ahLst/>
            <a:cxnLst/>
            <a:rect l="l" t="t" r="r" b="b"/>
            <a:pathLst>
              <a:path w="418" h="395" extrusionOk="0">
                <a:moveTo>
                  <a:pt x="218" y="1"/>
                </a:moveTo>
                <a:cubicBezTo>
                  <a:pt x="112" y="1"/>
                  <a:pt x="0" y="75"/>
                  <a:pt x="0" y="214"/>
                </a:cubicBezTo>
                <a:cubicBezTo>
                  <a:pt x="12" y="339"/>
                  <a:pt x="105" y="395"/>
                  <a:pt x="199" y="395"/>
                </a:cubicBezTo>
                <a:cubicBezTo>
                  <a:pt x="308" y="395"/>
                  <a:pt x="418" y="319"/>
                  <a:pt x="404" y="188"/>
                </a:cubicBezTo>
                <a:cubicBezTo>
                  <a:pt x="404" y="61"/>
                  <a:pt x="314" y="1"/>
                  <a:pt x="218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53" name="Google Shape;3453;p34"/>
          <p:cNvSpPr/>
          <p:nvPr/>
        </p:nvSpPr>
        <p:spPr>
          <a:xfrm>
            <a:off x="797833" y="853440"/>
            <a:ext cx="55113" cy="50488"/>
          </a:xfrm>
          <a:custGeom>
            <a:avLst/>
            <a:gdLst/>
            <a:ahLst/>
            <a:cxnLst/>
            <a:rect l="l" t="t" r="r" b="b"/>
            <a:pathLst>
              <a:path w="429" h="393" extrusionOk="0">
                <a:moveTo>
                  <a:pt x="218" y="1"/>
                </a:moveTo>
                <a:cubicBezTo>
                  <a:pt x="109" y="1"/>
                  <a:pt x="0" y="75"/>
                  <a:pt x="17" y="203"/>
                </a:cubicBezTo>
                <a:cubicBezTo>
                  <a:pt x="30" y="331"/>
                  <a:pt x="126" y="392"/>
                  <a:pt x="221" y="392"/>
                </a:cubicBezTo>
                <a:cubicBezTo>
                  <a:pt x="326" y="392"/>
                  <a:pt x="428" y="318"/>
                  <a:pt x="415" y="177"/>
                </a:cubicBezTo>
                <a:cubicBezTo>
                  <a:pt x="403" y="55"/>
                  <a:pt x="311" y="1"/>
                  <a:pt x="218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54" name="Google Shape;3454;p34"/>
          <p:cNvSpPr/>
          <p:nvPr/>
        </p:nvSpPr>
        <p:spPr>
          <a:xfrm>
            <a:off x="766872" y="959811"/>
            <a:ext cx="53828" cy="50488"/>
          </a:xfrm>
          <a:custGeom>
            <a:avLst/>
            <a:gdLst/>
            <a:ahLst/>
            <a:cxnLst/>
            <a:rect l="l" t="t" r="r" b="b"/>
            <a:pathLst>
              <a:path w="419" h="393" extrusionOk="0">
                <a:moveTo>
                  <a:pt x="220" y="1"/>
                </a:moveTo>
                <a:cubicBezTo>
                  <a:pt x="111" y="1"/>
                  <a:pt x="1" y="77"/>
                  <a:pt x="15" y="208"/>
                </a:cubicBezTo>
                <a:cubicBezTo>
                  <a:pt x="15" y="333"/>
                  <a:pt x="105" y="393"/>
                  <a:pt x="200" y="393"/>
                </a:cubicBezTo>
                <a:cubicBezTo>
                  <a:pt x="306" y="393"/>
                  <a:pt x="419" y="318"/>
                  <a:pt x="419" y="176"/>
                </a:cubicBezTo>
                <a:cubicBezTo>
                  <a:pt x="404" y="55"/>
                  <a:pt x="312" y="1"/>
                  <a:pt x="22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55" name="Google Shape;3455;p34"/>
          <p:cNvSpPr/>
          <p:nvPr/>
        </p:nvSpPr>
        <p:spPr>
          <a:xfrm>
            <a:off x="396115" y="432709"/>
            <a:ext cx="55626" cy="49460"/>
          </a:xfrm>
          <a:custGeom>
            <a:avLst/>
            <a:gdLst/>
            <a:ahLst/>
            <a:cxnLst/>
            <a:rect l="l" t="t" r="r" b="b"/>
            <a:pathLst>
              <a:path w="433" h="385" extrusionOk="0">
                <a:moveTo>
                  <a:pt x="217" y="0"/>
                </a:moveTo>
                <a:cubicBezTo>
                  <a:pt x="109" y="0"/>
                  <a:pt x="1" y="74"/>
                  <a:pt x="14" y="219"/>
                </a:cubicBezTo>
                <a:cubicBezTo>
                  <a:pt x="26" y="331"/>
                  <a:pt x="118" y="385"/>
                  <a:pt x="211" y="385"/>
                </a:cubicBezTo>
                <a:cubicBezTo>
                  <a:pt x="320" y="385"/>
                  <a:pt x="432" y="310"/>
                  <a:pt x="418" y="168"/>
                </a:cubicBezTo>
                <a:cubicBezTo>
                  <a:pt x="404" y="55"/>
                  <a:pt x="311" y="0"/>
                  <a:pt x="21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56" name="Google Shape;3456;p34"/>
          <p:cNvSpPr/>
          <p:nvPr/>
        </p:nvSpPr>
        <p:spPr>
          <a:xfrm>
            <a:off x="282806" y="725101"/>
            <a:ext cx="55113" cy="49460"/>
          </a:xfrm>
          <a:custGeom>
            <a:avLst/>
            <a:gdLst/>
            <a:ahLst/>
            <a:cxnLst/>
            <a:rect l="l" t="t" r="r" b="b"/>
            <a:pathLst>
              <a:path w="429" h="385" extrusionOk="0">
                <a:moveTo>
                  <a:pt x="211" y="1"/>
                </a:moveTo>
                <a:cubicBezTo>
                  <a:pt x="105" y="1"/>
                  <a:pt x="1" y="75"/>
                  <a:pt x="18" y="214"/>
                </a:cubicBezTo>
                <a:cubicBezTo>
                  <a:pt x="30" y="329"/>
                  <a:pt x="125" y="384"/>
                  <a:pt x="220" y="384"/>
                </a:cubicBezTo>
                <a:cubicBezTo>
                  <a:pt x="325" y="384"/>
                  <a:pt x="429" y="316"/>
                  <a:pt x="415" y="188"/>
                </a:cubicBezTo>
                <a:cubicBezTo>
                  <a:pt x="403" y="61"/>
                  <a:pt x="306" y="1"/>
                  <a:pt x="211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57" name="Google Shape;3457;p34"/>
          <p:cNvSpPr/>
          <p:nvPr/>
        </p:nvSpPr>
        <p:spPr>
          <a:xfrm>
            <a:off x="822113" y="-9476"/>
            <a:ext cx="53057" cy="49075"/>
          </a:xfrm>
          <a:custGeom>
            <a:avLst/>
            <a:gdLst/>
            <a:ahLst/>
            <a:cxnLst/>
            <a:rect l="l" t="t" r="r" b="b"/>
            <a:pathLst>
              <a:path w="413" h="382" extrusionOk="0">
                <a:moveTo>
                  <a:pt x="210" y="1"/>
                </a:moveTo>
                <a:cubicBezTo>
                  <a:pt x="105" y="1"/>
                  <a:pt x="1" y="75"/>
                  <a:pt x="14" y="217"/>
                </a:cubicBezTo>
                <a:cubicBezTo>
                  <a:pt x="26" y="328"/>
                  <a:pt x="115" y="382"/>
                  <a:pt x="206" y="382"/>
                </a:cubicBezTo>
                <a:cubicBezTo>
                  <a:pt x="308" y="382"/>
                  <a:pt x="412" y="314"/>
                  <a:pt x="412" y="185"/>
                </a:cubicBezTo>
                <a:cubicBezTo>
                  <a:pt x="400" y="60"/>
                  <a:pt x="305" y="1"/>
                  <a:pt x="21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58" name="Google Shape;3458;p34"/>
          <p:cNvSpPr/>
          <p:nvPr/>
        </p:nvSpPr>
        <p:spPr>
          <a:xfrm>
            <a:off x="320319" y="-50714"/>
            <a:ext cx="55626" cy="50488"/>
          </a:xfrm>
          <a:custGeom>
            <a:avLst/>
            <a:gdLst/>
            <a:ahLst/>
            <a:cxnLst/>
            <a:rect l="l" t="t" r="r" b="b"/>
            <a:pathLst>
              <a:path w="433" h="393" extrusionOk="0">
                <a:moveTo>
                  <a:pt x="213" y="1"/>
                </a:moveTo>
                <a:cubicBezTo>
                  <a:pt x="107" y="1"/>
                  <a:pt x="1" y="75"/>
                  <a:pt x="14" y="217"/>
                </a:cubicBezTo>
                <a:cubicBezTo>
                  <a:pt x="29" y="338"/>
                  <a:pt x="121" y="392"/>
                  <a:pt x="213" y="392"/>
                </a:cubicBezTo>
                <a:cubicBezTo>
                  <a:pt x="322" y="392"/>
                  <a:pt x="432" y="317"/>
                  <a:pt x="418" y="185"/>
                </a:cubicBezTo>
                <a:cubicBezTo>
                  <a:pt x="406" y="61"/>
                  <a:pt x="309" y="1"/>
                  <a:pt x="21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59" name="Google Shape;3459;p34"/>
          <p:cNvSpPr/>
          <p:nvPr/>
        </p:nvSpPr>
        <p:spPr>
          <a:xfrm>
            <a:off x="1627347" y="646222"/>
            <a:ext cx="85816" cy="65261"/>
          </a:xfrm>
          <a:custGeom>
            <a:avLst/>
            <a:gdLst/>
            <a:ahLst/>
            <a:cxnLst/>
            <a:rect l="l" t="t" r="r" b="b"/>
            <a:pathLst>
              <a:path w="668" h="508" extrusionOk="0">
                <a:moveTo>
                  <a:pt x="321" y="0"/>
                </a:moveTo>
                <a:cubicBezTo>
                  <a:pt x="0" y="0"/>
                  <a:pt x="0" y="507"/>
                  <a:pt x="321" y="507"/>
                </a:cubicBezTo>
                <a:cubicBezTo>
                  <a:pt x="667" y="507"/>
                  <a:pt x="667" y="0"/>
                  <a:pt x="32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60" name="Google Shape;3460;p34"/>
          <p:cNvSpPr/>
          <p:nvPr/>
        </p:nvSpPr>
        <p:spPr>
          <a:xfrm>
            <a:off x="1685800" y="543191"/>
            <a:ext cx="85816" cy="68473"/>
          </a:xfrm>
          <a:custGeom>
            <a:avLst/>
            <a:gdLst/>
            <a:ahLst/>
            <a:cxnLst/>
            <a:rect l="l" t="t" r="r" b="b"/>
            <a:pathLst>
              <a:path w="668" h="533" extrusionOk="0">
                <a:moveTo>
                  <a:pt x="347" y="1"/>
                </a:moveTo>
                <a:cubicBezTo>
                  <a:pt x="0" y="1"/>
                  <a:pt x="0" y="533"/>
                  <a:pt x="347" y="533"/>
                </a:cubicBezTo>
                <a:cubicBezTo>
                  <a:pt x="667" y="533"/>
                  <a:pt x="667" y="1"/>
                  <a:pt x="347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61" name="Google Shape;3461;p34"/>
          <p:cNvSpPr/>
          <p:nvPr/>
        </p:nvSpPr>
        <p:spPr>
          <a:xfrm>
            <a:off x="1733590" y="656885"/>
            <a:ext cx="85816" cy="68602"/>
          </a:xfrm>
          <a:custGeom>
            <a:avLst/>
            <a:gdLst/>
            <a:ahLst/>
            <a:cxnLst/>
            <a:rect l="l" t="t" r="r" b="b"/>
            <a:pathLst>
              <a:path w="668" h="534" extrusionOk="0">
                <a:moveTo>
                  <a:pt x="321" y="1"/>
                </a:moveTo>
                <a:cubicBezTo>
                  <a:pt x="0" y="1"/>
                  <a:pt x="0" y="533"/>
                  <a:pt x="321" y="533"/>
                </a:cubicBezTo>
                <a:cubicBezTo>
                  <a:pt x="667" y="533"/>
                  <a:pt x="667" y="1"/>
                  <a:pt x="32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462" name="Google Shape;3462;p34"/>
          <p:cNvGrpSpPr/>
          <p:nvPr/>
        </p:nvGrpSpPr>
        <p:grpSpPr>
          <a:xfrm>
            <a:off x="8070946" y="3069630"/>
            <a:ext cx="1606980" cy="2271789"/>
            <a:chOff x="581498" y="885400"/>
            <a:chExt cx="494516" cy="699098"/>
          </a:xfrm>
        </p:grpSpPr>
        <p:sp>
          <p:nvSpPr>
            <p:cNvPr id="3463" name="Google Shape;3463;p34"/>
            <p:cNvSpPr/>
            <p:nvPr/>
          </p:nvSpPr>
          <p:spPr>
            <a:xfrm>
              <a:off x="581498" y="1128852"/>
              <a:ext cx="494516" cy="455646"/>
            </a:xfrm>
            <a:custGeom>
              <a:avLst/>
              <a:gdLst/>
              <a:ahLst/>
              <a:cxnLst/>
              <a:rect l="l" t="t" r="r" b="b"/>
              <a:pathLst>
                <a:path w="14974" h="13797" extrusionOk="0">
                  <a:moveTo>
                    <a:pt x="8230" y="1"/>
                  </a:moveTo>
                  <a:cubicBezTo>
                    <a:pt x="6711" y="1"/>
                    <a:pt x="5230" y="620"/>
                    <a:pt x="4526" y="1934"/>
                  </a:cubicBezTo>
                  <a:cubicBezTo>
                    <a:pt x="3559" y="3725"/>
                    <a:pt x="4156" y="6262"/>
                    <a:pt x="2663" y="7605"/>
                  </a:cubicBezTo>
                  <a:cubicBezTo>
                    <a:pt x="2114" y="8053"/>
                    <a:pt x="1416" y="8298"/>
                    <a:pt x="944" y="8823"/>
                  </a:cubicBezTo>
                  <a:cubicBezTo>
                    <a:pt x="1" y="9868"/>
                    <a:pt x="496" y="11635"/>
                    <a:pt x="1589" y="12506"/>
                  </a:cubicBezTo>
                  <a:cubicBezTo>
                    <a:pt x="2657" y="13378"/>
                    <a:pt x="4048" y="13797"/>
                    <a:pt x="5410" y="13797"/>
                  </a:cubicBezTo>
                  <a:cubicBezTo>
                    <a:pt x="5447" y="13797"/>
                    <a:pt x="5485" y="13797"/>
                    <a:pt x="5523" y="13796"/>
                  </a:cubicBezTo>
                  <a:cubicBezTo>
                    <a:pt x="8508" y="13796"/>
                    <a:pt x="12908" y="11581"/>
                    <a:pt x="13952" y="8548"/>
                  </a:cubicBezTo>
                  <a:cubicBezTo>
                    <a:pt x="14973" y="5516"/>
                    <a:pt x="13409" y="1832"/>
                    <a:pt x="10520" y="489"/>
                  </a:cubicBezTo>
                  <a:cubicBezTo>
                    <a:pt x="9815" y="167"/>
                    <a:pt x="9017" y="1"/>
                    <a:pt x="823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4" name="Google Shape;3464;p34"/>
            <p:cNvSpPr/>
            <p:nvPr/>
          </p:nvSpPr>
          <p:spPr>
            <a:xfrm>
              <a:off x="614525" y="1030275"/>
              <a:ext cx="49875" cy="37575"/>
            </a:xfrm>
            <a:custGeom>
              <a:avLst/>
              <a:gdLst/>
              <a:ahLst/>
              <a:cxnLst/>
              <a:rect l="l" t="t" r="r" b="b"/>
              <a:pathLst>
                <a:path w="1995" h="1503" extrusionOk="0">
                  <a:moveTo>
                    <a:pt x="1101" y="0"/>
                  </a:moveTo>
                  <a:cubicBezTo>
                    <a:pt x="889" y="0"/>
                    <a:pt x="671" y="112"/>
                    <a:pt x="424" y="277"/>
                  </a:cubicBezTo>
                  <a:cubicBezTo>
                    <a:pt x="251" y="378"/>
                    <a:pt x="102" y="528"/>
                    <a:pt x="54" y="725"/>
                  </a:cubicBezTo>
                  <a:cubicBezTo>
                    <a:pt x="0" y="952"/>
                    <a:pt x="102" y="1196"/>
                    <a:pt x="275" y="1346"/>
                  </a:cubicBezTo>
                  <a:cubicBezTo>
                    <a:pt x="441" y="1448"/>
                    <a:pt x="619" y="1503"/>
                    <a:pt x="803" y="1503"/>
                  </a:cubicBezTo>
                  <a:cubicBezTo>
                    <a:pt x="844" y="1503"/>
                    <a:pt x="885" y="1500"/>
                    <a:pt x="926" y="1495"/>
                  </a:cubicBezTo>
                  <a:cubicBezTo>
                    <a:pt x="1170" y="1471"/>
                    <a:pt x="1373" y="1375"/>
                    <a:pt x="1570" y="1274"/>
                  </a:cubicBezTo>
                  <a:cubicBezTo>
                    <a:pt x="1720" y="1196"/>
                    <a:pt x="1869" y="1101"/>
                    <a:pt x="1917" y="952"/>
                  </a:cubicBezTo>
                  <a:cubicBezTo>
                    <a:pt x="1994" y="701"/>
                    <a:pt x="1821" y="450"/>
                    <a:pt x="1618" y="253"/>
                  </a:cubicBezTo>
                  <a:cubicBezTo>
                    <a:pt x="1442" y="74"/>
                    <a:pt x="1273" y="0"/>
                    <a:pt x="110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5" name="Google Shape;3465;p34"/>
            <p:cNvSpPr/>
            <p:nvPr/>
          </p:nvSpPr>
          <p:spPr>
            <a:xfrm>
              <a:off x="664125" y="1106700"/>
              <a:ext cx="54900" cy="43925"/>
            </a:xfrm>
            <a:custGeom>
              <a:avLst/>
              <a:gdLst/>
              <a:ahLst/>
              <a:cxnLst/>
              <a:rect l="l" t="t" r="r" b="b"/>
              <a:pathLst>
                <a:path w="2196" h="1757" extrusionOk="0">
                  <a:moveTo>
                    <a:pt x="1120" y="0"/>
                  </a:moveTo>
                  <a:cubicBezTo>
                    <a:pt x="570" y="0"/>
                    <a:pt x="1" y="313"/>
                    <a:pt x="34" y="903"/>
                  </a:cubicBezTo>
                  <a:cubicBezTo>
                    <a:pt x="58" y="1303"/>
                    <a:pt x="380" y="1650"/>
                    <a:pt x="780" y="1721"/>
                  </a:cubicBezTo>
                  <a:cubicBezTo>
                    <a:pt x="867" y="1745"/>
                    <a:pt x="956" y="1756"/>
                    <a:pt x="1045" y="1756"/>
                  </a:cubicBezTo>
                  <a:cubicBezTo>
                    <a:pt x="1340" y="1756"/>
                    <a:pt x="1638" y="1633"/>
                    <a:pt x="1849" y="1423"/>
                  </a:cubicBezTo>
                  <a:cubicBezTo>
                    <a:pt x="2046" y="1226"/>
                    <a:pt x="2195" y="951"/>
                    <a:pt x="2147" y="706"/>
                  </a:cubicBezTo>
                  <a:cubicBezTo>
                    <a:pt x="2100" y="480"/>
                    <a:pt x="1950" y="306"/>
                    <a:pt x="1777" y="181"/>
                  </a:cubicBezTo>
                  <a:cubicBezTo>
                    <a:pt x="1596" y="60"/>
                    <a:pt x="1360" y="0"/>
                    <a:pt x="112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6" name="Google Shape;3466;p34"/>
            <p:cNvSpPr/>
            <p:nvPr/>
          </p:nvSpPr>
          <p:spPr>
            <a:xfrm>
              <a:off x="729600" y="1159650"/>
              <a:ext cx="61050" cy="52400"/>
            </a:xfrm>
            <a:custGeom>
              <a:avLst/>
              <a:gdLst/>
              <a:ahLst/>
              <a:cxnLst/>
              <a:rect l="l" t="t" r="r" b="b"/>
              <a:pathLst>
                <a:path w="2442" h="2096" extrusionOk="0">
                  <a:moveTo>
                    <a:pt x="1313" y="0"/>
                  </a:moveTo>
                  <a:cubicBezTo>
                    <a:pt x="721" y="0"/>
                    <a:pt x="122" y="435"/>
                    <a:pt x="54" y="1072"/>
                  </a:cubicBezTo>
                  <a:cubicBezTo>
                    <a:pt x="0" y="1543"/>
                    <a:pt x="376" y="2045"/>
                    <a:pt x="824" y="2093"/>
                  </a:cubicBezTo>
                  <a:cubicBezTo>
                    <a:pt x="849" y="2095"/>
                    <a:pt x="874" y="2096"/>
                    <a:pt x="898" y="2096"/>
                  </a:cubicBezTo>
                  <a:cubicBezTo>
                    <a:pt x="1168" y="2096"/>
                    <a:pt x="1417" y="1981"/>
                    <a:pt x="1642" y="1872"/>
                  </a:cubicBezTo>
                  <a:cubicBezTo>
                    <a:pt x="1940" y="1693"/>
                    <a:pt x="2239" y="1472"/>
                    <a:pt x="2340" y="1149"/>
                  </a:cubicBezTo>
                  <a:cubicBezTo>
                    <a:pt x="2442" y="797"/>
                    <a:pt x="2263" y="427"/>
                    <a:pt x="1994" y="230"/>
                  </a:cubicBezTo>
                  <a:cubicBezTo>
                    <a:pt x="1792" y="72"/>
                    <a:pt x="1554" y="0"/>
                    <a:pt x="131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7" name="Google Shape;3467;p34"/>
            <p:cNvSpPr/>
            <p:nvPr/>
          </p:nvSpPr>
          <p:spPr>
            <a:xfrm>
              <a:off x="808625" y="1045575"/>
              <a:ext cx="67850" cy="50050"/>
            </a:xfrm>
            <a:custGeom>
              <a:avLst/>
              <a:gdLst/>
              <a:ahLst/>
              <a:cxnLst/>
              <a:rect l="l" t="t" r="r" b="b"/>
              <a:pathLst>
                <a:path w="2714" h="2002" extrusionOk="0">
                  <a:moveTo>
                    <a:pt x="1579" y="0"/>
                  </a:moveTo>
                  <a:cubicBezTo>
                    <a:pt x="885" y="0"/>
                    <a:pt x="1" y="530"/>
                    <a:pt x="176" y="1283"/>
                  </a:cubicBezTo>
                  <a:cubicBezTo>
                    <a:pt x="272" y="1659"/>
                    <a:pt x="624" y="1928"/>
                    <a:pt x="994" y="1981"/>
                  </a:cubicBezTo>
                  <a:cubicBezTo>
                    <a:pt x="1067" y="1995"/>
                    <a:pt x="1140" y="2002"/>
                    <a:pt x="1212" y="2002"/>
                  </a:cubicBezTo>
                  <a:cubicBezTo>
                    <a:pt x="1512" y="2002"/>
                    <a:pt x="1803" y="1889"/>
                    <a:pt x="2063" y="1731"/>
                  </a:cubicBezTo>
                  <a:cubicBezTo>
                    <a:pt x="2290" y="1581"/>
                    <a:pt x="2510" y="1384"/>
                    <a:pt x="2588" y="1110"/>
                  </a:cubicBezTo>
                  <a:cubicBezTo>
                    <a:pt x="2713" y="662"/>
                    <a:pt x="2337" y="166"/>
                    <a:pt x="1890" y="41"/>
                  </a:cubicBezTo>
                  <a:cubicBezTo>
                    <a:pt x="1794" y="13"/>
                    <a:pt x="1689" y="0"/>
                    <a:pt x="157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8" name="Google Shape;3468;p34"/>
            <p:cNvSpPr/>
            <p:nvPr/>
          </p:nvSpPr>
          <p:spPr>
            <a:xfrm>
              <a:off x="728400" y="1013500"/>
              <a:ext cx="62850" cy="56125"/>
            </a:xfrm>
            <a:custGeom>
              <a:avLst/>
              <a:gdLst/>
              <a:ahLst/>
              <a:cxnLst/>
              <a:rect l="l" t="t" r="r" b="b"/>
              <a:pathLst>
                <a:path w="2514" h="2245" extrusionOk="0">
                  <a:moveTo>
                    <a:pt x="1471" y="1"/>
                  </a:moveTo>
                  <a:cubicBezTo>
                    <a:pt x="990" y="1"/>
                    <a:pt x="538" y="380"/>
                    <a:pt x="251" y="727"/>
                  </a:cubicBezTo>
                  <a:cubicBezTo>
                    <a:pt x="102" y="924"/>
                    <a:pt x="0" y="1151"/>
                    <a:pt x="24" y="1372"/>
                  </a:cubicBezTo>
                  <a:cubicBezTo>
                    <a:pt x="48" y="1646"/>
                    <a:pt x="251" y="1897"/>
                    <a:pt x="472" y="2017"/>
                  </a:cubicBezTo>
                  <a:cubicBezTo>
                    <a:pt x="698" y="2167"/>
                    <a:pt x="959" y="2245"/>
                    <a:pt x="1217" y="2245"/>
                  </a:cubicBezTo>
                  <a:cubicBezTo>
                    <a:pt x="1387" y="2245"/>
                    <a:pt x="1557" y="2211"/>
                    <a:pt x="1714" y="2142"/>
                  </a:cubicBezTo>
                  <a:cubicBezTo>
                    <a:pt x="2114" y="1993"/>
                    <a:pt x="2412" y="1599"/>
                    <a:pt x="2460" y="1175"/>
                  </a:cubicBezTo>
                  <a:cubicBezTo>
                    <a:pt x="2514" y="751"/>
                    <a:pt x="2263" y="303"/>
                    <a:pt x="1893" y="106"/>
                  </a:cubicBezTo>
                  <a:cubicBezTo>
                    <a:pt x="1752" y="32"/>
                    <a:pt x="1610" y="1"/>
                    <a:pt x="147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9" name="Google Shape;3469;p34"/>
            <p:cNvSpPr/>
            <p:nvPr/>
          </p:nvSpPr>
          <p:spPr>
            <a:xfrm>
              <a:off x="855950" y="1134200"/>
              <a:ext cx="61575" cy="58450"/>
            </a:xfrm>
            <a:custGeom>
              <a:avLst/>
              <a:gdLst/>
              <a:ahLst/>
              <a:cxnLst/>
              <a:rect l="l" t="t" r="r" b="b"/>
              <a:pathLst>
                <a:path w="2463" h="2338" extrusionOk="0">
                  <a:moveTo>
                    <a:pt x="1398" y="1"/>
                  </a:moveTo>
                  <a:cubicBezTo>
                    <a:pt x="693" y="1"/>
                    <a:pt x="0" y="806"/>
                    <a:pt x="20" y="1469"/>
                  </a:cubicBezTo>
                  <a:cubicBezTo>
                    <a:pt x="20" y="1845"/>
                    <a:pt x="271" y="2215"/>
                    <a:pt x="641" y="2317"/>
                  </a:cubicBezTo>
                  <a:cubicBezTo>
                    <a:pt x="701" y="2331"/>
                    <a:pt x="760" y="2337"/>
                    <a:pt x="820" y="2337"/>
                  </a:cubicBezTo>
                  <a:cubicBezTo>
                    <a:pt x="1058" y="2337"/>
                    <a:pt x="1293" y="2233"/>
                    <a:pt x="1513" y="2114"/>
                  </a:cubicBezTo>
                  <a:cubicBezTo>
                    <a:pt x="1835" y="1941"/>
                    <a:pt x="2164" y="1696"/>
                    <a:pt x="2283" y="1344"/>
                  </a:cubicBezTo>
                  <a:cubicBezTo>
                    <a:pt x="2462" y="872"/>
                    <a:pt x="2235" y="323"/>
                    <a:pt x="1811" y="102"/>
                  </a:cubicBezTo>
                  <a:cubicBezTo>
                    <a:pt x="1677" y="32"/>
                    <a:pt x="1537" y="1"/>
                    <a:pt x="139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0" name="Google Shape;3470;p34"/>
            <p:cNvSpPr/>
            <p:nvPr/>
          </p:nvSpPr>
          <p:spPr>
            <a:xfrm>
              <a:off x="678100" y="945525"/>
              <a:ext cx="36600" cy="31150"/>
            </a:xfrm>
            <a:custGeom>
              <a:avLst/>
              <a:gdLst/>
              <a:ahLst/>
              <a:cxnLst/>
              <a:rect l="l" t="t" r="r" b="b"/>
              <a:pathLst>
                <a:path w="1464" h="1246" extrusionOk="0">
                  <a:moveTo>
                    <a:pt x="597" y="0"/>
                  </a:moveTo>
                  <a:cubicBezTo>
                    <a:pt x="290" y="0"/>
                    <a:pt x="1" y="254"/>
                    <a:pt x="48" y="586"/>
                  </a:cubicBezTo>
                  <a:cubicBezTo>
                    <a:pt x="72" y="783"/>
                    <a:pt x="221" y="957"/>
                    <a:pt x="371" y="1058"/>
                  </a:cubicBezTo>
                  <a:cubicBezTo>
                    <a:pt x="508" y="1176"/>
                    <a:pt x="694" y="1246"/>
                    <a:pt x="887" y="1246"/>
                  </a:cubicBezTo>
                  <a:cubicBezTo>
                    <a:pt x="937" y="1246"/>
                    <a:pt x="988" y="1241"/>
                    <a:pt x="1039" y="1231"/>
                  </a:cubicBezTo>
                  <a:cubicBezTo>
                    <a:pt x="1266" y="1154"/>
                    <a:pt x="1463" y="957"/>
                    <a:pt x="1439" y="706"/>
                  </a:cubicBezTo>
                  <a:cubicBezTo>
                    <a:pt x="1439" y="509"/>
                    <a:pt x="1266" y="336"/>
                    <a:pt x="1093" y="210"/>
                  </a:cubicBezTo>
                  <a:cubicBezTo>
                    <a:pt x="991" y="109"/>
                    <a:pt x="866" y="37"/>
                    <a:pt x="717" y="13"/>
                  </a:cubicBezTo>
                  <a:cubicBezTo>
                    <a:pt x="677" y="4"/>
                    <a:pt x="637" y="0"/>
                    <a:pt x="59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1" name="Google Shape;3471;p34"/>
            <p:cNvSpPr/>
            <p:nvPr/>
          </p:nvSpPr>
          <p:spPr>
            <a:xfrm>
              <a:off x="732125" y="885400"/>
              <a:ext cx="74650" cy="54550"/>
            </a:xfrm>
            <a:custGeom>
              <a:avLst/>
              <a:gdLst/>
              <a:ahLst/>
              <a:cxnLst/>
              <a:rect l="l" t="t" r="r" b="b"/>
              <a:pathLst>
                <a:path w="2986" h="2182" extrusionOk="0">
                  <a:moveTo>
                    <a:pt x="1944" y="1"/>
                  </a:moveTo>
                  <a:cubicBezTo>
                    <a:pt x="1909" y="1"/>
                    <a:pt x="1874" y="3"/>
                    <a:pt x="1839" y="6"/>
                  </a:cubicBezTo>
                  <a:cubicBezTo>
                    <a:pt x="1021" y="102"/>
                    <a:pt x="1" y="1123"/>
                    <a:pt x="795" y="1893"/>
                  </a:cubicBezTo>
                  <a:cubicBezTo>
                    <a:pt x="978" y="2096"/>
                    <a:pt x="1255" y="2181"/>
                    <a:pt x="1541" y="2181"/>
                  </a:cubicBezTo>
                  <a:cubicBezTo>
                    <a:pt x="1609" y="2181"/>
                    <a:pt x="1676" y="2177"/>
                    <a:pt x="1744" y="2168"/>
                  </a:cubicBezTo>
                  <a:cubicBezTo>
                    <a:pt x="2066" y="2096"/>
                    <a:pt x="2388" y="1893"/>
                    <a:pt x="2609" y="1648"/>
                  </a:cubicBezTo>
                  <a:cubicBezTo>
                    <a:pt x="2812" y="1397"/>
                    <a:pt x="2985" y="1075"/>
                    <a:pt x="2938" y="753"/>
                  </a:cubicBezTo>
                  <a:cubicBezTo>
                    <a:pt x="2888" y="310"/>
                    <a:pt x="2392" y="1"/>
                    <a:pt x="194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2" name="Google Shape;3472;p34"/>
            <p:cNvSpPr/>
            <p:nvPr/>
          </p:nvSpPr>
          <p:spPr>
            <a:xfrm>
              <a:off x="799275" y="1138525"/>
              <a:ext cx="27350" cy="22400"/>
            </a:xfrm>
            <a:custGeom>
              <a:avLst/>
              <a:gdLst/>
              <a:ahLst/>
              <a:cxnLst/>
              <a:rect l="l" t="t" r="r" b="b"/>
              <a:pathLst>
                <a:path w="1094" h="896" extrusionOk="0">
                  <a:moveTo>
                    <a:pt x="550" y="1"/>
                  </a:moveTo>
                  <a:cubicBezTo>
                    <a:pt x="473" y="1"/>
                    <a:pt x="401" y="1"/>
                    <a:pt x="299" y="54"/>
                  </a:cubicBezTo>
                  <a:cubicBezTo>
                    <a:pt x="102" y="150"/>
                    <a:pt x="1" y="478"/>
                    <a:pt x="126" y="675"/>
                  </a:cubicBezTo>
                  <a:cubicBezTo>
                    <a:pt x="198" y="800"/>
                    <a:pt x="347" y="872"/>
                    <a:pt x="496" y="896"/>
                  </a:cubicBezTo>
                  <a:cubicBezTo>
                    <a:pt x="646" y="896"/>
                    <a:pt x="795" y="824"/>
                    <a:pt x="896" y="723"/>
                  </a:cubicBezTo>
                  <a:cubicBezTo>
                    <a:pt x="1022" y="597"/>
                    <a:pt x="1093" y="448"/>
                    <a:pt x="1046" y="275"/>
                  </a:cubicBezTo>
                  <a:cubicBezTo>
                    <a:pt x="998" y="78"/>
                    <a:pt x="771" y="1"/>
                    <a:pt x="55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3" name="Google Shape;3473;p34"/>
            <p:cNvSpPr/>
            <p:nvPr/>
          </p:nvSpPr>
          <p:spPr>
            <a:xfrm>
              <a:off x="829725" y="948875"/>
              <a:ext cx="43025" cy="29425"/>
            </a:xfrm>
            <a:custGeom>
              <a:avLst/>
              <a:gdLst/>
              <a:ahLst/>
              <a:cxnLst/>
              <a:rect l="l" t="t" r="r" b="b"/>
              <a:pathLst>
                <a:path w="1721" h="1177" extrusionOk="0">
                  <a:moveTo>
                    <a:pt x="1025" y="0"/>
                  </a:moveTo>
                  <a:cubicBezTo>
                    <a:pt x="998" y="0"/>
                    <a:pt x="971" y="2"/>
                    <a:pt x="944" y="5"/>
                  </a:cubicBezTo>
                  <a:cubicBezTo>
                    <a:pt x="747" y="29"/>
                    <a:pt x="550" y="100"/>
                    <a:pt x="401" y="249"/>
                  </a:cubicBezTo>
                  <a:cubicBezTo>
                    <a:pt x="1" y="673"/>
                    <a:pt x="347" y="1097"/>
                    <a:pt x="849" y="1169"/>
                  </a:cubicBezTo>
                  <a:cubicBezTo>
                    <a:pt x="887" y="1174"/>
                    <a:pt x="926" y="1177"/>
                    <a:pt x="965" y="1177"/>
                  </a:cubicBezTo>
                  <a:cubicBezTo>
                    <a:pt x="1153" y="1177"/>
                    <a:pt x="1350" y="1115"/>
                    <a:pt x="1493" y="972"/>
                  </a:cubicBezTo>
                  <a:cubicBezTo>
                    <a:pt x="1643" y="823"/>
                    <a:pt x="1720" y="548"/>
                    <a:pt x="1619" y="327"/>
                  </a:cubicBezTo>
                  <a:cubicBezTo>
                    <a:pt x="1506" y="122"/>
                    <a:pt x="1271" y="0"/>
                    <a:pt x="102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74" name="Google Shape;3474;p34"/>
          <p:cNvGrpSpPr/>
          <p:nvPr/>
        </p:nvGrpSpPr>
        <p:grpSpPr>
          <a:xfrm>
            <a:off x="8106339" y="4021869"/>
            <a:ext cx="1210840" cy="1568321"/>
            <a:chOff x="5879975" y="3227400"/>
            <a:chExt cx="234350" cy="303550"/>
          </a:xfrm>
        </p:grpSpPr>
        <p:sp>
          <p:nvSpPr>
            <p:cNvPr id="3475" name="Google Shape;3475;p34"/>
            <p:cNvSpPr/>
            <p:nvPr/>
          </p:nvSpPr>
          <p:spPr>
            <a:xfrm>
              <a:off x="5879975" y="3227400"/>
              <a:ext cx="234350" cy="298525"/>
            </a:xfrm>
            <a:custGeom>
              <a:avLst/>
              <a:gdLst/>
              <a:ahLst/>
              <a:cxnLst/>
              <a:rect l="l" t="t" r="r" b="b"/>
              <a:pathLst>
                <a:path w="9374" h="11941" extrusionOk="0">
                  <a:moveTo>
                    <a:pt x="1" y="0"/>
                  </a:moveTo>
                  <a:lnTo>
                    <a:pt x="1" y="0"/>
                  </a:lnTo>
                  <a:cubicBezTo>
                    <a:pt x="299" y="1248"/>
                    <a:pt x="795" y="2562"/>
                    <a:pt x="1195" y="3809"/>
                  </a:cubicBezTo>
                  <a:cubicBezTo>
                    <a:pt x="1911" y="6221"/>
                    <a:pt x="3953" y="7117"/>
                    <a:pt x="5744" y="8609"/>
                  </a:cubicBezTo>
                  <a:cubicBezTo>
                    <a:pt x="6568" y="9254"/>
                    <a:pt x="7338" y="9851"/>
                    <a:pt x="8084" y="10573"/>
                  </a:cubicBezTo>
                  <a:cubicBezTo>
                    <a:pt x="8486" y="10953"/>
                    <a:pt x="8786" y="11473"/>
                    <a:pt x="9219" y="11792"/>
                  </a:cubicBezTo>
                  <a:lnTo>
                    <a:pt x="9219" y="11792"/>
                  </a:lnTo>
                  <a:cubicBezTo>
                    <a:pt x="9125" y="11628"/>
                    <a:pt x="9004" y="11372"/>
                    <a:pt x="8956" y="11218"/>
                  </a:cubicBezTo>
                  <a:cubicBezTo>
                    <a:pt x="8257" y="9254"/>
                    <a:pt x="8179" y="7218"/>
                    <a:pt x="7338" y="5248"/>
                  </a:cubicBezTo>
                  <a:cubicBezTo>
                    <a:pt x="5971" y="2066"/>
                    <a:pt x="2807" y="1368"/>
                    <a:pt x="1" y="0"/>
                  </a:cubicBezTo>
                  <a:close/>
                  <a:moveTo>
                    <a:pt x="9219" y="11792"/>
                  </a:moveTo>
                  <a:cubicBezTo>
                    <a:pt x="9264" y="11869"/>
                    <a:pt x="9303" y="11925"/>
                    <a:pt x="9326" y="11940"/>
                  </a:cubicBezTo>
                  <a:lnTo>
                    <a:pt x="9373" y="11893"/>
                  </a:lnTo>
                  <a:cubicBezTo>
                    <a:pt x="9320" y="11862"/>
                    <a:pt x="9269" y="11828"/>
                    <a:pt x="9219" y="1179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6" name="Google Shape;3476;p34"/>
            <p:cNvSpPr/>
            <p:nvPr/>
          </p:nvSpPr>
          <p:spPr>
            <a:xfrm>
              <a:off x="5909075" y="3265200"/>
              <a:ext cx="204300" cy="265750"/>
            </a:xfrm>
            <a:custGeom>
              <a:avLst/>
              <a:gdLst/>
              <a:ahLst/>
              <a:cxnLst/>
              <a:rect l="l" t="t" r="r" b="b"/>
              <a:pathLst>
                <a:path w="8172" h="10630" extrusionOk="0">
                  <a:moveTo>
                    <a:pt x="152" y="1"/>
                  </a:moveTo>
                  <a:cubicBezTo>
                    <a:pt x="70" y="1"/>
                    <a:pt x="1" y="106"/>
                    <a:pt x="78" y="184"/>
                  </a:cubicBezTo>
                  <a:cubicBezTo>
                    <a:pt x="1523" y="1772"/>
                    <a:pt x="3111" y="3240"/>
                    <a:pt x="4580" y="4834"/>
                  </a:cubicBezTo>
                  <a:cubicBezTo>
                    <a:pt x="6048" y="6452"/>
                    <a:pt x="6968" y="8637"/>
                    <a:pt x="7941" y="10578"/>
                  </a:cubicBezTo>
                  <a:cubicBezTo>
                    <a:pt x="7962" y="10614"/>
                    <a:pt x="7991" y="10629"/>
                    <a:pt x="8022" y="10629"/>
                  </a:cubicBezTo>
                  <a:cubicBezTo>
                    <a:pt x="8095" y="10629"/>
                    <a:pt x="8172" y="10541"/>
                    <a:pt x="8138" y="10452"/>
                  </a:cubicBezTo>
                  <a:cubicBezTo>
                    <a:pt x="7195" y="8590"/>
                    <a:pt x="6269" y="6524"/>
                    <a:pt x="4926" y="4906"/>
                  </a:cubicBezTo>
                  <a:cubicBezTo>
                    <a:pt x="3463" y="3169"/>
                    <a:pt x="1744" y="1700"/>
                    <a:pt x="228" y="35"/>
                  </a:cubicBezTo>
                  <a:cubicBezTo>
                    <a:pt x="204" y="11"/>
                    <a:pt x="177" y="1"/>
                    <a:pt x="15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7" name="Google Shape;3477;p34"/>
            <p:cNvSpPr/>
            <p:nvPr/>
          </p:nvSpPr>
          <p:spPr>
            <a:xfrm>
              <a:off x="5914450" y="3282500"/>
              <a:ext cx="63175" cy="51225"/>
            </a:xfrm>
            <a:custGeom>
              <a:avLst/>
              <a:gdLst/>
              <a:ahLst/>
              <a:cxnLst/>
              <a:rect l="l" t="t" r="r" b="b"/>
              <a:pathLst>
                <a:path w="2527" h="2049" extrusionOk="0">
                  <a:moveTo>
                    <a:pt x="2413" y="1"/>
                  </a:moveTo>
                  <a:cubicBezTo>
                    <a:pt x="2356" y="1"/>
                    <a:pt x="2299" y="38"/>
                    <a:pt x="2299" y="113"/>
                  </a:cubicBezTo>
                  <a:lnTo>
                    <a:pt x="2299" y="1775"/>
                  </a:lnTo>
                  <a:lnTo>
                    <a:pt x="2299" y="1775"/>
                  </a:lnTo>
                  <a:cubicBezTo>
                    <a:pt x="1623" y="1446"/>
                    <a:pt x="925" y="1219"/>
                    <a:pt x="186" y="1080"/>
                  </a:cubicBezTo>
                  <a:cubicBezTo>
                    <a:pt x="171" y="1075"/>
                    <a:pt x="158" y="1073"/>
                    <a:pt x="145" y="1073"/>
                  </a:cubicBezTo>
                  <a:cubicBezTo>
                    <a:pt x="29" y="1073"/>
                    <a:pt x="1" y="1256"/>
                    <a:pt x="114" y="1283"/>
                  </a:cubicBezTo>
                  <a:cubicBezTo>
                    <a:pt x="908" y="1456"/>
                    <a:pt x="1631" y="1677"/>
                    <a:pt x="2353" y="2029"/>
                  </a:cubicBezTo>
                  <a:cubicBezTo>
                    <a:pt x="2373" y="2042"/>
                    <a:pt x="2395" y="2048"/>
                    <a:pt x="2416" y="2048"/>
                  </a:cubicBezTo>
                  <a:cubicBezTo>
                    <a:pt x="2473" y="2048"/>
                    <a:pt x="2526" y="2008"/>
                    <a:pt x="2526" y="1952"/>
                  </a:cubicBezTo>
                  <a:lnTo>
                    <a:pt x="2526" y="113"/>
                  </a:lnTo>
                  <a:cubicBezTo>
                    <a:pt x="2526" y="38"/>
                    <a:pt x="2469" y="1"/>
                    <a:pt x="241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8" name="Google Shape;3478;p34"/>
            <p:cNvSpPr/>
            <p:nvPr/>
          </p:nvSpPr>
          <p:spPr>
            <a:xfrm>
              <a:off x="5942675" y="3326500"/>
              <a:ext cx="84625" cy="57200"/>
            </a:xfrm>
            <a:custGeom>
              <a:avLst/>
              <a:gdLst/>
              <a:ahLst/>
              <a:cxnLst/>
              <a:rect l="l" t="t" r="r" b="b"/>
              <a:pathLst>
                <a:path w="3385" h="2288" extrusionOk="0">
                  <a:moveTo>
                    <a:pt x="3286" y="0"/>
                  </a:moveTo>
                  <a:cubicBezTo>
                    <a:pt x="3237" y="0"/>
                    <a:pt x="3188" y="30"/>
                    <a:pt x="3188" y="90"/>
                  </a:cubicBezTo>
                  <a:cubicBezTo>
                    <a:pt x="3166" y="728"/>
                    <a:pt x="3080" y="1366"/>
                    <a:pt x="3047" y="1999"/>
                  </a:cubicBezTo>
                  <a:lnTo>
                    <a:pt x="3047" y="1999"/>
                  </a:lnTo>
                  <a:cubicBezTo>
                    <a:pt x="2144" y="1555"/>
                    <a:pt x="1132" y="1332"/>
                    <a:pt x="125" y="1236"/>
                  </a:cubicBezTo>
                  <a:cubicBezTo>
                    <a:pt x="119" y="1235"/>
                    <a:pt x="113" y="1234"/>
                    <a:pt x="107" y="1234"/>
                  </a:cubicBezTo>
                  <a:cubicBezTo>
                    <a:pt x="0" y="1234"/>
                    <a:pt x="6" y="1433"/>
                    <a:pt x="125" y="1433"/>
                  </a:cubicBezTo>
                  <a:cubicBezTo>
                    <a:pt x="1146" y="1535"/>
                    <a:pt x="2191" y="1785"/>
                    <a:pt x="3110" y="2281"/>
                  </a:cubicBezTo>
                  <a:cubicBezTo>
                    <a:pt x="3120" y="2285"/>
                    <a:pt x="3131" y="2287"/>
                    <a:pt x="3142" y="2287"/>
                  </a:cubicBezTo>
                  <a:cubicBezTo>
                    <a:pt x="3195" y="2287"/>
                    <a:pt x="3260" y="2243"/>
                    <a:pt x="3260" y="2179"/>
                  </a:cubicBezTo>
                  <a:cubicBezTo>
                    <a:pt x="3284" y="1487"/>
                    <a:pt x="3385" y="788"/>
                    <a:pt x="3385" y="90"/>
                  </a:cubicBezTo>
                  <a:cubicBezTo>
                    <a:pt x="3385" y="30"/>
                    <a:pt x="3336" y="0"/>
                    <a:pt x="328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9" name="Google Shape;3479;p34"/>
            <p:cNvSpPr/>
            <p:nvPr/>
          </p:nvSpPr>
          <p:spPr>
            <a:xfrm>
              <a:off x="5999550" y="3375200"/>
              <a:ext cx="62300" cy="52075"/>
            </a:xfrm>
            <a:custGeom>
              <a:avLst/>
              <a:gdLst/>
              <a:ahLst/>
              <a:cxnLst/>
              <a:rect l="l" t="t" r="r" b="b"/>
              <a:pathLst>
                <a:path w="2492" h="2083" extrusionOk="0">
                  <a:moveTo>
                    <a:pt x="2363" y="1"/>
                  </a:moveTo>
                  <a:cubicBezTo>
                    <a:pt x="2325" y="1"/>
                    <a:pt x="2289" y="24"/>
                    <a:pt x="2280" y="82"/>
                  </a:cubicBezTo>
                  <a:cubicBezTo>
                    <a:pt x="2164" y="665"/>
                    <a:pt x="2176" y="1263"/>
                    <a:pt x="2178" y="1842"/>
                  </a:cubicBezTo>
                  <a:lnTo>
                    <a:pt x="2178" y="1842"/>
                  </a:lnTo>
                  <a:cubicBezTo>
                    <a:pt x="1501" y="1672"/>
                    <a:pt x="849" y="1442"/>
                    <a:pt x="191" y="1228"/>
                  </a:cubicBezTo>
                  <a:cubicBezTo>
                    <a:pt x="182" y="1227"/>
                    <a:pt x="174" y="1226"/>
                    <a:pt x="166" y="1226"/>
                  </a:cubicBezTo>
                  <a:cubicBezTo>
                    <a:pt x="37" y="1226"/>
                    <a:pt x="0" y="1405"/>
                    <a:pt x="113" y="1455"/>
                  </a:cubicBezTo>
                  <a:cubicBezTo>
                    <a:pt x="835" y="1652"/>
                    <a:pt x="1534" y="1903"/>
                    <a:pt x="2256" y="2076"/>
                  </a:cubicBezTo>
                  <a:cubicBezTo>
                    <a:pt x="2269" y="2080"/>
                    <a:pt x="2282" y="2082"/>
                    <a:pt x="2294" y="2082"/>
                  </a:cubicBezTo>
                  <a:cubicBezTo>
                    <a:pt x="2353" y="2082"/>
                    <a:pt x="2405" y="2039"/>
                    <a:pt x="2405" y="1975"/>
                  </a:cubicBezTo>
                  <a:cubicBezTo>
                    <a:pt x="2382" y="1354"/>
                    <a:pt x="2352" y="757"/>
                    <a:pt x="2477" y="136"/>
                  </a:cubicBezTo>
                  <a:cubicBezTo>
                    <a:pt x="2492" y="59"/>
                    <a:pt x="2424" y="1"/>
                    <a:pt x="236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0" name="Google Shape;3480;p34"/>
            <p:cNvSpPr/>
            <p:nvPr/>
          </p:nvSpPr>
          <p:spPr>
            <a:xfrm>
              <a:off x="5999375" y="3323825"/>
              <a:ext cx="8675" cy="6875"/>
            </a:xfrm>
            <a:custGeom>
              <a:avLst/>
              <a:gdLst/>
              <a:ahLst/>
              <a:cxnLst/>
              <a:rect l="l" t="t" r="r" b="b"/>
              <a:pathLst>
                <a:path w="347" h="275" extrusionOk="0">
                  <a:moveTo>
                    <a:pt x="174" y="0"/>
                  </a:moveTo>
                  <a:cubicBezTo>
                    <a:pt x="1" y="0"/>
                    <a:pt x="1" y="275"/>
                    <a:pt x="174" y="275"/>
                  </a:cubicBezTo>
                  <a:cubicBezTo>
                    <a:pt x="347" y="275"/>
                    <a:pt x="347" y="0"/>
                    <a:pt x="17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1" name="Google Shape;3481;p34"/>
            <p:cNvSpPr/>
            <p:nvPr/>
          </p:nvSpPr>
          <p:spPr>
            <a:xfrm>
              <a:off x="6003700" y="3305750"/>
              <a:ext cx="8100" cy="6300"/>
            </a:xfrm>
            <a:custGeom>
              <a:avLst/>
              <a:gdLst/>
              <a:ahLst/>
              <a:cxnLst/>
              <a:rect l="l" t="t" r="r" b="b"/>
              <a:pathLst>
                <a:path w="324" h="252" extrusionOk="0">
                  <a:moveTo>
                    <a:pt x="174" y="1"/>
                  </a:moveTo>
                  <a:cubicBezTo>
                    <a:pt x="1" y="1"/>
                    <a:pt x="1" y="251"/>
                    <a:pt x="174" y="251"/>
                  </a:cubicBezTo>
                  <a:cubicBezTo>
                    <a:pt x="323" y="251"/>
                    <a:pt x="323" y="1"/>
                    <a:pt x="17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2" name="Google Shape;3482;p34"/>
            <p:cNvSpPr/>
            <p:nvPr/>
          </p:nvSpPr>
          <p:spPr>
            <a:xfrm>
              <a:off x="5907300" y="3293375"/>
              <a:ext cx="8075" cy="6875"/>
            </a:xfrm>
            <a:custGeom>
              <a:avLst/>
              <a:gdLst/>
              <a:ahLst/>
              <a:cxnLst/>
              <a:rect l="l" t="t" r="r" b="b"/>
              <a:pathLst>
                <a:path w="323" h="275" extrusionOk="0">
                  <a:moveTo>
                    <a:pt x="173" y="0"/>
                  </a:moveTo>
                  <a:cubicBezTo>
                    <a:pt x="0" y="0"/>
                    <a:pt x="0" y="275"/>
                    <a:pt x="173" y="275"/>
                  </a:cubicBezTo>
                  <a:cubicBezTo>
                    <a:pt x="323" y="275"/>
                    <a:pt x="323" y="0"/>
                    <a:pt x="17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3" name="Google Shape;3483;p34"/>
            <p:cNvSpPr/>
            <p:nvPr/>
          </p:nvSpPr>
          <p:spPr>
            <a:xfrm>
              <a:off x="5942675" y="3339925"/>
              <a:ext cx="8825" cy="6300"/>
            </a:xfrm>
            <a:custGeom>
              <a:avLst/>
              <a:gdLst/>
              <a:ahLst/>
              <a:cxnLst/>
              <a:rect l="l" t="t" r="r" b="b"/>
              <a:pathLst>
                <a:path w="353" h="252" extrusionOk="0">
                  <a:moveTo>
                    <a:pt x="179" y="1"/>
                  </a:moveTo>
                  <a:cubicBezTo>
                    <a:pt x="0" y="1"/>
                    <a:pt x="0" y="251"/>
                    <a:pt x="179" y="251"/>
                  </a:cubicBezTo>
                  <a:cubicBezTo>
                    <a:pt x="352" y="251"/>
                    <a:pt x="352" y="1"/>
                    <a:pt x="17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4" name="Google Shape;3484;p34"/>
            <p:cNvSpPr/>
            <p:nvPr/>
          </p:nvSpPr>
          <p:spPr>
            <a:xfrm>
              <a:off x="5957000" y="3345000"/>
              <a:ext cx="8825" cy="6900"/>
            </a:xfrm>
            <a:custGeom>
              <a:avLst/>
              <a:gdLst/>
              <a:ahLst/>
              <a:cxnLst/>
              <a:rect l="l" t="t" r="r" b="b"/>
              <a:pathLst>
                <a:path w="353" h="276" extrusionOk="0">
                  <a:moveTo>
                    <a:pt x="173" y="1"/>
                  </a:moveTo>
                  <a:cubicBezTo>
                    <a:pt x="0" y="1"/>
                    <a:pt x="0" y="275"/>
                    <a:pt x="173" y="275"/>
                  </a:cubicBezTo>
                  <a:cubicBezTo>
                    <a:pt x="352" y="275"/>
                    <a:pt x="352" y="1"/>
                    <a:pt x="17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5" name="Google Shape;3485;p34"/>
            <p:cNvSpPr/>
            <p:nvPr/>
          </p:nvSpPr>
          <p:spPr>
            <a:xfrm>
              <a:off x="6069525" y="3417700"/>
              <a:ext cx="8825" cy="6875"/>
            </a:xfrm>
            <a:custGeom>
              <a:avLst/>
              <a:gdLst/>
              <a:ahLst/>
              <a:cxnLst/>
              <a:rect l="l" t="t" r="r" b="b"/>
              <a:pathLst>
                <a:path w="353" h="275" extrusionOk="0">
                  <a:moveTo>
                    <a:pt x="180" y="0"/>
                  </a:moveTo>
                  <a:cubicBezTo>
                    <a:pt x="0" y="0"/>
                    <a:pt x="0" y="275"/>
                    <a:pt x="180" y="275"/>
                  </a:cubicBezTo>
                  <a:cubicBezTo>
                    <a:pt x="353" y="275"/>
                    <a:pt x="353" y="0"/>
                    <a:pt x="18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6" name="Google Shape;3486;p34"/>
            <p:cNvSpPr/>
            <p:nvPr/>
          </p:nvSpPr>
          <p:spPr>
            <a:xfrm>
              <a:off x="6040425" y="3435150"/>
              <a:ext cx="8675" cy="6300"/>
            </a:xfrm>
            <a:custGeom>
              <a:avLst/>
              <a:gdLst/>
              <a:ahLst/>
              <a:cxnLst/>
              <a:rect l="l" t="t" r="r" b="b"/>
              <a:pathLst>
                <a:path w="347" h="252" extrusionOk="0">
                  <a:moveTo>
                    <a:pt x="173" y="1"/>
                  </a:moveTo>
                  <a:cubicBezTo>
                    <a:pt x="0" y="1"/>
                    <a:pt x="0" y="251"/>
                    <a:pt x="173" y="251"/>
                  </a:cubicBezTo>
                  <a:cubicBezTo>
                    <a:pt x="347" y="251"/>
                    <a:pt x="347" y="1"/>
                    <a:pt x="17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87" name="Google Shape;3487;p34"/>
          <p:cNvGrpSpPr/>
          <p:nvPr/>
        </p:nvGrpSpPr>
        <p:grpSpPr>
          <a:xfrm rot="10800000" flipH="1">
            <a:off x="7217662" y="-1755381"/>
            <a:ext cx="3196958" cy="3284371"/>
            <a:chOff x="7217662" y="3775244"/>
            <a:chExt cx="3196958" cy="3284371"/>
          </a:xfrm>
        </p:grpSpPr>
        <p:sp>
          <p:nvSpPr>
            <p:cNvPr id="3488" name="Google Shape;3488;p34"/>
            <p:cNvSpPr/>
            <p:nvPr/>
          </p:nvSpPr>
          <p:spPr>
            <a:xfrm rot="-7003625" flipH="1">
              <a:off x="7560236" y="4260144"/>
              <a:ext cx="2511809" cy="2314569"/>
            </a:xfrm>
            <a:custGeom>
              <a:avLst/>
              <a:gdLst/>
              <a:ahLst/>
              <a:cxnLst/>
              <a:rect l="l" t="t" r="r" b="b"/>
              <a:pathLst>
                <a:path w="11346" h="10455" extrusionOk="0">
                  <a:moveTo>
                    <a:pt x="6236" y="0"/>
                  </a:moveTo>
                  <a:cubicBezTo>
                    <a:pt x="5085" y="0"/>
                    <a:pt x="3963" y="469"/>
                    <a:pt x="3429" y="1465"/>
                  </a:cubicBezTo>
                  <a:cubicBezTo>
                    <a:pt x="2696" y="2822"/>
                    <a:pt x="3149" y="4744"/>
                    <a:pt x="2018" y="5762"/>
                  </a:cubicBezTo>
                  <a:cubicBezTo>
                    <a:pt x="1602" y="6101"/>
                    <a:pt x="1072" y="6287"/>
                    <a:pt x="715" y="6685"/>
                  </a:cubicBezTo>
                  <a:cubicBezTo>
                    <a:pt x="0" y="7477"/>
                    <a:pt x="376" y="8816"/>
                    <a:pt x="1204" y="9476"/>
                  </a:cubicBezTo>
                  <a:cubicBezTo>
                    <a:pt x="2013" y="10136"/>
                    <a:pt x="3067" y="10454"/>
                    <a:pt x="4099" y="10454"/>
                  </a:cubicBezTo>
                  <a:cubicBezTo>
                    <a:pt x="4128" y="10454"/>
                    <a:pt x="4156" y="10454"/>
                    <a:pt x="4185" y="10453"/>
                  </a:cubicBezTo>
                  <a:cubicBezTo>
                    <a:pt x="6447" y="10453"/>
                    <a:pt x="9781" y="8775"/>
                    <a:pt x="10572" y="6477"/>
                  </a:cubicBezTo>
                  <a:cubicBezTo>
                    <a:pt x="11346" y="4179"/>
                    <a:pt x="10161" y="1388"/>
                    <a:pt x="7971" y="370"/>
                  </a:cubicBezTo>
                  <a:cubicBezTo>
                    <a:pt x="7437" y="126"/>
                    <a:pt x="6833" y="0"/>
                    <a:pt x="623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489" name="Google Shape;3489;p34"/>
            <p:cNvGrpSpPr/>
            <p:nvPr/>
          </p:nvGrpSpPr>
          <p:grpSpPr>
            <a:xfrm rot="10800000" flipH="1">
              <a:off x="7967975" y="3899233"/>
              <a:ext cx="1404941" cy="1004250"/>
              <a:chOff x="8090250" y="1355275"/>
              <a:chExt cx="1404941" cy="1004250"/>
            </a:xfrm>
          </p:grpSpPr>
          <p:sp>
            <p:nvSpPr>
              <p:cNvPr id="3490" name="Google Shape;3490;p34"/>
              <p:cNvSpPr/>
              <p:nvPr/>
            </p:nvSpPr>
            <p:spPr>
              <a:xfrm>
                <a:off x="8404718" y="1910757"/>
                <a:ext cx="101354" cy="98675"/>
              </a:xfrm>
              <a:custGeom>
                <a:avLst/>
                <a:gdLst/>
                <a:ahLst/>
                <a:cxnLst/>
                <a:rect l="l" t="t" r="r" b="b"/>
                <a:pathLst>
                  <a:path w="643" h="626" extrusionOk="0">
                    <a:moveTo>
                      <a:pt x="322" y="1"/>
                    </a:moveTo>
                    <a:cubicBezTo>
                      <a:pt x="285" y="1"/>
                      <a:pt x="245" y="1"/>
                      <a:pt x="208" y="19"/>
                    </a:cubicBezTo>
                    <a:cubicBezTo>
                      <a:pt x="172" y="37"/>
                      <a:pt x="132" y="60"/>
                      <a:pt x="95" y="96"/>
                    </a:cubicBezTo>
                    <a:cubicBezTo>
                      <a:pt x="77" y="114"/>
                      <a:pt x="59" y="150"/>
                      <a:pt x="41" y="191"/>
                    </a:cubicBezTo>
                    <a:cubicBezTo>
                      <a:pt x="18" y="227"/>
                      <a:pt x="0" y="263"/>
                      <a:pt x="18" y="304"/>
                    </a:cubicBezTo>
                    <a:lnTo>
                      <a:pt x="18" y="399"/>
                    </a:lnTo>
                    <a:cubicBezTo>
                      <a:pt x="41" y="435"/>
                      <a:pt x="59" y="489"/>
                      <a:pt x="95" y="530"/>
                    </a:cubicBezTo>
                    <a:cubicBezTo>
                      <a:pt x="132" y="548"/>
                      <a:pt x="154" y="566"/>
                      <a:pt x="172" y="584"/>
                    </a:cubicBezTo>
                    <a:cubicBezTo>
                      <a:pt x="208" y="602"/>
                      <a:pt x="267" y="625"/>
                      <a:pt x="322" y="625"/>
                    </a:cubicBezTo>
                    <a:cubicBezTo>
                      <a:pt x="358" y="625"/>
                      <a:pt x="398" y="602"/>
                      <a:pt x="435" y="584"/>
                    </a:cubicBezTo>
                    <a:cubicBezTo>
                      <a:pt x="471" y="584"/>
                      <a:pt x="512" y="566"/>
                      <a:pt x="548" y="530"/>
                    </a:cubicBezTo>
                    <a:cubicBezTo>
                      <a:pt x="566" y="489"/>
                      <a:pt x="607" y="471"/>
                      <a:pt x="607" y="435"/>
                    </a:cubicBezTo>
                    <a:cubicBezTo>
                      <a:pt x="625" y="399"/>
                      <a:pt x="643" y="358"/>
                      <a:pt x="643" y="304"/>
                    </a:cubicBezTo>
                    <a:cubicBezTo>
                      <a:pt x="625" y="286"/>
                      <a:pt x="625" y="245"/>
                      <a:pt x="625" y="227"/>
                    </a:cubicBezTo>
                    <a:cubicBezTo>
                      <a:pt x="607" y="173"/>
                      <a:pt x="584" y="132"/>
                      <a:pt x="548" y="96"/>
                    </a:cubicBezTo>
                    <a:cubicBezTo>
                      <a:pt x="530" y="78"/>
                      <a:pt x="512" y="60"/>
                      <a:pt x="471" y="37"/>
                    </a:cubicBezTo>
                    <a:cubicBezTo>
                      <a:pt x="435" y="19"/>
                      <a:pt x="380" y="1"/>
                      <a:pt x="322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91" name="Google Shape;3491;p34"/>
              <p:cNvSpPr/>
              <p:nvPr/>
            </p:nvSpPr>
            <p:spPr>
              <a:xfrm>
                <a:off x="8526565" y="1673369"/>
                <a:ext cx="86537" cy="86380"/>
              </a:xfrm>
              <a:custGeom>
                <a:avLst/>
                <a:gdLst/>
                <a:ahLst/>
                <a:cxnLst/>
                <a:rect l="l" t="t" r="r" b="b"/>
                <a:pathLst>
                  <a:path w="549" h="548" extrusionOk="0">
                    <a:moveTo>
                      <a:pt x="286" y="0"/>
                    </a:moveTo>
                    <a:cubicBezTo>
                      <a:pt x="209" y="0"/>
                      <a:pt x="132" y="37"/>
                      <a:pt x="78" y="95"/>
                    </a:cubicBezTo>
                    <a:cubicBezTo>
                      <a:pt x="60" y="114"/>
                      <a:pt x="37" y="150"/>
                      <a:pt x="19" y="168"/>
                    </a:cubicBezTo>
                    <a:cubicBezTo>
                      <a:pt x="19" y="209"/>
                      <a:pt x="1" y="245"/>
                      <a:pt x="1" y="281"/>
                    </a:cubicBezTo>
                    <a:cubicBezTo>
                      <a:pt x="1" y="358"/>
                      <a:pt x="37" y="412"/>
                      <a:pt x="78" y="471"/>
                    </a:cubicBezTo>
                    <a:cubicBezTo>
                      <a:pt x="132" y="525"/>
                      <a:pt x="209" y="548"/>
                      <a:pt x="286" y="548"/>
                    </a:cubicBezTo>
                    <a:cubicBezTo>
                      <a:pt x="340" y="548"/>
                      <a:pt x="417" y="525"/>
                      <a:pt x="471" y="471"/>
                    </a:cubicBezTo>
                    <a:cubicBezTo>
                      <a:pt x="490" y="453"/>
                      <a:pt x="512" y="412"/>
                      <a:pt x="530" y="376"/>
                    </a:cubicBezTo>
                    <a:cubicBezTo>
                      <a:pt x="548" y="358"/>
                      <a:pt x="548" y="322"/>
                      <a:pt x="548" y="281"/>
                    </a:cubicBezTo>
                    <a:cubicBezTo>
                      <a:pt x="548" y="209"/>
                      <a:pt x="530" y="132"/>
                      <a:pt x="471" y="95"/>
                    </a:cubicBezTo>
                    <a:cubicBezTo>
                      <a:pt x="417" y="37"/>
                      <a:pt x="358" y="0"/>
                      <a:pt x="28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92" name="Google Shape;3492;p34"/>
              <p:cNvSpPr/>
              <p:nvPr/>
            </p:nvSpPr>
            <p:spPr>
              <a:xfrm>
                <a:off x="8856797" y="1773936"/>
                <a:ext cx="77237" cy="77868"/>
              </a:xfrm>
              <a:custGeom>
                <a:avLst/>
                <a:gdLst/>
                <a:ahLst/>
                <a:cxnLst/>
                <a:rect l="l" t="t" r="r" b="b"/>
                <a:pathLst>
                  <a:path w="490" h="494" extrusionOk="0">
                    <a:moveTo>
                      <a:pt x="245" y="0"/>
                    </a:moveTo>
                    <a:cubicBezTo>
                      <a:pt x="204" y="0"/>
                      <a:pt x="186" y="23"/>
                      <a:pt x="150" y="23"/>
                    </a:cubicBezTo>
                    <a:cubicBezTo>
                      <a:pt x="114" y="41"/>
                      <a:pt x="91" y="59"/>
                      <a:pt x="73" y="77"/>
                    </a:cubicBezTo>
                    <a:cubicBezTo>
                      <a:pt x="55" y="95"/>
                      <a:pt x="37" y="136"/>
                      <a:pt x="19" y="154"/>
                    </a:cubicBezTo>
                    <a:cubicBezTo>
                      <a:pt x="0" y="190"/>
                      <a:pt x="0" y="208"/>
                      <a:pt x="0" y="249"/>
                    </a:cubicBezTo>
                    <a:cubicBezTo>
                      <a:pt x="0" y="267"/>
                      <a:pt x="0" y="285"/>
                      <a:pt x="19" y="321"/>
                    </a:cubicBezTo>
                    <a:cubicBezTo>
                      <a:pt x="19" y="362"/>
                      <a:pt x="37" y="398"/>
                      <a:pt x="73" y="416"/>
                    </a:cubicBezTo>
                    <a:cubicBezTo>
                      <a:pt x="91" y="435"/>
                      <a:pt x="114" y="453"/>
                      <a:pt x="132" y="453"/>
                    </a:cubicBezTo>
                    <a:cubicBezTo>
                      <a:pt x="168" y="475"/>
                      <a:pt x="204" y="493"/>
                      <a:pt x="245" y="493"/>
                    </a:cubicBezTo>
                    <a:cubicBezTo>
                      <a:pt x="281" y="493"/>
                      <a:pt x="299" y="493"/>
                      <a:pt x="340" y="475"/>
                    </a:cubicBezTo>
                    <a:cubicBezTo>
                      <a:pt x="376" y="453"/>
                      <a:pt x="394" y="453"/>
                      <a:pt x="412" y="416"/>
                    </a:cubicBezTo>
                    <a:cubicBezTo>
                      <a:pt x="430" y="398"/>
                      <a:pt x="453" y="380"/>
                      <a:pt x="471" y="340"/>
                    </a:cubicBezTo>
                    <a:cubicBezTo>
                      <a:pt x="489" y="321"/>
                      <a:pt x="489" y="285"/>
                      <a:pt x="489" y="249"/>
                    </a:cubicBezTo>
                    <a:cubicBezTo>
                      <a:pt x="489" y="226"/>
                      <a:pt x="489" y="208"/>
                      <a:pt x="471" y="190"/>
                    </a:cubicBezTo>
                    <a:cubicBezTo>
                      <a:pt x="471" y="154"/>
                      <a:pt x="453" y="113"/>
                      <a:pt x="412" y="77"/>
                    </a:cubicBezTo>
                    <a:cubicBezTo>
                      <a:pt x="394" y="59"/>
                      <a:pt x="376" y="59"/>
                      <a:pt x="376" y="41"/>
                    </a:cubicBezTo>
                    <a:cubicBezTo>
                      <a:pt x="340" y="23"/>
                      <a:pt x="281" y="0"/>
                      <a:pt x="24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93" name="Google Shape;3493;p34"/>
              <p:cNvSpPr/>
              <p:nvPr/>
            </p:nvSpPr>
            <p:spPr>
              <a:xfrm>
                <a:off x="8915907" y="1495091"/>
                <a:ext cx="59426" cy="62263"/>
              </a:xfrm>
              <a:custGeom>
                <a:avLst/>
                <a:gdLst/>
                <a:ahLst/>
                <a:cxnLst/>
                <a:rect l="l" t="t" r="r" b="b"/>
                <a:pathLst>
                  <a:path w="377" h="395" extrusionOk="0">
                    <a:moveTo>
                      <a:pt x="191" y="0"/>
                    </a:moveTo>
                    <a:cubicBezTo>
                      <a:pt x="168" y="0"/>
                      <a:pt x="132" y="19"/>
                      <a:pt x="114" y="19"/>
                    </a:cubicBezTo>
                    <a:cubicBezTo>
                      <a:pt x="96" y="37"/>
                      <a:pt x="78" y="37"/>
                      <a:pt x="55" y="55"/>
                    </a:cubicBezTo>
                    <a:cubicBezTo>
                      <a:pt x="37" y="73"/>
                      <a:pt x="19" y="95"/>
                      <a:pt x="19" y="132"/>
                    </a:cubicBezTo>
                    <a:cubicBezTo>
                      <a:pt x="1" y="150"/>
                      <a:pt x="1" y="168"/>
                      <a:pt x="1" y="209"/>
                    </a:cubicBezTo>
                    <a:lnTo>
                      <a:pt x="1" y="245"/>
                    </a:lnTo>
                    <a:cubicBezTo>
                      <a:pt x="19" y="281"/>
                      <a:pt x="19" y="322"/>
                      <a:pt x="55" y="340"/>
                    </a:cubicBezTo>
                    <a:cubicBezTo>
                      <a:pt x="55" y="340"/>
                      <a:pt x="78" y="358"/>
                      <a:pt x="96" y="376"/>
                    </a:cubicBezTo>
                    <a:cubicBezTo>
                      <a:pt x="114" y="376"/>
                      <a:pt x="150" y="394"/>
                      <a:pt x="191" y="394"/>
                    </a:cubicBezTo>
                    <a:cubicBezTo>
                      <a:pt x="209" y="394"/>
                      <a:pt x="245" y="394"/>
                      <a:pt x="263" y="376"/>
                    </a:cubicBezTo>
                    <a:cubicBezTo>
                      <a:pt x="281" y="376"/>
                      <a:pt x="304" y="358"/>
                      <a:pt x="322" y="340"/>
                    </a:cubicBezTo>
                    <a:cubicBezTo>
                      <a:pt x="340" y="322"/>
                      <a:pt x="358" y="299"/>
                      <a:pt x="358" y="281"/>
                    </a:cubicBezTo>
                    <a:cubicBezTo>
                      <a:pt x="376" y="245"/>
                      <a:pt x="376" y="227"/>
                      <a:pt x="376" y="209"/>
                    </a:cubicBezTo>
                    <a:lnTo>
                      <a:pt x="376" y="150"/>
                    </a:lnTo>
                    <a:cubicBezTo>
                      <a:pt x="376" y="114"/>
                      <a:pt x="358" y="95"/>
                      <a:pt x="322" y="55"/>
                    </a:cubicBezTo>
                    <a:cubicBezTo>
                      <a:pt x="322" y="55"/>
                      <a:pt x="304" y="37"/>
                      <a:pt x="281" y="37"/>
                    </a:cubicBezTo>
                    <a:cubicBezTo>
                      <a:pt x="263" y="19"/>
                      <a:pt x="227" y="0"/>
                      <a:pt x="19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94" name="Google Shape;3494;p34"/>
              <p:cNvSpPr/>
              <p:nvPr/>
            </p:nvSpPr>
            <p:spPr>
              <a:xfrm>
                <a:off x="8681356" y="2057824"/>
                <a:ext cx="44451" cy="44766"/>
              </a:xfrm>
              <a:custGeom>
                <a:avLst/>
                <a:gdLst/>
                <a:ahLst/>
                <a:cxnLst/>
                <a:rect l="l" t="t" r="r" b="b"/>
                <a:pathLst>
                  <a:path w="282" h="284" extrusionOk="0">
                    <a:moveTo>
                      <a:pt x="150" y="1"/>
                    </a:moveTo>
                    <a:cubicBezTo>
                      <a:pt x="138" y="1"/>
                      <a:pt x="126" y="9"/>
                      <a:pt x="114" y="9"/>
                    </a:cubicBezTo>
                    <a:cubicBezTo>
                      <a:pt x="73" y="9"/>
                      <a:pt x="37" y="49"/>
                      <a:pt x="19" y="68"/>
                    </a:cubicBezTo>
                    <a:cubicBezTo>
                      <a:pt x="19" y="86"/>
                      <a:pt x="1" y="104"/>
                      <a:pt x="1" y="122"/>
                    </a:cubicBezTo>
                    <a:cubicBezTo>
                      <a:pt x="1" y="144"/>
                      <a:pt x="1" y="163"/>
                      <a:pt x="19" y="181"/>
                    </a:cubicBezTo>
                    <a:cubicBezTo>
                      <a:pt x="19" y="217"/>
                      <a:pt x="37" y="235"/>
                      <a:pt x="73" y="258"/>
                    </a:cubicBezTo>
                    <a:cubicBezTo>
                      <a:pt x="102" y="270"/>
                      <a:pt x="128" y="283"/>
                      <a:pt x="154" y="283"/>
                    </a:cubicBezTo>
                    <a:cubicBezTo>
                      <a:pt x="165" y="283"/>
                      <a:pt x="175" y="281"/>
                      <a:pt x="186" y="276"/>
                    </a:cubicBezTo>
                    <a:cubicBezTo>
                      <a:pt x="209" y="276"/>
                      <a:pt x="245" y="235"/>
                      <a:pt x="263" y="217"/>
                    </a:cubicBezTo>
                    <a:cubicBezTo>
                      <a:pt x="281" y="199"/>
                      <a:pt x="281" y="163"/>
                      <a:pt x="281" y="144"/>
                    </a:cubicBezTo>
                    <a:cubicBezTo>
                      <a:pt x="281" y="122"/>
                      <a:pt x="281" y="104"/>
                      <a:pt x="263" y="86"/>
                    </a:cubicBezTo>
                    <a:cubicBezTo>
                      <a:pt x="263" y="68"/>
                      <a:pt x="263" y="49"/>
                      <a:pt x="245" y="49"/>
                    </a:cubicBezTo>
                    <a:cubicBezTo>
                      <a:pt x="227" y="31"/>
                      <a:pt x="209" y="9"/>
                      <a:pt x="186" y="9"/>
                    </a:cubicBezTo>
                    <a:lnTo>
                      <a:pt x="168" y="9"/>
                    </a:lnTo>
                    <a:cubicBezTo>
                      <a:pt x="162" y="3"/>
                      <a:pt x="156" y="1"/>
                      <a:pt x="15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95" name="Google Shape;3495;p34"/>
              <p:cNvSpPr/>
              <p:nvPr/>
            </p:nvSpPr>
            <p:spPr>
              <a:xfrm>
                <a:off x="8737629" y="1711830"/>
                <a:ext cx="59426" cy="60687"/>
              </a:xfrm>
              <a:custGeom>
                <a:avLst/>
                <a:gdLst/>
                <a:ahLst/>
                <a:cxnLst/>
                <a:rect l="l" t="t" r="r" b="b"/>
                <a:pathLst>
                  <a:path w="377" h="385" extrusionOk="0">
                    <a:moveTo>
                      <a:pt x="191" y="1"/>
                    </a:moveTo>
                    <a:cubicBezTo>
                      <a:pt x="168" y="1"/>
                      <a:pt x="132" y="19"/>
                      <a:pt x="114" y="19"/>
                    </a:cubicBezTo>
                    <a:cubicBezTo>
                      <a:pt x="96" y="37"/>
                      <a:pt x="78" y="37"/>
                      <a:pt x="55" y="55"/>
                    </a:cubicBezTo>
                    <a:cubicBezTo>
                      <a:pt x="37" y="78"/>
                      <a:pt x="19" y="96"/>
                      <a:pt x="19" y="132"/>
                    </a:cubicBezTo>
                    <a:cubicBezTo>
                      <a:pt x="1" y="150"/>
                      <a:pt x="1" y="168"/>
                      <a:pt x="1" y="191"/>
                    </a:cubicBezTo>
                    <a:lnTo>
                      <a:pt x="1" y="245"/>
                    </a:lnTo>
                    <a:cubicBezTo>
                      <a:pt x="19" y="281"/>
                      <a:pt x="37" y="304"/>
                      <a:pt x="55" y="340"/>
                    </a:cubicBezTo>
                    <a:cubicBezTo>
                      <a:pt x="78" y="340"/>
                      <a:pt x="78" y="358"/>
                      <a:pt x="96" y="358"/>
                    </a:cubicBezTo>
                    <a:cubicBezTo>
                      <a:pt x="132" y="376"/>
                      <a:pt x="150" y="376"/>
                      <a:pt x="191" y="376"/>
                    </a:cubicBezTo>
                    <a:cubicBezTo>
                      <a:pt x="197" y="382"/>
                      <a:pt x="205" y="384"/>
                      <a:pt x="214" y="384"/>
                    </a:cubicBezTo>
                    <a:cubicBezTo>
                      <a:pt x="231" y="384"/>
                      <a:pt x="251" y="376"/>
                      <a:pt x="263" y="376"/>
                    </a:cubicBezTo>
                    <a:cubicBezTo>
                      <a:pt x="281" y="358"/>
                      <a:pt x="304" y="358"/>
                      <a:pt x="322" y="340"/>
                    </a:cubicBezTo>
                    <a:cubicBezTo>
                      <a:pt x="340" y="322"/>
                      <a:pt x="358" y="304"/>
                      <a:pt x="358" y="263"/>
                    </a:cubicBezTo>
                    <a:cubicBezTo>
                      <a:pt x="376" y="245"/>
                      <a:pt x="376" y="227"/>
                      <a:pt x="376" y="191"/>
                    </a:cubicBezTo>
                    <a:lnTo>
                      <a:pt x="376" y="150"/>
                    </a:lnTo>
                    <a:cubicBezTo>
                      <a:pt x="358" y="114"/>
                      <a:pt x="340" y="96"/>
                      <a:pt x="322" y="55"/>
                    </a:cubicBezTo>
                    <a:cubicBezTo>
                      <a:pt x="304" y="55"/>
                      <a:pt x="304" y="37"/>
                      <a:pt x="281" y="37"/>
                    </a:cubicBezTo>
                    <a:cubicBezTo>
                      <a:pt x="263" y="19"/>
                      <a:pt x="227" y="1"/>
                      <a:pt x="19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96" name="Google Shape;3496;p34"/>
              <p:cNvSpPr/>
              <p:nvPr/>
            </p:nvSpPr>
            <p:spPr>
              <a:xfrm>
                <a:off x="8339776" y="1602121"/>
                <a:ext cx="65100" cy="64312"/>
              </a:xfrm>
              <a:custGeom>
                <a:avLst/>
                <a:gdLst/>
                <a:ahLst/>
                <a:cxnLst/>
                <a:rect l="l" t="t" r="r" b="b"/>
                <a:pathLst>
                  <a:path w="413" h="408" extrusionOk="0">
                    <a:moveTo>
                      <a:pt x="245" y="0"/>
                    </a:moveTo>
                    <a:cubicBezTo>
                      <a:pt x="204" y="0"/>
                      <a:pt x="186" y="0"/>
                      <a:pt x="168" y="18"/>
                    </a:cubicBezTo>
                    <a:cubicBezTo>
                      <a:pt x="132" y="18"/>
                      <a:pt x="114" y="36"/>
                      <a:pt x="91" y="54"/>
                    </a:cubicBezTo>
                    <a:cubicBezTo>
                      <a:pt x="73" y="54"/>
                      <a:pt x="55" y="72"/>
                      <a:pt x="37" y="113"/>
                    </a:cubicBezTo>
                    <a:cubicBezTo>
                      <a:pt x="19" y="131"/>
                      <a:pt x="19" y="149"/>
                      <a:pt x="19" y="186"/>
                    </a:cubicBezTo>
                    <a:cubicBezTo>
                      <a:pt x="1" y="208"/>
                      <a:pt x="19" y="226"/>
                      <a:pt x="19" y="262"/>
                    </a:cubicBezTo>
                    <a:cubicBezTo>
                      <a:pt x="19" y="281"/>
                      <a:pt x="37" y="299"/>
                      <a:pt x="37" y="299"/>
                    </a:cubicBezTo>
                    <a:cubicBezTo>
                      <a:pt x="55" y="339"/>
                      <a:pt x="73" y="357"/>
                      <a:pt x="114" y="376"/>
                    </a:cubicBezTo>
                    <a:cubicBezTo>
                      <a:pt x="132" y="394"/>
                      <a:pt x="150" y="394"/>
                      <a:pt x="168" y="394"/>
                    </a:cubicBezTo>
                    <a:cubicBezTo>
                      <a:pt x="177" y="403"/>
                      <a:pt x="192" y="407"/>
                      <a:pt x="209" y="407"/>
                    </a:cubicBezTo>
                    <a:cubicBezTo>
                      <a:pt x="226" y="407"/>
                      <a:pt x="245" y="403"/>
                      <a:pt x="263" y="394"/>
                    </a:cubicBezTo>
                    <a:cubicBezTo>
                      <a:pt x="281" y="394"/>
                      <a:pt x="299" y="394"/>
                      <a:pt x="317" y="376"/>
                    </a:cubicBezTo>
                    <a:cubicBezTo>
                      <a:pt x="340" y="357"/>
                      <a:pt x="376" y="339"/>
                      <a:pt x="394" y="299"/>
                    </a:cubicBezTo>
                    <a:cubicBezTo>
                      <a:pt x="394" y="299"/>
                      <a:pt x="394" y="281"/>
                      <a:pt x="412" y="262"/>
                    </a:cubicBezTo>
                    <a:lnTo>
                      <a:pt x="412" y="167"/>
                    </a:lnTo>
                    <a:lnTo>
                      <a:pt x="412" y="149"/>
                    </a:lnTo>
                    <a:cubicBezTo>
                      <a:pt x="394" y="131"/>
                      <a:pt x="394" y="113"/>
                      <a:pt x="376" y="72"/>
                    </a:cubicBezTo>
                    <a:cubicBezTo>
                      <a:pt x="358" y="54"/>
                      <a:pt x="340" y="36"/>
                      <a:pt x="317" y="36"/>
                    </a:cubicBezTo>
                    <a:cubicBezTo>
                      <a:pt x="299" y="18"/>
                      <a:pt x="263" y="18"/>
                      <a:pt x="24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97" name="Google Shape;3497;p34"/>
              <p:cNvSpPr/>
              <p:nvPr/>
            </p:nvSpPr>
            <p:spPr>
              <a:xfrm>
                <a:off x="8090250" y="1860158"/>
                <a:ext cx="47131" cy="45081"/>
              </a:xfrm>
              <a:custGeom>
                <a:avLst/>
                <a:gdLst/>
                <a:ahLst/>
                <a:cxnLst/>
                <a:rect l="l" t="t" r="r" b="b"/>
                <a:pathLst>
                  <a:path w="299" h="286" extrusionOk="0">
                    <a:moveTo>
                      <a:pt x="132" y="1"/>
                    </a:moveTo>
                    <a:cubicBezTo>
                      <a:pt x="113" y="1"/>
                      <a:pt x="91" y="1"/>
                      <a:pt x="91" y="19"/>
                    </a:cubicBezTo>
                    <a:cubicBezTo>
                      <a:pt x="73" y="19"/>
                      <a:pt x="73" y="19"/>
                      <a:pt x="55" y="41"/>
                    </a:cubicBezTo>
                    <a:cubicBezTo>
                      <a:pt x="55" y="41"/>
                      <a:pt x="37" y="41"/>
                      <a:pt x="37" y="59"/>
                    </a:cubicBezTo>
                    <a:cubicBezTo>
                      <a:pt x="18" y="59"/>
                      <a:pt x="18" y="78"/>
                      <a:pt x="18" y="96"/>
                    </a:cubicBezTo>
                    <a:cubicBezTo>
                      <a:pt x="0" y="114"/>
                      <a:pt x="0" y="132"/>
                      <a:pt x="0" y="154"/>
                    </a:cubicBezTo>
                    <a:lnTo>
                      <a:pt x="0" y="191"/>
                    </a:lnTo>
                    <a:cubicBezTo>
                      <a:pt x="18" y="191"/>
                      <a:pt x="18" y="209"/>
                      <a:pt x="18" y="209"/>
                    </a:cubicBezTo>
                    <a:cubicBezTo>
                      <a:pt x="37" y="227"/>
                      <a:pt x="37" y="227"/>
                      <a:pt x="37" y="245"/>
                    </a:cubicBezTo>
                    <a:cubicBezTo>
                      <a:pt x="55" y="245"/>
                      <a:pt x="55" y="268"/>
                      <a:pt x="73" y="268"/>
                    </a:cubicBezTo>
                    <a:cubicBezTo>
                      <a:pt x="73" y="268"/>
                      <a:pt x="91" y="286"/>
                      <a:pt x="113" y="286"/>
                    </a:cubicBezTo>
                    <a:lnTo>
                      <a:pt x="204" y="286"/>
                    </a:lnTo>
                    <a:lnTo>
                      <a:pt x="245" y="245"/>
                    </a:lnTo>
                    <a:lnTo>
                      <a:pt x="263" y="227"/>
                    </a:lnTo>
                    <a:cubicBezTo>
                      <a:pt x="281" y="209"/>
                      <a:pt x="281" y="209"/>
                      <a:pt x="281" y="191"/>
                    </a:cubicBezTo>
                    <a:cubicBezTo>
                      <a:pt x="299" y="173"/>
                      <a:pt x="299" y="154"/>
                      <a:pt x="299" y="154"/>
                    </a:cubicBezTo>
                    <a:lnTo>
                      <a:pt x="299" y="114"/>
                    </a:lnTo>
                    <a:cubicBezTo>
                      <a:pt x="281" y="96"/>
                      <a:pt x="281" y="78"/>
                      <a:pt x="263" y="59"/>
                    </a:cubicBezTo>
                    <a:lnTo>
                      <a:pt x="245" y="41"/>
                    </a:lnTo>
                    <a:lnTo>
                      <a:pt x="227" y="19"/>
                    </a:lnTo>
                    <a:cubicBezTo>
                      <a:pt x="204" y="19"/>
                      <a:pt x="186" y="1"/>
                      <a:pt x="18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98" name="Google Shape;3498;p34"/>
              <p:cNvSpPr/>
              <p:nvPr/>
            </p:nvSpPr>
            <p:spPr>
              <a:xfrm>
                <a:off x="8449643" y="1444493"/>
                <a:ext cx="100724" cy="101354"/>
              </a:xfrm>
              <a:custGeom>
                <a:avLst/>
                <a:gdLst/>
                <a:ahLst/>
                <a:cxnLst/>
                <a:rect l="l" t="t" r="r" b="b"/>
                <a:pathLst>
                  <a:path w="639" h="643" extrusionOk="0">
                    <a:moveTo>
                      <a:pt x="322" y="0"/>
                    </a:moveTo>
                    <a:cubicBezTo>
                      <a:pt x="281" y="0"/>
                      <a:pt x="245" y="0"/>
                      <a:pt x="186" y="18"/>
                    </a:cubicBezTo>
                    <a:cubicBezTo>
                      <a:pt x="150" y="36"/>
                      <a:pt x="132" y="55"/>
                      <a:pt x="95" y="95"/>
                    </a:cubicBezTo>
                    <a:cubicBezTo>
                      <a:pt x="55" y="113"/>
                      <a:pt x="37" y="150"/>
                      <a:pt x="18" y="190"/>
                    </a:cubicBezTo>
                    <a:cubicBezTo>
                      <a:pt x="0" y="226"/>
                      <a:pt x="0" y="281"/>
                      <a:pt x="0" y="321"/>
                    </a:cubicBezTo>
                    <a:cubicBezTo>
                      <a:pt x="0" y="340"/>
                      <a:pt x="0" y="376"/>
                      <a:pt x="18" y="394"/>
                    </a:cubicBezTo>
                    <a:cubicBezTo>
                      <a:pt x="18" y="453"/>
                      <a:pt x="55" y="507"/>
                      <a:pt x="95" y="548"/>
                    </a:cubicBezTo>
                    <a:cubicBezTo>
                      <a:pt x="150" y="602"/>
                      <a:pt x="227" y="643"/>
                      <a:pt x="322" y="643"/>
                    </a:cubicBezTo>
                    <a:cubicBezTo>
                      <a:pt x="358" y="643"/>
                      <a:pt x="412" y="643"/>
                      <a:pt x="453" y="620"/>
                    </a:cubicBezTo>
                    <a:cubicBezTo>
                      <a:pt x="489" y="602"/>
                      <a:pt x="525" y="584"/>
                      <a:pt x="548" y="548"/>
                    </a:cubicBezTo>
                    <a:cubicBezTo>
                      <a:pt x="584" y="507"/>
                      <a:pt x="602" y="489"/>
                      <a:pt x="620" y="435"/>
                    </a:cubicBezTo>
                    <a:cubicBezTo>
                      <a:pt x="638" y="394"/>
                      <a:pt x="638" y="358"/>
                      <a:pt x="638" y="321"/>
                    </a:cubicBezTo>
                    <a:lnTo>
                      <a:pt x="638" y="226"/>
                    </a:lnTo>
                    <a:cubicBezTo>
                      <a:pt x="620" y="168"/>
                      <a:pt x="584" y="131"/>
                      <a:pt x="548" y="95"/>
                    </a:cubicBezTo>
                    <a:cubicBezTo>
                      <a:pt x="489" y="36"/>
                      <a:pt x="412" y="0"/>
                      <a:pt x="32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99" name="Google Shape;3499;p34"/>
              <p:cNvSpPr/>
              <p:nvPr/>
            </p:nvSpPr>
            <p:spPr>
              <a:xfrm>
                <a:off x="9073535" y="1803570"/>
                <a:ext cx="62263" cy="55800"/>
              </a:xfrm>
              <a:custGeom>
                <a:avLst/>
                <a:gdLst/>
                <a:ahLst/>
                <a:cxnLst/>
                <a:rect l="l" t="t" r="r" b="b"/>
                <a:pathLst>
                  <a:path w="395" h="354" extrusionOk="0">
                    <a:moveTo>
                      <a:pt x="205" y="1"/>
                    </a:moveTo>
                    <a:cubicBezTo>
                      <a:pt x="160" y="1"/>
                      <a:pt x="109" y="16"/>
                      <a:pt x="73" y="38"/>
                    </a:cubicBezTo>
                    <a:cubicBezTo>
                      <a:pt x="55" y="61"/>
                      <a:pt x="37" y="79"/>
                      <a:pt x="19" y="97"/>
                    </a:cubicBezTo>
                    <a:cubicBezTo>
                      <a:pt x="1" y="115"/>
                      <a:pt x="1" y="152"/>
                      <a:pt x="1" y="174"/>
                    </a:cubicBezTo>
                    <a:cubicBezTo>
                      <a:pt x="1" y="210"/>
                      <a:pt x="1" y="228"/>
                      <a:pt x="19" y="265"/>
                    </a:cubicBezTo>
                    <a:cubicBezTo>
                      <a:pt x="37" y="287"/>
                      <a:pt x="55" y="305"/>
                      <a:pt x="73" y="323"/>
                    </a:cubicBezTo>
                    <a:cubicBezTo>
                      <a:pt x="108" y="345"/>
                      <a:pt x="154" y="353"/>
                      <a:pt x="198" y="353"/>
                    </a:cubicBezTo>
                    <a:cubicBezTo>
                      <a:pt x="229" y="353"/>
                      <a:pt x="259" y="349"/>
                      <a:pt x="281" y="342"/>
                    </a:cubicBezTo>
                    <a:cubicBezTo>
                      <a:pt x="281" y="323"/>
                      <a:pt x="299" y="323"/>
                      <a:pt x="322" y="305"/>
                    </a:cubicBezTo>
                    <a:cubicBezTo>
                      <a:pt x="358" y="287"/>
                      <a:pt x="394" y="228"/>
                      <a:pt x="394" y="174"/>
                    </a:cubicBezTo>
                    <a:cubicBezTo>
                      <a:pt x="394" y="133"/>
                      <a:pt x="358" y="79"/>
                      <a:pt x="322" y="61"/>
                    </a:cubicBezTo>
                    <a:cubicBezTo>
                      <a:pt x="299" y="38"/>
                      <a:pt x="281" y="38"/>
                      <a:pt x="281" y="20"/>
                    </a:cubicBezTo>
                    <a:cubicBezTo>
                      <a:pt x="260" y="7"/>
                      <a:pt x="234" y="1"/>
                      <a:pt x="20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00" name="Google Shape;3500;p34"/>
              <p:cNvSpPr/>
              <p:nvPr/>
            </p:nvSpPr>
            <p:spPr>
              <a:xfrm>
                <a:off x="8992987" y="2089035"/>
                <a:ext cx="122161" cy="117432"/>
              </a:xfrm>
              <a:custGeom>
                <a:avLst/>
                <a:gdLst/>
                <a:ahLst/>
                <a:cxnLst/>
                <a:rect l="l" t="t" r="r" b="b"/>
                <a:pathLst>
                  <a:path w="775" h="745" extrusionOk="0">
                    <a:moveTo>
                      <a:pt x="358" y="1"/>
                    </a:moveTo>
                    <a:cubicBezTo>
                      <a:pt x="304" y="1"/>
                      <a:pt x="245" y="19"/>
                      <a:pt x="191" y="60"/>
                    </a:cubicBezTo>
                    <a:cubicBezTo>
                      <a:pt x="114" y="96"/>
                      <a:pt x="59" y="150"/>
                      <a:pt x="41" y="227"/>
                    </a:cubicBezTo>
                    <a:cubicBezTo>
                      <a:pt x="1" y="286"/>
                      <a:pt x="1" y="340"/>
                      <a:pt x="1" y="417"/>
                    </a:cubicBezTo>
                    <a:cubicBezTo>
                      <a:pt x="19" y="489"/>
                      <a:pt x="59" y="566"/>
                      <a:pt x="114" y="625"/>
                    </a:cubicBezTo>
                    <a:lnTo>
                      <a:pt x="114" y="643"/>
                    </a:lnTo>
                    <a:cubicBezTo>
                      <a:pt x="188" y="717"/>
                      <a:pt x="294" y="744"/>
                      <a:pt x="391" y="744"/>
                    </a:cubicBezTo>
                    <a:cubicBezTo>
                      <a:pt x="419" y="744"/>
                      <a:pt x="446" y="742"/>
                      <a:pt x="471" y="738"/>
                    </a:cubicBezTo>
                    <a:cubicBezTo>
                      <a:pt x="607" y="697"/>
                      <a:pt x="697" y="602"/>
                      <a:pt x="738" y="471"/>
                    </a:cubicBezTo>
                    <a:cubicBezTo>
                      <a:pt x="774" y="340"/>
                      <a:pt x="738" y="209"/>
                      <a:pt x="643" y="114"/>
                    </a:cubicBezTo>
                    <a:cubicBezTo>
                      <a:pt x="607" y="60"/>
                      <a:pt x="548" y="37"/>
                      <a:pt x="471" y="19"/>
                    </a:cubicBezTo>
                    <a:cubicBezTo>
                      <a:pt x="444" y="10"/>
                      <a:pt x="411" y="5"/>
                      <a:pt x="378" y="5"/>
                    </a:cubicBezTo>
                    <a:cubicBezTo>
                      <a:pt x="345" y="5"/>
                      <a:pt x="313" y="10"/>
                      <a:pt x="286" y="19"/>
                    </a:cubicBezTo>
                    <a:cubicBezTo>
                      <a:pt x="304" y="1"/>
                      <a:pt x="340" y="1"/>
                      <a:pt x="38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01" name="Google Shape;3501;p34"/>
              <p:cNvSpPr/>
              <p:nvPr/>
            </p:nvSpPr>
            <p:spPr>
              <a:xfrm>
                <a:off x="9263320" y="1735317"/>
                <a:ext cx="53593" cy="60056"/>
              </a:xfrm>
              <a:custGeom>
                <a:avLst/>
                <a:gdLst/>
                <a:ahLst/>
                <a:cxnLst/>
                <a:rect l="l" t="t" r="r" b="b"/>
                <a:pathLst>
                  <a:path w="340" h="381" extrusionOk="0">
                    <a:moveTo>
                      <a:pt x="172" y="1"/>
                    </a:moveTo>
                    <a:cubicBezTo>
                      <a:pt x="154" y="19"/>
                      <a:pt x="136" y="19"/>
                      <a:pt x="113" y="19"/>
                    </a:cubicBezTo>
                    <a:cubicBezTo>
                      <a:pt x="113" y="19"/>
                      <a:pt x="95" y="19"/>
                      <a:pt x="77" y="42"/>
                    </a:cubicBezTo>
                    <a:cubicBezTo>
                      <a:pt x="59" y="42"/>
                      <a:pt x="59" y="60"/>
                      <a:pt x="41" y="78"/>
                    </a:cubicBezTo>
                    <a:cubicBezTo>
                      <a:pt x="23" y="96"/>
                      <a:pt x="23" y="114"/>
                      <a:pt x="0" y="132"/>
                    </a:cubicBezTo>
                    <a:lnTo>
                      <a:pt x="0" y="173"/>
                    </a:lnTo>
                    <a:lnTo>
                      <a:pt x="0" y="245"/>
                    </a:lnTo>
                    <a:cubicBezTo>
                      <a:pt x="23" y="286"/>
                      <a:pt x="23" y="304"/>
                      <a:pt x="41" y="322"/>
                    </a:cubicBezTo>
                    <a:cubicBezTo>
                      <a:pt x="77" y="358"/>
                      <a:pt x="113" y="381"/>
                      <a:pt x="172" y="381"/>
                    </a:cubicBezTo>
                    <a:cubicBezTo>
                      <a:pt x="190" y="381"/>
                      <a:pt x="208" y="381"/>
                      <a:pt x="226" y="358"/>
                    </a:cubicBezTo>
                    <a:cubicBezTo>
                      <a:pt x="249" y="358"/>
                      <a:pt x="267" y="340"/>
                      <a:pt x="285" y="322"/>
                    </a:cubicBezTo>
                    <a:cubicBezTo>
                      <a:pt x="303" y="304"/>
                      <a:pt x="321" y="286"/>
                      <a:pt x="321" y="245"/>
                    </a:cubicBezTo>
                    <a:cubicBezTo>
                      <a:pt x="339" y="227"/>
                      <a:pt x="339" y="191"/>
                      <a:pt x="321" y="173"/>
                    </a:cubicBezTo>
                    <a:lnTo>
                      <a:pt x="321" y="132"/>
                    </a:lnTo>
                    <a:cubicBezTo>
                      <a:pt x="321" y="114"/>
                      <a:pt x="303" y="96"/>
                      <a:pt x="303" y="96"/>
                    </a:cubicBezTo>
                    <a:cubicBezTo>
                      <a:pt x="303" y="78"/>
                      <a:pt x="285" y="60"/>
                      <a:pt x="267" y="42"/>
                    </a:cubicBezTo>
                    <a:cubicBezTo>
                      <a:pt x="249" y="42"/>
                      <a:pt x="249" y="19"/>
                      <a:pt x="226" y="19"/>
                    </a:cubicBezTo>
                    <a:cubicBezTo>
                      <a:pt x="208" y="19"/>
                      <a:pt x="190" y="1"/>
                      <a:pt x="172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02" name="Google Shape;3502;p34"/>
              <p:cNvSpPr/>
              <p:nvPr/>
            </p:nvSpPr>
            <p:spPr>
              <a:xfrm>
                <a:off x="9281132" y="1967188"/>
                <a:ext cx="92843" cy="71405"/>
              </a:xfrm>
              <a:custGeom>
                <a:avLst/>
                <a:gdLst/>
                <a:ahLst/>
                <a:cxnLst/>
                <a:rect l="l" t="t" r="r" b="b"/>
                <a:pathLst>
                  <a:path w="589" h="453" extrusionOk="0">
                    <a:moveTo>
                      <a:pt x="303" y="0"/>
                    </a:moveTo>
                    <a:cubicBezTo>
                      <a:pt x="0" y="0"/>
                      <a:pt x="0" y="453"/>
                      <a:pt x="303" y="453"/>
                    </a:cubicBezTo>
                    <a:cubicBezTo>
                      <a:pt x="588" y="453"/>
                      <a:pt x="588" y="0"/>
                      <a:pt x="30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03" name="Google Shape;3503;p34"/>
              <p:cNvSpPr/>
              <p:nvPr/>
            </p:nvSpPr>
            <p:spPr>
              <a:xfrm>
                <a:off x="8440342" y="2242565"/>
                <a:ext cx="77868" cy="75504"/>
              </a:xfrm>
              <a:custGeom>
                <a:avLst/>
                <a:gdLst/>
                <a:ahLst/>
                <a:cxnLst/>
                <a:rect l="l" t="t" r="r" b="b"/>
                <a:pathLst>
                  <a:path w="494" h="479" extrusionOk="0">
                    <a:moveTo>
                      <a:pt x="214" y="1"/>
                    </a:moveTo>
                    <a:cubicBezTo>
                      <a:pt x="189" y="1"/>
                      <a:pt x="167" y="14"/>
                      <a:pt x="154" y="27"/>
                    </a:cubicBezTo>
                    <a:cubicBezTo>
                      <a:pt x="114" y="27"/>
                      <a:pt x="96" y="45"/>
                      <a:pt x="77" y="63"/>
                    </a:cubicBezTo>
                    <a:cubicBezTo>
                      <a:pt x="41" y="81"/>
                      <a:pt x="41" y="122"/>
                      <a:pt x="19" y="140"/>
                    </a:cubicBezTo>
                    <a:cubicBezTo>
                      <a:pt x="1" y="176"/>
                      <a:pt x="1" y="217"/>
                      <a:pt x="1" y="235"/>
                    </a:cubicBezTo>
                    <a:lnTo>
                      <a:pt x="1" y="307"/>
                    </a:lnTo>
                    <a:cubicBezTo>
                      <a:pt x="19" y="348"/>
                      <a:pt x="41" y="384"/>
                      <a:pt x="77" y="402"/>
                    </a:cubicBezTo>
                    <a:cubicBezTo>
                      <a:pt x="96" y="420"/>
                      <a:pt x="96" y="443"/>
                      <a:pt x="114" y="443"/>
                    </a:cubicBezTo>
                    <a:cubicBezTo>
                      <a:pt x="154" y="479"/>
                      <a:pt x="191" y="479"/>
                      <a:pt x="245" y="479"/>
                    </a:cubicBezTo>
                    <a:cubicBezTo>
                      <a:pt x="267" y="479"/>
                      <a:pt x="304" y="479"/>
                      <a:pt x="340" y="461"/>
                    </a:cubicBezTo>
                    <a:cubicBezTo>
                      <a:pt x="358" y="461"/>
                      <a:pt x="399" y="443"/>
                      <a:pt x="417" y="402"/>
                    </a:cubicBezTo>
                    <a:cubicBezTo>
                      <a:pt x="435" y="384"/>
                      <a:pt x="453" y="366"/>
                      <a:pt x="453" y="330"/>
                    </a:cubicBezTo>
                    <a:cubicBezTo>
                      <a:pt x="471" y="307"/>
                      <a:pt x="494" y="271"/>
                      <a:pt x="471" y="235"/>
                    </a:cubicBezTo>
                    <a:lnTo>
                      <a:pt x="471" y="176"/>
                    </a:lnTo>
                    <a:cubicBezTo>
                      <a:pt x="453" y="140"/>
                      <a:pt x="435" y="103"/>
                      <a:pt x="417" y="63"/>
                    </a:cubicBezTo>
                    <a:cubicBezTo>
                      <a:pt x="399" y="63"/>
                      <a:pt x="381" y="45"/>
                      <a:pt x="358" y="27"/>
                    </a:cubicBezTo>
                    <a:cubicBezTo>
                      <a:pt x="322" y="8"/>
                      <a:pt x="286" y="8"/>
                      <a:pt x="245" y="8"/>
                    </a:cubicBezTo>
                    <a:cubicBezTo>
                      <a:pt x="234" y="3"/>
                      <a:pt x="224" y="1"/>
                      <a:pt x="21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04" name="Google Shape;3504;p34"/>
              <p:cNvSpPr/>
              <p:nvPr/>
            </p:nvSpPr>
            <p:spPr>
              <a:xfrm>
                <a:off x="8773411" y="2312237"/>
                <a:ext cx="50756" cy="47288"/>
              </a:xfrm>
              <a:custGeom>
                <a:avLst/>
                <a:gdLst/>
                <a:ahLst/>
                <a:cxnLst/>
                <a:rect l="l" t="t" r="r" b="b"/>
                <a:pathLst>
                  <a:path w="322" h="300" extrusionOk="0">
                    <a:moveTo>
                      <a:pt x="168" y="1"/>
                    </a:moveTo>
                    <a:cubicBezTo>
                      <a:pt x="131" y="1"/>
                      <a:pt x="113" y="1"/>
                      <a:pt x="95" y="19"/>
                    </a:cubicBezTo>
                    <a:cubicBezTo>
                      <a:pt x="77" y="19"/>
                      <a:pt x="77" y="19"/>
                      <a:pt x="54" y="37"/>
                    </a:cubicBezTo>
                    <a:cubicBezTo>
                      <a:pt x="36" y="37"/>
                      <a:pt x="18" y="55"/>
                      <a:pt x="18" y="73"/>
                    </a:cubicBezTo>
                    <a:cubicBezTo>
                      <a:pt x="0" y="91"/>
                      <a:pt x="0" y="114"/>
                      <a:pt x="0" y="150"/>
                    </a:cubicBezTo>
                    <a:cubicBezTo>
                      <a:pt x="0" y="168"/>
                      <a:pt x="0" y="186"/>
                      <a:pt x="18" y="204"/>
                    </a:cubicBezTo>
                    <a:cubicBezTo>
                      <a:pt x="18" y="227"/>
                      <a:pt x="36" y="245"/>
                      <a:pt x="54" y="263"/>
                    </a:cubicBezTo>
                    <a:cubicBezTo>
                      <a:pt x="77" y="263"/>
                      <a:pt x="77" y="263"/>
                      <a:pt x="95" y="281"/>
                    </a:cubicBezTo>
                    <a:cubicBezTo>
                      <a:pt x="113" y="281"/>
                      <a:pt x="131" y="299"/>
                      <a:pt x="168" y="299"/>
                    </a:cubicBezTo>
                    <a:cubicBezTo>
                      <a:pt x="190" y="299"/>
                      <a:pt x="226" y="281"/>
                      <a:pt x="244" y="281"/>
                    </a:cubicBezTo>
                    <a:cubicBezTo>
                      <a:pt x="281" y="245"/>
                      <a:pt x="321" y="186"/>
                      <a:pt x="321" y="150"/>
                    </a:cubicBezTo>
                    <a:cubicBezTo>
                      <a:pt x="321" y="91"/>
                      <a:pt x="281" y="37"/>
                      <a:pt x="244" y="19"/>
                    </a:cubicBezTo>
                    <a:cubicBezTo>
                      <a:pt x="226" y="1"/>
                      <a:pt x="190" y="1"/>
                      <a:pt x="16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05" name="Google Shape;3505;p34"/>
              <p:cNvSpPr/>
              <p:nvPr/>
            </p:nvSpPr>
            <p:spPr>
              <a:xfrm>
                <a:off x="9195540" y="2151771"/>
                <a:ext cx="136348" cy="136348"/>
              </a:xfrm>
              <a:custGeom>
                <a:avLst/>
                <a:gdLst/>
                <a:ahLst/>
                <a:cxnLst/>
                <a:rect l="l" t="t" r="r" b="b"/>
                <a:pathLst>
                  <a:path w="865" h="865" extrusionOk="0">
                    <a:moveTo>
                      <a:pt x="430" y="1"/>
                    </a:moveTo>
                    <a:cubicBezTo>
                      <a:pt x="376" y="1"/>
                      <a:pt x="317" y="19"/>
                      <a:pt x="263" y="37"/>
                    </a:cubicBezTo>
                    <a:cubicBezTo>
                      <a:pt x="226" y="55"/>
                      <a:pt x="168" y="91"/>
                      <a:pt x="131" y="132"/>
                    </a:cubicBezTo>
                    <a:cubicBezTo>
                      <a:pt x="91" y="168"/>
                      <a:pt x="55" y="227"/>
                      <a:pt x="36" y="263"/>
                    </a:cubicBezTo>
                    <a:cubicBezTo>
                      <a:pt x="18" y="318"/>
                      <a:pt x="0" y="376"/>
                      <a:pt x="0" y="431"/>
                    </a:cubicBezTo>
                    <a:cubicBezTo>
                      <a:pt x="18" y="471"/>
                      <a:pt x="18" y="508"/>
                      <a:pt x="18" y="544"/>
                    </a:cubicBezTo>
                    <a:cubicBezTo>
                      <a:pt x="36" y="621"/>
                      <a:pt x="73" y="679"/>
                      <a:pt x="131" y="734"/>
                    </a:cubicBezTo>
                    <a:cubicBezTo>
                      <a:pt x="168" y="752"/>
                      <a:pt x="186" y="793"/>
                      <a:pt x="226" y="811"/>
                    </a:cubicBezTo>
                    <a:cubicBezTo>
                      <a:pt x="281" y="847"/>
                      <a:pt x="358" y="865"/>
                      <a:pt x="430" y="865"/>
                    </a:cubicBezTo>
                    <a:cubicBezTo>
                      <a:pt x="489" y="865"/>
                      <a:pt x="543" y="847"/>
                      <a:pt x="602" y="829"/>
                    </a:cubicBezTo>
                    <a:cubicBezTo>
                      <a:pt x="656" y="811"/>
                      <a:pt x="697" y="770"/>
                      <a:pt x="733" y="734"/>
                    </a:cubicBezTo>
                    <a:cubicBezTo>
                      <a:pt x="769" y="698"/>
                      <a:pt x="810" y="657"/>
                      <a:pt x="828" y="603"/>
                    </a:cubicBezTo>
                    <a:cubicBezTo>
                      <a:pt x="846" y="544"/>
                      <a:pt x="864" y="489"/>
                      <a:pt x="864" y="431"/>
                    </a:cubicBezTo>
                    <a:cubicBezTo>
                      <a:pt x="864" y="394"/>
                      <a:pt x="846" y="358"/>
                      <a:pt x="846" y="318"/>
                    </a:cubicBezTo>
                    <a:cubicBezTo>
                      <a:pt x="828" y="245"/>
                      <a:pt x="792" y="186"/>
                      <a:pt x="733" y="132"/>
                    </a:cubicBezTo>
                    <a:cubicBezTo>
                      <a:pt x="715" y="114"/>
                      <a:pt x="679" y="91"/>
                      <a:pt x="656" y="73"/>
                    </a:cubicBezTo>
                    <a:cubicBezTo>
                      <a:pt x="584" y="19"/>
                      <a:pt x="507" y="1"/>
                      <a:pt x="43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06" name="Google Shape;3506;p34"/>
              <p:cNvSpPr/>
              <p:nvPr/>
            </p:nvSpPr>
            <p:spPr>
              <a:xfrm>
                <a:off x="8152198" y="2076897"/>
                <a:ext cx="83700" cy="83700"/>
              </a:xfrm>
              <a:custGeom>
                <a:avLst/>
                <a:gdLst/>
                <a:ahLst/>
                <a:cxnLst/>
                <a:rect l="l" t="t" r="r" b="b"/>
                <a:pathLst>
                  <a:path w="531" h="531" extrusionOk="0">
                    <a:moveTo>
                      <a:pt x="263" y="1"/>
                    </a:moveTo>
                    <a:cubicBezTo>
                      <a:pt x="227" y="1"/>
                      <a:pt x="209" y="1"/>
                      <a:pt x="173" y="23"/>
                    </a:cubicBezTo>
                    <a:cubicBezTo>
                      <a:pt x="132" y="42"/>
                      <a:pt x="114" y="60"/>
                      <a:pt x="78" y="78"/>
                    </a:cubicBezTo>
                    <a:cubicBezTo>
                      <a:pt x="60" y="96"/>
                      <a:pt x="37" y="137"/>
                      <a:pt x="37" y="155"/>
                    </a:cubicBezTo>
                    <a:cubicBezTo>
                      <a:pt x="19" y="191"/>
                      <a:pt x="1" y="227"/>
                      <a:pt x="1" y="268"/>
                    </a:cubicBezTo>
                    <a:cubicBezTo>
                      <a:pt x="19" y="286"/>
                      <a:pt x="19" y="304"/>
                      <a:pt x="19" y="340"/>
                    </a:cubicBezTo>
                    <a:cubicBezTo>
                      <a:pt x="37" y="381"/>
                      <a:pt x="60" y="417"/>
                      <a:pt x="78" y="453"/>
                    </a:cubicBezTo>
                    <a:cubicBezTo>
                      <a:pt x="96" y="453"/>
                      <a:pt x="114" y="476"/>
                      <a:pt x="132" y="494"/>
                    </a:cubicBezTo>
                    <a:cubicBezTo>
                      <a:pt x="173" y="512"/>
                      <a:pt x="227" y="530"/>
                      <a:pt x="263" y="530"/>
                    </a:cubicBezTo>
                    <a:cubicBezTo>
                      <a:pt x="304" y="530"/>
                      <a:pt x="340" y="512"/>
                      <a:pt x="376" y="512"/>
                    </a:cubicBezTo>
                    <a:cubicBezTo>
                      <a:pt x="399" y="494"/>
                      <a:pt x="435" y="476"/>
                      <a:pt x="453" y="453"/>
                    </a:cubicBezTo>
                    <a:cubicBezTo>
                      <a:pt x="471" y="417"/>
                      <a:pt x="490" y="399"/>
                      <a:pt x="512" y="363"/>
                    </a:cubicBezTo>
                    <a:cubicBezTo>
                      <a:pt x="530" y="340"/>
                      <a:pt x="530" y="304"/>
                      <a:pt x="530" y="268"/>
                    </a:cubicBezTo>
                    <a:lnTo>
                      <a:pt x="530" y="191"/>
                    </a:lnTo>
                    <a:cubicBezTo>
                      <a:pt x="512" y="155"/>
                      <a:pt x="490" y="114"/>
                      <a:pt x="453" y="78"/>
                    </a:cubicBezTo>
                    <a:cubicBezTo>
                      <a:pt x="435" y="60"/>
                      <a:pt x="417" y="60"/>
                      <a:pt x="399" y="42"/>
                    </a:cubicBezTo>
                    <a:cubicBezTo>
                      <a:pt x="358" y="23"/>
                      <a:pt x="322" y="1"/>
                      <a:pt x="26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07" name="Google Shape;3507;p34"/>
              <p:cNvSpPr/>
              <p:nvPr/>
            </p:nvSpPr>
            <p:spPr>
              <a:xfrm>
                <a:off x="8657081" y="1355275"/>
                <a:ext cx="80705" cy="77237"/>
              </a:xfrm>
              <a:custGeom>
                <a:avLst/>
                <a:gdLst/>
                <a:ahLst/>
                <a:cxnLst/>
                <a:rect l="l" t="t" r="r" b="b"/>
                <a:pathLst>
                  <a:path w="512" h="490" extrusionOk="0">
                    <a:moveTo>
                      <a:pt x="250" y="1"/>
                    </a:moveTo>
                    <a:cubicBezTo>
                      <a:pt x="227" y="1"/>
                      <a:pt x="191" y="1"/>
                      <a:pt x="155" y="19"/>
                    </a:cubicBezTo>
                    <a:cubicBezTo>
                      <a:pt x="137" y="19"/>
                      <a:pt x="96" y="37"/>
                      <a:pt x="78" y="55"/>
                    </a:cubicBezTo>
                    <a:cubicBezTo>
                      <a:pt x="60" y="96"/>
                      <a:pt x="42" y="114"/>
                      <a:pt x="42" y="150"/>
                    </a:cubicBezTo>
                    <a:cubicBezTo>
                      <a:pt x="23" y="168"/>
                      <a:pt x="1" y="209"/>
                      <a:pt x="23" y="245"/>
                    </a:cubicBezTo>
                    <a:lnTo>
                      <a:pt x="23" y="304"/>
                    </a:lnTo>
                    <a:cubicBezTo>
                      <a:pt x="42" y="340"/>
                      <a:pt x="60" y="376"/>
                      <a:pt x="78" y="417"/>
                    </a:cubicBezTo>
                    <a:cubicBezTo>
                      <a:pt x="96" y="417"/>
                      <a:pt x="114" y="435"/>
                      <a:pt x="137" y="453"/>
                    </a:cubicBezTo>
                    <a:cubicBezTo>
                      <a:pt x="173" y="471"/>
                      <a:pt x="209" y="489"/>
                      <a:pt x="250" y="489"/>
                    </a:cubicBezTo>
                    <a:cubicBezTo>
                      <a:pt x="286" y="489"/>
                      <a:pt x="322" y="471"/>
                      <a:pt x="340" y="453"/>
                    </a:cubicBezTo>
                    <a:cubicBezTo>
                      <a:pt x="381" y="453"/>
                      <a:pt x="399" y="435"/>
                      <a:pt x="435" y="417"/>
                    </a:cubicBezTo>
                    <a:cubicBezTo>
                      <a:pt x="453" y="394"/>
                      <a:pt x="476" y="358"/>
                      <a:pt x="476" y="340"/>
                    </a:cubicBezTo>
                    <a:cubicBezTo>
                      <a:pt x="494" y="304"/>
                      <a:pt x="512" y="263"/>
                      <a:pt x="494" y="245"/>
                    </a:cubicBezTo>
                    <a:lnTo>
                      <a:pt x="494" y="168"/>
                    </a:lnTo>
                    <a:cubicBezTo>
                      <a:pt x="476" y="132"/>
                      <a:pt x="453" y="96"/>
                      <a:pt x="435" y="55"/>
                    </a:cubicBezTo>
                    <a:cubicBezTo>
                      <a:pt x="417" y="55"/>
                      <a:pt x="399" y="37"/>
                      <a:pt x="381" y="19"/>
                    </a:cubicBezTo>
                    <a:cubicBezTo>
                      <a:pt x="340" y="1"/>
                      <a:pt x="304" y="1"/>
                      <a:pt x="25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08" name="Google Shape;3508;p34"/>
              <p:cNvSpPr/>
              <p:nvPr/>
            </p:nvSpPr>
            <p:spPr>
              <a:xfrm>
                <a:off x="9177728" y="1524253"/>
                <a:ext cx="100724" cy="101512"/>
              </a:xfrm>
              <a:custGeom>
                <a:avLst/>
                <a:gdLst/>
                <a:ahLst/>
                <a:cxnLst/>
                <a:rect l="l" t="t" r="r" b="b"/>
                <a:pathLst>
                  <a:path w="639" h="644" extrusionOk="0">
                    <a:moveTo>
                      <a:pt x="317" y="1"/>
                    </a:moveTo>
                    <a:cubicBezTo>
                      <a:pt x="281" y="1"/>
                      <a:pt x="244" y="1"/>
                      <a:pt x="204" y="42"/>
                    </a:cubicBezTo>
                    <a:cubicBezTo>
                      <a:pt x="168" y="42"/>
                      <a:pt x="131" y="60"/>
                      <a:pt x="91" y="96"/>
                    </a:cubicBezTo>
                    <a:cubicBezTo>
                      <a:pt x="73" y="114"/>
                      <a:pt x="54" y="155"/>
                      <a:pt x="36" y="191"/>
                    </a:cubicBezTo>
                    <a:cubicBezTo>
                      <a:pt x="18" y="227"/>
                      <a:pt x="0" y="268"/>
                      <a:pt x="18" y="322"/>
                    </a:cubicBezTo>
                    <a:lnTo>
                      <a:pt x="18" y="399"/>
                    </a:lnTo>
                    <a:cubicBezTo>
                      <a:pt x="36" y="453"/>
                      <a:pt x="54" y="512"/>
                      <a:pt x="91" y="548"/>
                    </a:cubicBezTo>
                    <a:cubicBezTo>
                      <a:pt x="131" y="548"/>
                      <a:pt x="149" y="566"/>
                      <a:pt x="168" y="589"/>
                    </a:cubicBezTo>
                    <a:cubicBezTo>
                      <a:pt x="204" y="625"/>
                      <a:pt x="263" y="625"/>
                      <a:pt x="317" y="643"/>
                    </a:cubicBezTo>
                    <a:cubicBezTo>
                      <a:pt x="376" y="643"/>
                      <a:pt x="412" y="625"/>
                      <a:pt x="453" y="607"/>
                    </a:cubicBezTo>
                    <a:cubicBezTo>
                      <a:pt x="489" y="589"/>
                      <a:pt x="525" y="566"/>
                      <a:pt x="543" y="548"/>
                    </a:cubicBezTo>
                    <a:cubicBezTo>
                      <a:pt x="584" y="512"/>
                      <a:pt x="602" y="476"/>
                      <a:pt x="620" y="435"/>
                    </a:cubicBezTo>
                    <a:cubicBezTo>
                      <a:pt x="638" y="399"/>
                      <a:pt x="638" y="363"/>
                      <a:pt x="638" y="322"/>
                    </a:cubicBezTo>
                    <a:cubicBezTo>
                      <a:pt x="638" y="286"/>
                      <a:pt x="638" y="268"/>
                      <a:pt x="620" y="227"/>
                    </a:cubicBezTo>
                    <a:cubicBezTo>
                      <a:pt x="620" y="191"/>
                      <a:pt x="584" y="137"/>
                      <a:pt x="543" y="96"/>
                    </a:cubicBezTo>
                    <a:cubicBezTo>
                      <a:pt x="525" y="78"/>
                      <a:pt x="507" y="60"/>
                      <a:pt x="489" y="42"/>
                    </a:cubicBezTo>
                    <a:cubicBezTo>
                      <a:pt x="430" y="24"/>
                      <a:pt x="376" y="1"/>
                      <a:pt x="31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09" name="Google Shape;3509;p34"/>
              <p:cNvSpPr/>
              <p:nvPr/>
            </p:nvSpPr>
            <p:spPr>
              <a:xfrm>
                <a:off x="9438603" y="1839509"/>
                <a:ext cx="56588" cy="47919"/>
              </a:xfrm>
              <a:custGeom>
                <a:avLst/>
                <a:gdLst/>
                <a:ahLst/>
                <a:cxnLst/>
                <a:rect l="l" t="t" r="r" b="b"/>
                <a:pathLst>
                  <a:path w="359" h="304" extrusionOk="0">
                    <a:moveTo>
                      <a:pt x="173" y="0"/>
                    </a:moveTo>
                    <a:cubicBezTo>
                      <a:pt x="132" y="0"/>
                      <a:pt x="96" y="19"/>
                      <a:pt x="60" y="59"/>
                    </a:cubicBezTo>
                    <a:cubicBezTo>
                      <a:pt x="60" y="59"/>
                      <a:pt x="42" y="77"/>
                      <a:pt x="42" y="95"/>
                    </a:cubicBezTo>
                    <a:cubicBezTo>
                      <a:pt x="1" y="132"/>
                      <a:pt x="1" y="190"/>
                      <a:pt x="42" y="227"/>
                    </a:cubicBezTo>
                    <a:lnTo>
                      <a:pt x="60" y="245"/>
                    </a:lnTo>
                    <a:cubicBezTo>
                      <a:pt x="78" y="285"/>
                      <a:pt x="132" y="304"/>
                      <a:pt x="173" y="304"/>
                    </a:cubicBezTo>
                    <a:cubicBezTo>
                      <a:pt x="209" y="304"/>
                      <a:pt x="227" y="304"/>
                      <a:pt x="268" y="285"/>
                    </a:cubicBezTo>
                    <a:lnTo>
                      <a:pt x="304" y="285"/>
                    </a:lnTo>
                    <a:cubicBezTo>
                      <a:pt x="304" y="263"/>
                      <a:pt x="322" y="245"/>
                      <a:pt x="340" y="245"/>
                    </a:cubicBezTo>
                    <a:cubicBezTo>
                      <a:pt x="358" y="209"/>
                      <a:pt x="358" y="190"/>
                      <a:pt x="358" y="150"/>
                    </a:cubicBezTo>
                    <a:cubicBezTo>
                      <a:pt x="358" y="132"/>
                      <a:pt x="358" y="114"/>
                      <a:pt x="340" y="77"/>
                    </a:cubicBezTo>
                    <a:cubicBezTo>
                      <a:pt x="322" y="59"/>
                      <a:pt x="286" y="19"/>
                      <a:pt x="268" y="19"/>
                    </a:cubicBezTo>
                    <a:cubicBezTo>
                      <a:pt x="227" y="19"/>
                      <a:pt x="209" y="0"/>
                      <a:pt x="17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10" name="Google Shape;3510;p34"/>
              <p:cNvSpPr/>
              <p:nvPr/>
            </p:nvSpPr>
            <p:spPr>
              <a:xfrm>
                <a:off x="8612945" y="1887271"/>
                <a:ext cx="59268" cy="56431"/>
              </a:xfrm>
              <a:custGeom>
                <a:avLst/>
                <a:gdLst/>
                <a:ahLst/>
                <a:cxnLst/>
                <a:rect l="l" t="t" r="r" b="b"/>
                <a:pathLst>
                  <a:path w="376" h="358" extrusionOk="0">
                    <a:moveTo>
                      <a:pt x="190" y="1"/>
                    </a:moveTo>
                    <a:cubicBezTo>
                      <a:pt x="168" y="1"/>
                      <a:pt x="132" y="1"/>
                      <a:pt x="113" y="19"/>
                    </a:cubicBezTo>
                    <a:cubicBezTo>
                      <a:pt x="95" y="19"/>
                      <a:pt x="77" y="37"/>
                      <a:pt x="55" y="55"/>
                    </a:cubicBezTo>
                    <a:cubicBezTo>
                      <a:pt x="37" y="73"/>
                      <a:pt x="37" y="96"/>
                      <a:pt x="18" y="114"/>
                    </a:cubicBezTo>
                    <a:cubicBezTo>
                      <a:pt x="18" y="132"/>
                      <a:pt x="0" y="150"/>
                      <a:pt x="18" y="168"/>
                    </a:cubicBezTo>
                    <a:lnTo>
                      <a:pt x="18" y="227"/>
                    </a:lnTo>
                    <a:cubicBezTo>
                      <a:pt x="18" y="245"/>
                      <a:pt x="37" y="281"/>
                      <a:pt x="55" y="299"/>
                    </a:cubicBezTo>
                    <a:cubicBezTo>
                      <a:pt x="77" y="299"/>
                      <a:pt x="95" y="322"/>
                      <a:pt x="95" y="322"/>
                    </a:cubicBezTo>
                    <a:cubicBezTo>
                      <a:pt x="132" y="340"/>
                      <a:pt x="150" y="358"/>
                      <a:pt x="190" y="358"/>
                    </a:cubicBezTo>
                    <a:cubicBezTo>
                      <a:pt x="190" y="358"/>
                      <a:pt x="208" y="358"/>
                      <a:pt x="208" y="340"/>
                    </a:cubicBezTo>
                    <a:cubicBezTo>
                      <a:pt x="245" y="340"/>
                      <a:pt x="263" y="340"/>
                      <a:pt x="281" y="322"/>
                    </a:cubicBezTo>
                    <a:cubicBezTo>
                      <a:pt x="281" y="322"/>
                      <a:pt x="303" y="299"/>
                      <a:pt x="322" y="299"/>
                    </a:cubicBezTo>
                    <a:lnTo>
                      <a:pt x="322" y="281"/>
                    </a:lnTo>
                    <a:cubicBezTo>
                      <a:pt x="340" y="281"/>
                      <a:pt x="358" y="263"/>
                      <a:pt x="358" y="245"/>
                    </a:cubicBezTo>
                    <a:cubicBezTo>
                      <a:pt x="376" y="227"/>
                      <a:pt x="376" y="186"/>
                      <a:pt x="376" y="168"/>
                    </a:cubicBezTo>
                    <a:lnTo>
                      <a:pt x="376" y="132"/>
                    </a:lnTo>
                    <a:cubicBezTo>
                      <a:pt x="358" y="114"/>
                      <a:pt x="340" y="73"/>
                      <a:pt x="322" y="55"/>
                    </a:cubicBezTo>
                    <a:cubicBezTo>
                      <a:pt x="303" y="37"/>
                      <a:pt x="281" y="37"/>
                      <a:pt x="281" y="19"/>
                    </a:cubicBezTo>
                    <a:cubicBezTo>
                      <a:pt x="263" y="19"/>
                      <a:pt x="245" y="19"/>
                      <a:pt x="24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511" name="Google Shape;3511;p34"/>
          <p:cNvSpPr/>
          <p:nvPr/>
        </p:nvSpPr>
        <p:spPr>
          <a:xfrm rot="-4452864">
            <a:off x="-1519744" y="4232090"/>
            <a:ext cx="2683326" cy="2138537"/>
          </a:xfrm>
          <a:custGeom>
            <a:avLst/>
            <a:gdLst/>
            <a:ahLst/>
            <a:cxnLst/>
            <a:rect l="l" t="t" r="r" b="b"/>
            <a:pathLst>
              <a:path w="12949" h="10320" extrusionOk="0">
                <a:moveTo>
                  <a:pt x="5030" y="0"/>
                </a:moveTo>
                <a:cubicBezTo>
                  <a:pt x="4569" y="0"/>
                  <a:pt x="4094" y="82"/>
                  <a:pt x="3620" y="273"/>
                </a:cubicBezTo>
                <a:cubicBezTo>
                  <a:pt x="1" y="1761"/>
                  <a:pt x="2204" y="7343"/>
                  <a:pt x="3466" y="8434"/>
                </a:cubicBezTo>
                <a:cubicBezTo>
                  <a:pt x="4280" y="9135"/>
                  <a:pt x="5185" y="9755"/>
                  <a:pt x="6294" y="10094"/>
                </a:cubicBezTo>
                <a:cubicBezTo>
                  <a:pt x="6796" y="10237"/>
                  <a:pt x="7348" y="10319"/>
                  <a:pt x="7918" y="10319"/>
                </a:cubicBezTo>
                <a:cubicBezTo>
                  <a:pt x="8631" y="10319"/>
                  <a:pt x="9373" y="10190"/>
                  <a:pt x="10084" y="9886"/>
                </a:cubicBezTo>
                <a:cubicBezTo>
                  <a:pt x="11383" y="9361"/>
                  <a:pt x="12536" y="8248"/>
                  <a:pt x="12763" y="7099"/>
                </a:cubicBezTo>
                <a:cubicBezTo>
                  <a:pt x="12948" y="6212"/>
                  <a:pt x="12573" y="5439"/>
                  <a:pt x="12043" y="4837"/>
                </a:cubicBezTo>
                <a:cubicBezTo>
                  <a:pt x="11496" y="4249"/>
                  <a:pt x="10799" y="3797"/>
                  <a:pt x="10179" y="3254"/>
                </a:cubicBezTo>
                <a:cubicBezTo>
                  <a:pt x="9275" y="2462"/>
                  <a:pt x="8578" y="1499"/>
                  <a:pt x="7560" y="820"/>
                </a:cubicBezTo>
                <a:cubicBezTo>
                  <a:pt x="6874" y="351"/>
                  <a:pt x="5983" y="0"/>
                  <a:pt x="503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Patrick Hand"/>
              <a:buNone/>
              <a:defRPr sz="2800" b="1"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8" r:id="rId4"/>
    <p:sldLayoutId id="2147483678" r:id="rId5"/>
    <p:sldLayoutId id="2147483679" r:id="rId6"/>
    <p:sldLayoutId id="2147483680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Win 8.1 VS8 X64\Downloads\hinh-nen-bai-giang-dien-tu-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031" y="382886"/>
            <a:ext cx="7214453" cy="808915"/>
          </a:xfrm>
        </p:spPr>
        <p:txBody>
          <a:bodyPr/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2021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63030" y="1378108"/>
            <a:ext cx="7214453" cy="808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47625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Patrick Hand"/>
              <a:buNone/>
              <a:defRPr sz="4400" b="1" i="0" u="none" strike="noStrike" cap="none"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4000" b="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4000" b="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-105507" y="2187023"/>
            <a:ext cx="8948791" cy="13938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47625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Patrick Hand"/>
              <a:buNone/>
              <a:defRPr sz="4400" b="1" i="0" u="none" strike="noStrike" cap="none"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6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6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6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6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6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6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6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6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6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6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6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6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6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6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017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6" name="Google Shape;3526;p38"/>
          <p:cNvSpPr txBox="1">
            <a:spLocks noGrp="1"/>
          </p:cNvSpPr>
          <p:nvPr>
            <p:ph type="title"/>
          </p:nvPr>
        </p:nvSpPr>
        <p:spPr>
          <a:xfrm>
            <a:off x="1192611" y="299158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endParaRPr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22077" y="1237343"/>
            <a:ext cx="39500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x – 125 = 344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22077" y="2968613"/>
            <a:ext cx="31897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x + 125 = 266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65191" y="1707590"/>
            <a:ext cx="39500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= 344 + 125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65191" y="2249172"/>
            <a:ext cx="39500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= 469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06287" y="3438860"/>
            <a:ext cx="39500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= 266 - 125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16561" y="3946886"/>
            <a:ext cx="39500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= 141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04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6" name="Google Shape;3526;p38"/>
          <p:cNvSpPr txBox="1">
            <a:spLocks noGrp="1"/>
          </p:cNvSpPr>
          <p:nvPr>
            <p:ph type="title"/>
          </p:nvPr>
        </p:nvSpPr>
        <p:spPr>
          <a:xfrm>
            <a:off x="719999" y="540000"/>
            <a:ext cx="8236431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285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140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nữ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0001" y="2079181"/>
            <a:ext cx="1601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126751" y="2413255"/>
            <a:ext cx="5085707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673010" y="1754186"/>
            <a:ext cx="1993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285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endParaRPr lang="en-US" sz="2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ight Brace 14"/>
          <p:cNvSpPr/>
          <p:nvPr/>
        </p:nvSpPr>
        <p:spPr>
          <a:xfrm rot="5400000">
            <a:off x="3061608" y="1592824"/>
            <a:ext cx="370052" cy="2239766"/>
          </a:xfrm>
          <a:prstGeom prst="rightBrace">
            <a:avLst>
              <a:gd name="adj1" fmla="val 72188"/>
              <a:gd name="adj2" fmla="val 52222"/>
            </a:avLst>
          </a:prstGeom>
          <a:ln>
            <a:solidFill>
              <a:srgbClr val="0070C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Brace 16"/>
          <p:cNvSpPr/>
          <p:nvPr/>
        </p:nvSpPr>
        <p:spPr>
          <a:xfrm rot="5400000">
            <a:off x="5604461" y="1314085"/>
            <a:ext cx="370052" cy="2845941"/>
          </a:xfrm>
          <a:prstGeom prst="rightBrace">
            <a:avLst>
              <a:gd name="adj1" fmla="val 72188"/>
              <a:gd name="adj2" fmla="val 52222"/>
            </a:avLst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589088" y="3012159"/>
            <a:ext cx="1592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140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450441" y="3012158"/>
            <a:ext cx="1592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356240" y="2310013"/>
            <a:ext cx="0" cy="17009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133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0343" y="951455"/>
            <a:ext cx="7827942" cy="76816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572768" y="1949821"/>
            <a:ext cx="777849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285 – 140 = 145 (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145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487424" y="1817154"/>
            <a:ext cx="85344" cy="2533324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572768" y="4350478"/>
            <a:ext cx="6181344" cy="0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442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0214" y="1414129"/>
            <a:ext cx="7612911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rgbClr val="002060"/>
                </a:solidFill>
                <a:latin typeface="Patrick Hand" panose="020B0604020202020204" charset="0"/>
              </a:rPr>
              <a:t>Dặn</a:t>
            </a:r>
            <a:r>
              <a:rPr lang="en-US" sz="4000" b="1" dirty="0" smtClean="0">
                <a:solidFill>
                  <a:srgbClr val="002060"/>
                </a:solidFill>
                <a:latin typeface="Patrick Hand" panose="020B060402020202020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Patrick Hand" panose="020B0604020202020204" charset="0"/>
              </a:rPr>
              <a:t>dò</a:t>
            </a:r>
            <a:r>
              <a:rPr lang="en-US" sz="4000" b="1" dirty="0" smtClean="0">
                <a:solidFill>
                  <a:srgbClr val="002060"/>
                </a:solidFill>
                <a:latin typeface="Patrick Hand" panose="020B0604020202020204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800" dirty="0" err="1" smtClean="0">
                <a:solidFill>
                  <a:srgbClr val="002060"/>
                </a:solidFill>
                <a:latin typeface="Patrick Hand" panose="020B0604020202020204" charset="0"/>
              </a:rPr>
              <a:t>Tự</a:t>
            </a:r>
            <a:r>
              <a:rPr lang="en-US" sz="2800" dirty="0" smtClean="0">
                <a:solidFill>
                  <a:srgbClr val="002060"/>
                </a:solidFill>
                <a:latin typeface="Patrick Hand" panose="020B060402020202020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Patrick Hand" panose="020B0604020202020204" charset="0"/>
              </a:rPr>
              <a:t>làm</a:t>
            </a:r>
            <a:r>
              <a:rPr lang="en-US" sz="2800" dirty="0" smtClean="0">
                <a:solidFill>
                  <a:srgbClr val="002060"/>
                </a:solidFill>
                <a:latin typeface="Patrick Hand" panose="020B060402020202020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Patrick Hand" panose="020B0604020202020204" charset="0"/>
              </a:rPr>
              <a:t>bài</a:t>
            </a:r>
            <a:r>
              <a:rPr lang="en-US" sz="2800" dirty="0" smtClean="0">
                <a:solidFill>
                  <a:srgbClr val="002060"/>
                </a:solidFill>
                <a:latin typeface="Patrick Hand" panose="020B060402020202020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Patrick Hand" panose="020B0604020202020204" charset="0"/>
              </a:rPr>
              <a:t>tập</a:t>
            </a:r>
            <a:r>
              <a:rPr lang="en-US" sz="2800" dirty="0" smtClean="0">
                <a:solidFill>
                  <a:srgbClr val="002060"/>
                </a:solidFill>
                <a:latin typeface="Patrick Hand" panose="020B060402020202020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Patrick Hand" panose="020B0604020202020204" charset="0"/>
              </a:rPr>
              <a:t>số</a:t>
            </a:r>
            <a:r>
              <a:rPr lang="en-US" sz="2800" dirty="0" smtClean="0">
                <a:solidFill>
                  <a:srgbClr val="002060"/>
                </a:solidFill>
                <a:latin typeface="Patrick Hand" panose="020B0604020202020204" charset="0"/>
              </a:rPr>
              <a:t> 4;</a:t>
            </a:r>
          </a:p>
          <a:p>
            <a:pPr marL="285750" indent="-285750">
              <a:buFontTx/>
              <a:buChar char="-"/>
            </a:pPr>
            <a:r>
              <a:rPr lang="en-US" sz="2800" dirty="0" err="1" smtClean="0">
                <a:solidFill>
                  <a:srgbClr val="002060"/>
                </a:solidFill>
                <a:latin typeface="Patrick Hand" panose="020B0604020202020204" charset="0"/>
              </a:rPr>
              <a:t>Ghi</a:t>
            </a:r>
            <a:r>
              <a:rPr lang="en-US" sz="2800" dirty="0" smtClean="0">
                <a:solidFill>
                  <a:srgbClr val="002060"/>
                </a:solidFill>
                <a:latin typeface="Patrick Hand" panose="020B060402020202020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Patrick Hand" panose="020B0604020202020204" charset="0"/>
              </a:rPr>
              <a:t>trước</a:t>
            </a:r>
            <a:r>
              <a:rPr lang="en-US" sz="2800" dirty="0" smtClean="0">
                <a:solidFill>
                  <a:srgbClr val="002060"/>
                </a:solidFill>
                <a:latin typeface="Patrick Hand" panose="020B060402020202020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Patrick Hand" panose="020B0604020202020204" charset="0"/>
              </a:rPr>
              <a:t>tựa</a:t>
            </a:r>
            <a:r>
              <a:rPr lang="en-US" sz="2800" dirty="0" smtClean="0">
                <a:solidFill>
                  <a:srgbClr val="002060"/>
                </a:solidFill>
                <a:latin typeface="Patrick Hand" panose="020B060402020202020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Patrick Hand" panose="020B0604020202020204" charset="0"/>
              </a:rPr>
              <a:t>bài</a:t>
            </a:r>
            <a:endParaRPr lang="en-US" sz="2800" dirty="0" smtClean="0">
              <a:solidFill>
                <a:srgbClr val="002060"/>
              </a:solidFill>
              <a:latin typeface="Patrick Hand" panose="020B0604020202020204" charset="0"/>
            </a:endParaRPr>
          </a:p>
          <a:p>
            <a:r>
              <a:rPr lang="en-US" sz="2800" dirty="0" err="1" smtClean="0">
                <a:solidFill>
                  <a:srgbClr val="002060"/>
                </a:solidFill>
                <a:latin typeface="Patrick Hand" panose="020B0604020202020204" charset="0"/>
              </a:rPr>
              <a:t>Cộng</a:t>
            </a:r>
            <a:r>
              <a:rPr lang="en-US" sz="2800" dirty="0" smtClean="0">
                <a:solidFill>
                  <a:srgbClr val="002060"/>
                </a:solidFill>
                <a:latin typeface="Patrick Hand" panose="020B0604020202020204" charset="0"/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  <a:latin typeface="Patrick Hand" panose="020B0604020202020204" charset="0"/>
              </a:rPr>
              <a:t>trừ</a:t>
            </a:r>
            <a:r>
              <a:rPr lang="en-US" sz="2800" dirty="0" smtClean="0">
                <a:solidFill>
                  <a:srgbClr val="002060"/>
                </a:solidFill>
                <a:latin typeface="Patrick Hand" panose="020B060402020202020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Patrick Hand" panose="020B0604020202020204" charset="0"/>
              </a:rPr>
              <a:t>các</a:t>
            </a:r>
            <a:r>
              <a:rPr lang="en-US" sz="2800" dirty="0" smtClean="0">
                <a:solidFill>
                  <a:srgbClr val="002060"/>
                </a:solidFill>
                <a:latin typeface="Patrick Hand" panose="020B060402020202020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Patrick Hand" panose="020B0604020202020204" charset="0"/>
              </a:rPr>
              <a:t>số</a:t>
            </a:r>
            <a:r>
              <a:rPr lang="en-US" sz="2800" dirty="0" smtClean="0">
                <a:solidFill>
                  <a:srgbClr val="002060"/>
                </a:solidFill>
                <a:latin typeface="Patrick Hand" panose="020B060402020202020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Patrick Hand" panose="020B0604020202020204" charset="0"/>
              </a:rPr>
              <a:t>có</a:t>
            </a:r>
            <a:r>
              <a:rPr lang="en-US" sz="2800" dirty="0" smtClean="0">
                <a:solidFill>
                  <a:srgbClr val="002060"/>
                </a:solidFill>
                <a:latin typeface="Patrick Hand" panose="020B060402020202020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Patrick Hand" panose="020B0604020202020204" charset="0"/>
              </a:rPr>
              <a:t>ba</a:t>
            </a:r>
            <a:r>
              <a:rPr lang="en-US" sz="2800" dirty="0" smtClean="0">
                <a:solidFill>
                  <a:srgbClr val="002060"/>
                </a:solidFill>
                <a:latin typeface="Patrick Hand" panose="020B060402020202020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Patrick Hand" panose="020B0604020202020204" charset="0"/>
              </a:rPr>
              <a:t>chữ</a:t>
            </a:r>
            <a:r>
              <a:rPr lang="en-US" sz="2800" dirty="0" smtClean="0">
                <a:solidFill>
                  <a:srgbClr val="002060"/>
                </a:solidFill>
                <a:latin typeface="Patrick Hand" panose="020B060402020202020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Patrick Hand" panose="020B0604020202020204" charset="0"/>
              </a:rPr>
              <a:t>số</a:t>
            </a:r>
            <a:r>
              <a:rPr lang="en-US" sz="2800" dirty="0" smtClean="0">
                <a:solidFill>
                  <a:srgbClr val="002060"/>
                </a:solidFill>
                <a:latin typeface="Patrick Hand" panose="020B0604020202020204" charset="0"/>
              </a:rPr>
              <a:t> (</a:t>
            </a:r>
            <a:r>
              <a:rPr lang="en-US" sz="2800" dirty="0" err="1" smtClean="0">
                <a:solidFill>
                  <a:srgbClr val="002060"/>
                </a:solidFill>
                <a:latin typeface="Patrick Hand" panose="020B0604020202020204" charset="0"/>
              </a:rPr>
              <a:t>có</a:t>
            </a:r>
            <a:r>
              <a:rPr lang="en-US" sz="2800" dirty="0" smtClean="0">
                <a:solidFill>
                  <a:srgbClr val="002060"/>
                </a:solidFill>
                <a:latin typeface="Patrick Hand" panose="020B060402020202020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Patrick Hand" panose="020B0604020202020204" charset="0"/>
              </a:rPr>
              <a:t>nhớ</a:t>
            </a:r>
            <a:r>
              <a:rPr lang="en-US" sz="2800" dirty="0" smtClean="0">
                <a:solidFill>
                  <a:srgbClr val="002060"/>
                </a:solidFill>
                <a:latin typeface="Patrick Hand" panose="020B060402020202020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Patrick Hand" panose="020B0604020202020204" charset="0"/>
              </a:rPr>
              <a:t>một</a:t>
            </a:r>
            <a:r>
              <a:rPr lang="en-US" sz="2800" dirty="0" smtClean="0">
                <a:solidFill>
                  <a:srgbClr val="002060"/>
                </a:solidFill>
                <a:latin typeface="Patrick Hand" panose="020B060402020202020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Patrick Hand" panose="020B0604020202020204" charset="0"/>
              </a:rPr>
              <a:t>lần</a:t>
            </a:r>
            <a:r>
              <a:rPr lang="en-US" sz="2800" dirty="0" smtClean="0">
                <a:solidFill>
                  <a:srgbClr val="002060"/>
                </a:solidFill>
                <a:latin typeface="Patrick Hand" panose="020B0604020202020204" charset="0"/>
              </a:rPr>
              <a:t>.</a:t>
            </a:r>
            <a:endParaRPr lang="en-US" sz="2800" dirty="0">
              <a:solidFill>
                <a:srgbClr val="002060"/>
              </a:solidFill>
              <a:latin typeface="Patrick Hand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37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0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6" name="Google Shape;3526;p38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 smtClean="0">
                <a:solidFill>
                  <a:srgbClr val="FF0000"/>
                </a:solidFill>
              </a:rPr>
              <a:t>1. </a:t>
            </a:r>
            <a:r>
              <a:rPr lang="en-US" sz="3000" dirty="0" err="1" smtClean="0">
                <a:solidFill>
                  <a:srgbClr val="FF0000"/>
                </a:solidFill>
              </a:rPr>
              <a:t>Tính</a:t>
            </a:r>
            <a:r>
              <a:rPr lang="en-US" sz="3000" dirty="0" smtClean="0">
                <a:solidFill>
                  <a:srgbClr val="FF0000"/>
                </a:solidFill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</a:rPr>
              <a:t>nhẩm</a:t>
            </a:r>
            <a:r>
              <a:rPr lang="en-US" sz="3000" dirty="0" smtClean="0">
                <a:solidFill>
                  <a:srgbClr val="FF0000"/>
                </a:solidFill>
              </a:rPr>
              <a:t>:</a:t>
            </a:r>
            <a:endParaRPr sz="30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29823" y="1880171"/>
            <a:ext cx="2671282" cy="22198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400 + 300 =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700 – 300 =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700 – 400 =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69332" y="1791685"/>
            <a:ext cx="267128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500 + 40   =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540 – 40   =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540 – 500 =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29823" y="1541124"/>
            <a:ext cx="7705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a)</a:t>
            </a:r>
            <a:endParaRPr lang="en-US" sz="2800" b="1" dirty="0">
              <a:solidFill>
                <a:schemeClr val="tx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77150" y="1398172"/>
            <a:ext cx="7705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b="1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b="1" dirty="0">
              <a:solidFill>
                <a:schemeClr val="tx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18220" y="1983036"/>
            <a:ext cx="9657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700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18219" y="2697702"/>
            <a:ext cx="9657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400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79576" y="3477475"/>
            <a:ext cx="9657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19087" y="1921392"/>
            <a:ext cx="9657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540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119086" y="2634810"/>
            <a:ext cx="9657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160184" y="3348228"/>
            <a:ext cx="9657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6" name="Google Shape;3526;p38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nhẩm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sz="3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05990" y="1544220"/>
            <a:ext cx="267128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 + 20 + 4 =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300 + 60 + 7 =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800 + 10 + 5 =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35428" y="1407561"/>
            <a:ext cx="7705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Patrick Hand" panose="020B0604020202020204" charset="0"/>
              </a:rPr>
              <a:t>c</a:t>
            </a:r>
            <a:r>
              <a:rPr lang="en-US" sz="2800" dirty="0" smtClean="0">
                <a:latin typeface="Patrick Hand" panose="020B0604020202020204" charset="0"/>
              </a:rPr>
              <a:t>)</a:t>
            </a:r>
            <a:endParaRPr lang="en-US" sz="2800" dirty="0">
              <a:latin typeface="Patrick Hand" panose="020B060402020202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56724" y="1699993"/>
            <a:ext cx="9657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124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56723" y="2421427"/>
            <a:ext cx="9657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367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56722" y="3161975"/>
            <a:ext cx="9657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815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152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6" name="Google Shape;3526;p38"/>
          <p:cNvSpPr txBox="1">
            <a:spLocks noGrp="1"/>
          </p:cNvSpPr>
          <p:nvPr>
            <p:ph type="title"/>
          </p:nvPr>
        </p:nvSpPr>
        <p:spPr>
          <a:xfrm>
            <a:off x="471538" y="317262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endParaRPr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5209" y="1284270"/>
            <a:ext cx="154031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352 + 416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37506" y="1284270"/>
            <a:ext cx="154031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732 - 511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59803" y="1284270"/>
            <a:ext cx="154031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418 + 201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82100" y="1284270"/>
            <a:ext cx="154031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395 - 44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2611" y="1853791"/>
            <a:ext cx="883577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352</a:t>
            </a:r>
          </a:p>
          <a:p>
            <a:pPr>
              <a:lnSpc>
                <a:spcPct val="150000"/>
              </a:lnSpc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416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12467" y="2303138"/>
            <a:ext cx="6609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915209" y="3446286"/>
            <a:ext cx="1371600" cy="0"/>
          </a:xfrm>
          <a:prstGeom prst="line">
            <a:avLst/>
          </a:prstGeom>
          <a:ln w="28575">
            <a:solidFill>
              <a:schemeClr val="accent6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13851" y="3543045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382682" y="3543045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172061" y="3548752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317650" y="1841801"/>
            <a:ext cx="883577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732</a:t>
            </a:r>
          </a:p>
          <a:p>
            <a:pPr>
              <a:lnSpc>
                <a:spcPct val="150000"/>
              </a:lnSpc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511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937506" y="2291148"/>
            <a:ext cx="6609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3040248" y="3434296"/>
            <a:ext cx="1371600" cy="0"/>
          </a:xfrm>
          <a:prstGeom prst="line">
            <a:avLst/>
          </a:prstGeom>
          <a:ln w="28575">
            <a:solidFill>
              <a:schemeClr val="accent6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779986" y="3531055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559091" y="3531055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297100" y="3536762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237205" y="1841801"/>
            <a:ext cx="883577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418</a:t>
            </a:r>
          </a:p>
          <a:p>
            <a:pPr>
              <a:lnSpc>
                <a:spcPct val="150000"/>
              </a:lnSpc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57061" y="2291148"/>
            <a:ext cx="6609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4959803" y="3434296"/>
            <a:ext cx="1371600" cy="0"/>
          </a:xfrm>
          <a:prstGeom prst="line">
            <a:avLst/>
          </a:prstGeom>
          <a:ln w="28575">
            <a:solidFill>
              <a:schemeClr val="accent6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689267" y="3531055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478646" y="3531055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257751" y="3536762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214886" y="1852527"/>
            <a:ext cx="883577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395</a:t>
            </a:r>
          </a:p>
          <a:p>
            <a:pPr>
              <a:lnSpc>
                <a:spcPct val="150000"/>
              </a:lnSpc>
            </a:pP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44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834742" y="2301874"/>
            <a:ext cx="6609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6937484" y="3445022"/>
            <a:ext cx="1371600" cy="0"/>
          </a:xfrm>
          <a:prstGeom prst="line">
            <a:avLst/>
          </a:prstGeom>
          <a:ln w="28575">
            <a:solidFill>
              <a:schemeClr val="accent6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636126" y="3541781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404957" y="3541781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194336" y="3547488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44468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4" grpId="0"/>
      <p:bldP spid="15" grpId="0"/>
      <p:bldP spid="16" grpId="0"/>
      <p:bldP spid="17" grpId="0"/>
      <p:bldP spid="18" grpId="0"/>
      <p:bldP spid="20" grpId="0"/>
      <p:bldP spid="21" grpId="0"/>
      <p:bldP spid="22" grpId="0"/>
      <p:bldP spid="23" grpId="0"/>
      <p:bldP spid="24" grpId="0"/>
      <p:bldP spid="26" grpId="0"/>
      <p:bldP spid="27" grpId="0"/>
      <p:bldP spid="28" grpId="0"/>
      <p:bldP spid="29" grpId="0"/>
      <p:bldP spid="30" grpId="0"/>
      <p:bldP spid="32" grpId="0"/>
      <p:bldP spid="33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6" name="Google Shape;3526;p38"/>
          <p:cNvSpPr txBox="1">
            <a:spLocks noGrp="1"/>
          </p:cNvSpPr>
          <p:nvPr>
            <p:ph type="title"/>
          </p:nvPr>
        </p:nvSpPr>
        <p:spPr>
          <a:xfrm>
            <a:off x="576161" y="211754"/>
            <a:ext cx="7910292" cy="140131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solidFill>
                  <a:srgbClr val="FF0000"/>
                </a:solidFill>
              </a:rPr>
              <a:t>3</a:t>
            </a:r>
            <a:r>
              <a:rPr lang="en-US" dirty="0" smtClean="0"/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245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32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0000" y="2079181"/>
            <a:ext cx="29992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4058292" y="2413255"/>
            <a:ext cx="315416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675146" y="1941316"/>
            <a:ext cx="1993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245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sz="2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797977" y="2678711"/>
            <a:ext cx="19212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4058292" y="2997170"/>
            <a:ext cx="1982912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041204" y="2578829"/>
            <a:ext cx="24452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32 </a:t>
            </a:r>
            <a:r>
              <a:rPr lang="en-US" sz="2000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sz="20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41204" y="2597059"/>
            <a:ext cx="21062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accent6">
                    <a:lumMod val="50000"/>
                  </a:schemeClr>
                </a:solidFill>
              </a:rPr>
              <a:t>- - - -</a:t>
            </a:r>
            <a:endParaRPr lang="en-US" sz="4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0" name="Right Brace 39"/>
          <p:cNvSpPr/>
          <p:nvPr/>
        </p:nvSpPr>
        <p:spPr>
          <a:xfrm rot="5400000">
            <a:off x="4864722" y="2331719"/>
            <a:ext cx="370052" cy="1982912"/>
          </a:xfrm>
          <a:prstGeom prst="rightBrace">
            <a:avLst>
              <a:gd name="adj1" fmla="val 72188"/>
              <a:gd name="adj2" fmla="val 52222"/>
            </a:avLst>
          </a:prstGeom>
          <a:ln>
            <a:solidFill>
              <a:srgbClr val="0070C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4407613" y="3508201"/>
            <a:ext cx="1530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36967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2572" y="956612"/>
            <a:ext cx="7827942" cy="76816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414273" y="1949821"/>
            <a:ext cx="788822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245 – 32 = 213 (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213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279394" y="1724775"/>
            <a:ext cx="0" cy="2555472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79394" y="4280247"/>
            <a:ext cx="6337149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7096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031" y="382886"/>
            <a:ext cx="7214453" cy="808915"/>
          </a:xfrm>
        </p:spPr>
        <p:txBody>
          <a:bodyPr/>
          <a:lstStyle/>
          <a:p>
            <a:pPr algn="ctr"/>
            <a:r>
              <a:rPr lang="en-US" sz="2800" dirty="0" err="1" smtClean="0"/>
              <a:t>Thứ</a:t>
            </a:r>
            <a:r>
              <a:rPr lang="en-US" sz="2800" dirty="0" smtClean="0"/>
              <a:t> 3, </a:t>
            </a:r>
            <a:r>
              <a:rPr lang="en-US" sz="2800" dirty="0" err="1" smtClean="0"/>
              <a:t>ngày</a:t>
            </a:r>
            <a:r>
              <a:rPr lang="en-US" sz="2800" dirty="0" smtClean="0"/>
              <a:t> 5 </a:t>
            </a:r>
            <a:r>
              <a:rPr lang="en-US" sz="2800" dirty="0" err="1" smtClean="0"/>
              <a:t>tháng</a:t>
            </a:r>
            <a:r>
              <a:rPr lang="en-US" sz="2800" dirty="0" smtClean="0"/>
              <a:t> 10 </a:t>
            </a:r>
            <a:r>
              <a:rPr lang="en-US" sz="2800" dirty="0" err="1" smtClean="0"/>
              <a:t>năm</a:t>
            </a:r>
            <a:r>
              <a:rPr lang="en-US" sz="2800" dirty="0" smtClean="0"/>
              <a:t> 2021</a:t>
            </a:r>
            <a:endParaRPr lang="en-US" sz="28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63031" y="1645235"/>
            <a:ext cx="7214453" cy="808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47625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Patrick Hand"/>
              <a:buNone/>
              <a:defRPr sz="4400" b="1" i="0" u="none" strike="noStrike" cap="none"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6000" b="0" dirty="0" err="1" smtClean="0"/>
              <a:t>Toán</a:t>
            </a:r>
            <a:endParaRPr lang="en-US" sz="6000" b="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140431" y="2352780"/>
            <a:ext cx="7027525" cy="1640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47625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Patrick Hand"/>
              <a:buNone/>
              <a:defRPr sz="4400" b="1" i="0" u="none" strike="noStrike" cap="none"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6000" dirty="0" err="1" smtClean="0">
                <a:solidFill>
                  <a:srgbClr val="002060"/>
                </a:solidFill>
              </a:rPr>
              <a:t>Luyện</a:t>
            </a:r>
            <a:r>
              <a:rPr lang="en-US" sz="6000" dirty="0" smtClean="0">
                <a:solidFill>
                  <a:srgbClr val="002060"/>
                </a:solidFill>
              </a:rPr>
              <a:t> </a:t>
            </a:r>
            <a:r>
              <a:rPr lang="en-US" sz="6000" dirty="0" err="1" smtClean="0">
                <a:solidFill>
                  <a:srgbClr val="002060"/>
                </a:solidFill>
              </a:rPr>
              <a:t>tập</a:t>
            </a:r>
            <a:endParaRPr lang="en-US" sz="6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485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6" name="Google Shape;3526;p38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endParaRPr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5209" y="1284270"/>
            <a:ext cx="154031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324 + 405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01842" y="1284270"/>
            <a:ext cx="154031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761 + 128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00926" y="1284270"/>
            <a:ext cx="154031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 +721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3160" y="1843517"/>
            <a:ext cx="883577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324</a:t>
            </a:r>
          </a:p>
          <a:p>
            <a:pPr>
              <a:lnSpc>
                <a:spcPct val="150000"/>
              </a:lnSpc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405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3016" y="2292864"/>
            <a:ext cx="6609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935758" y="3436012"/>
            <a:ext cx="1371600" cy="0"/>
          </a:xfrm>
          <a:prstGeom prst="line">
            <a:avLst/>
          </a:prstGeom>
          <a:ln w="28575">
            <a:solidFill>
              <a:schemeClr val="accent6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634400" y="3532771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03231" y="3532771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92610" y="3538478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035985" y="1824611"/>
            <a:ext cx="883577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761</a:t>
            </a:r>
          </a:p>
          <a:p>
            <a:pPr>
              <a:lnSpc>
                <a:spcPct val="150000"/>
              </a:lnSpc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128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655841" y="2273958"/>
            <a:ext cx="6609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3758583" y="3417106"/>
            <a:ext cx="1371600" cy="0"/>
          </a:xfrm>
          <a:prstGeom prst="line">
            <a:avLst/>
          </a:prstGeom>
          <a:ln w="28575">
            <a:solidFill>
              <a:schemeClr val="accent6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477773" y="3513865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246604" y="3513865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015435" y="3519572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611351" y="1776811"/>
            <a:ext cx="883577" cy="1611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</a:p>
          <a:p>
            <a:pPr algn="r">
              <a:lnSpc>
                <a:spcPct val="150000"/>
              </a:lnSpc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721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280889" y="2228570"/>
            <a:ext cx="6609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6383631" y="3371718"/>
            <a:ext cx="1371600" cy="0"/>
          </a:xfrm>
          <a:prstGeom prst="line">
            <a:avLst/>
          </a:prstGeom>
          <a:ln w="28575">
            <a:solidFill>
              <a:schemeClr val="accent6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082273" y="3468477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851104" y="3468477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640483" y="3474184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93466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  <p:bldP spid="13" grpId="0"/>
      <p:bldP spid="14" grpId="0"/>
      <p:bldP spid="15" grpId="0"/>
      <p:bldP spid="16" grpId="0"/>
      <p:bldP spid="18" grpId="0"/>
      <p:bldP spid="19" grpId="0"/>
      <p:bldP spid="20" grpId="0"/>
      <p:bldP spid="21" grpId="0"/>
      <p:bldP spid="22" grpId="0"/>
      <p:bldP spid="24" grpId="0"/>
      <p:bldP spid="25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6" name="Google Shape;3526;p38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endParaRPr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5209" y="1284270"/>
            <a:ext cx="154031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645 - 302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01842" y="1284270"/>
            <a:ext cx="154031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666 - 333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00926" y="1284270"/>
            <a:ext cx="154031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485 - 72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92611" y="1853791"/>
            <a:ext cx="883577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645</a:t>
            </a:r>
          </a:p>
          <a:p>
            <a:pPr>
              <a:lnSpc>
                <a:spcPct val="150000"/>
              </a:lnSpc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302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12467" y="2303138"/>
            <a:ext cx="6609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915209" y="3446286"/>
            <a:ext cx="1371600" cy="0"/>
          </a:xfrm>
          <a:prstGeom prst="line">
            <a:avLst/>
          </a:prstGeom>
          <a:ln w="28575">
            <a:solidFill>
              <a:schemeClr val="accent6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666980" y="3446286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35811" y="3446286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225190" y="3451993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181986" y="1761324"/>
            <a:ext cx="883577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666</a:t>
            </a:r>
          </a:p>
          <a:p>
            <a:pPr>
              <a:lnSpc>
                <a:spcPct val="150000"/>
              </a:lnSpc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333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01842" y="2210671"/>
            <a:ext cx="6609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904584" y="3353819"/>
            <a:ext cx="1371600" cy="0"/>
          </a:xfrm>
          <a:prstGeom prst="line">
            <a:avLst/>
          </a:prstGeom>
          <a:ln w="28575">
            <a:solidFill>
              <a:schemeClr val="accent6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658256" y="3297588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427087" y="3297588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216466" y="3303295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1" name="TextBox 6"/>
          <p:cNvSpPr txBox="1"/>
          <p:nvPr/>
        </p:nvSpPr>
        <p:spPr>
          <a:xfrm>
            <a:off x="6728764" y="1761324"/>
            <a:ext cx="883577" cy="1611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>
              <a:lnSpc>
                <a:spcPct val="150000"/>
              </a:lnSpc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485</a:t>
            </a:r>
          </a:p>
          <a:p>
            <a:pPr algn="r">
              <a:lnSpc>
                <a:spcPct val="150000"/>
              </a:lnSpc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72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8"/>
          <p:cNvSpPr txBox="1"/>
          <p:nvPr/>
        </p:nvSpPr>
        <p:spPr>
          <a:xfrm>
            <a:off x="6411881" y="2210671"/>
            <a:ext cx="6609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6514623" y="3353819"/>
            <a:ext cx="1371600" cy="0"/>
          </a:xfrm>
          <a:prstGeom prst="line">
            <a:avLst/>
          </a:prstGeom>
          <a:ln w="28575">
            <a:solidFill>
              <a:schemeClr val="accent6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13"/>
          <p:cNvSpPr txBox="1"/>
          <p:nvPr/>
        </p:nvSpPr>
        <p:spPr>
          <a:xfrm>
            <a:off x="7292011" y="3291881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3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5" name="TextBox 14"/>
          <p:cNvSpPr txBox="1"/>
          <p:nvPr/>
        </p:nvSpPr>
        <p:spPr>
          <a:xfrm>
            <a:off x="7060842" y="3291881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3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6" name="TextBox 15"/>
          <p:cNvSpPr txBox="1"/>
          <p:nvPr/>
        </p:nvSpPr>
        <p:spPr>
          <a:xfrm>
            <a:off x="6850221" y="3297588"/>
            <a:ext cx="2637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3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499423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  <p:bldP spid="13" grpId="0"/>
      <p:bldP spid="14" grpId="0"/>
      <p:bldP spid="15" grpId="0"/>
      <p:bldP spid="16" grpId="0"/>
      <p:bldP spid="18" grpId="0"/>
      <p:bldP spid="19" grpId="0"/>
      <p:bldP spid="20" grpId="0"/>
      <p:bldP spid="21" grpId="0"/>
      <p:bldP spid="22" grpId="0"/>
      <p:bldP spid="24" grpId="0"/>
      <p:bldP spid="25" grpId="0"/>
      <p:bldP spid="26" grpId="0"/>
    </p:bldLst>
  </p:timing>
</p:sld>
</file>

<file path=ppt/theme/theme1.xml><?xml version="1.0" encoding="utf-8"?>
<a:theme xmlns:a="http://schemas.openxmlformats.org/drawingml/2006/main" name="Cool Doody Thesis by Slidesgo">
  <a:themeElements>
    <a:clrScheme name="Simple Light">
      <a:dk1>
        <a:srgbClr val="FF7575"/>
      </a:dk1>
      <a:lt1>
        <a:srgbClr val="FFFFFF"/>
      </a:lt1>
      <a:dk2>
        <a:srgbClr val="0E5366"/>
      </a:dk2>
      <a:lt2>
        <a:srgbClr val="FADB73"/>
      </a:lt2>
      <a:accent1>
        <a:srgbClr val="FFD05E"/>
      </a:accent1>
      <a:accent2>
        <a:srgbClr val="FEAC58"/>
      </a:accent2>
      <a:accent3>
        <a:srgbClr val="B0BFC2"/>
      </a:accent3>
      <a:accent4>
        <a:srgbClr val="FFBCB5"/>
      </a:accent4>
      <a:accent5>
        <a:srgbClr val="FE8488"/>
      </a:accent5>
      <a:accent6>
        <a:srgbClr val="FBF2E9"/>
      </a:accent6>
      <a:hlink>
        <a:srgbClr val="0E5366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419</Words>
  <Application>Microsoft Office PowerPoint</Application>
  <PresentationFormat>On-screen Show (16:9)</PresentationFormat>
  <Paragraphs>131</Paragraphs>
  <Slides>14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Livvic</vt:lpstr>
      <vt:lpstr>Open Sans</vt:lpstr>
      <vt:lpstr>Roboto Condensed Light</vt:lpstr>
      <vt:lpstr>Times New Roman</vt:lpstr>
      <vt:lpstr>Patrick Hand</vt:lpstr>
      <vt:lpstr>Cool Doody Thesis by Slidesgo</vt:lpstr>
      <vt:lpstr>Thứ  ba, ngày 5 tháng 10 năm 2021</vt:lpstr>
      <vt:lpstr>1. Tính nhẩm:</vt:lpstr>
      <vt:lpstr>1. Tính nhẩm:</vt:lpstr>
      <vt:lpstr>2. Đặt tính rồi tính</vt:lpstr>
      <vt:lpstr>3. Khối lớp Một có 245 học sinh, khối lớp Hai có ít hơn khối lớp Một 32 học sinh. Hỏi khối lớp Hai có bao nhiêu học sinh?</vt:lpstr>
      <vt:lpstr>PowerPoint Presentation</vt:lpstr>
      <vt:lpstr>Thứ 3, ngày 5 tháng 10 năm 2021</vt:lpstr>
      <vt:lpstr>1. Đặt tính rồi tính</vt:lpstr>
      <vt:lpstr>1. Đặt tính rồi tính</vt:lpstr>
      <vt:lpstr>2. Tìm x</vt:lpstr>
      <vt:lpstr>3. Một đội đồng diễn thể dục gồm 285 người, trong đó có 140 nam. Hỏi đội đồng diễn đó có bao nhiêu nữ?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Thứ 2, ngày 4 tháng 10 năm 2021</dc:title>
  <dc:creator>Nhen</dc:creator>
  <cp:lastModifiedBy>HUNGPHAT</cp:lastModifiedBy>
  <cp:revision>48</cp:revision>
  <dcterms:modified xsi:type="dcterms:W3CDTF">2021-10-06T06:05:20Z</dcterms:modified>
</cp:coreProperties>
</file>