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25"/>
  </p:notesMasterIdLst>
  <p:sldIdLst>
    <p:sldId id="257" r:id="rId7"/>
    <p:sldId id="280" r:id="rId8"/>
    <p:sldId id="281" r:id="rId9"/>
    <p:sldId id="282" r:id="rId10"/>
    <p:sldId id="284" r:id="rId11"/>
    <p:sldId id="285" r:id="rId12"/>
    <p:sldId id="302" r:id="rId13"/>
    <p:sldId id="300" r:id="rId14"/>
    <p:sldId id="304" r:id="rId15"/>
    <p:sldId id="305" r:id="rId16"/>
    <p:sldId id="264" r:id="rId17"/>
    <p:sldId id="306" r:id="rId18"/>
    <p:sldId id="286" r:id="rId19"/>
    <p:sldId id="307" r:id="rId20"/>
    <p:sldId id="308" r:id="rId21"/>
    <p:sldId id="309" r:id="rId22"/>
    <p:sldId id="310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>
        <p:scale>
          <a:sx n="106" d="100"/>
          <a:sy n="106" d="100"/>
        </p:scale>
        <p:origin x="-570" y="-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077"/>
          <p:cNvGrpSpPr>
            <a:grpSpLocks/>
          </p:cNvGrpSpPr>
          <p:nvPr/>
        </p:nvGrpSpPr>
        <p:grpSpPr bwMode="auto">
          <a:xfrm>
            <a:off x="1524000" y="74614"/>
            <a:ext cx="9144000" cy="701675"/>
            <a:chOff x="0" y="48"/>
            <a:chExt cx="5760" cy="480"/>
          </a:xfrm>
        </p:grpSpPr>
        <p:sp>
          <p:nvSpPr>
            <p:cNvPr id="8143" name="Rectangle 2078"/>
            <p:cNvSpPr>
              <a:spLocks noChangeArrowheads="1"/>
            </p:cNvSpPr>
            <p:nvPr/>
          </p:nvSpPr>
          <p:spPr bwMode="auto">
            <a:xfrm>
              <a:off x="0" y="48"/>
              <a:ext cx="144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44" name="Rectangle 2079"/>
            <p:cNvSpPr>
              <a:spLocks noChangeArrowheads="1"/>
            </p:cNvSpPr>
            <p:nvPr/>
          </p:nvSpPr>
          <p:spPr bwMode="auto">
            <a:xfrm>
              <a:off x="1440" y="4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</a:p>
          </p:txBody>
        </p:sp>
        <p:sp>
          <p:nvSpPr>
            <p:cNvPr id="8145" name="Rectangle 2080"/>
            <p:cNvSpPr>
              <a:spLocks noChangeArrowheads="1"/>
            </p:cNvSpPr>
            <p:nvPr/>
          </p:nvSpPr>
          <p:spPr bwMode="auto">
            <a:xfrm>
              <a:off x="2016" y="4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</a:p>
          </p:txBody>
        </p:sp>
        <p:sp>
          <p:nvSpPr>
            <p:cNvPr id="8146" name="Rectangle 2081"/>
            <p:cNvSpPr>
              <a:spLocks noChangeArrowheads="1"/>
            </p:cNvSpPr>
            <p:nvPr/>
          </p:nvSpPr>
          <p:spPr bwMode="auto">
            <a:xfrm>
              <a:off x="2592" y="4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 vị</a:t>
              </a:r>
            </a:p>
          </p:txBody>
        </p:sp>
        <p:sp>
          <p:nvSpPr>
            <p:cNvPr id="8147" name="Rectangle 2082"/>
            <p:cNvSpPr>
              <a:spLocks noChangeArrowheads="1"/>
            </p:cNvSpPr>
            <p:nvPr/>
          </p:nvSpPr>
          <p:spPr bwMode="auto">
            <a:xfrm>
              <a:off x="3168" y="48"/>
              <a:ext cx="86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 số</a:t>
              </a:r>
            </a:p>
          </p:txBody>
        </p:sp>
        <p:sp>
          <p:nvSpPr>
            <p:cNvPr id="8148" name="Rectangle 2083"/>
            <p:cNvSpPr>
              <a:spLocks noChangeArrowheads="1"/>
            </p:cNvSpPr>
            <p:nvPr/>
          </p:nvSpPr>
          <p:spPr bwMode="auto">
            <a:xfrm>
              <a:off x="4032" y="48"/>
              <a:ext cx="172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số</a:t>
              </a:r>
            </a:p>
          </p:txBody>
        </p:sp>
      </p:grpSp>
      <p:grpSp>
        <p:nvGrpSpPr>
          <p:cNvPr id="6147" name="Group 2084"/>
          <p:cNvGrpSpPr>
            <a:grpSpLocks/>
          </p:cNvGrpSpPr>
          <p:nvPr/>
        </p:nvGrpSpPr>
        <p:grpSpPr bwMode="auto">
          <a:xfrm>
            <a:off x="1524000" y="776288"/>
            <a:ext cx="9144000" cy="609600"/>
            <a:chOff x="96" y="768"/>
            <a:chExt cx="5760" cy="480"/>
          </a:xfrm>
        </p:grpSpPr>
        <p:sp>
          <p:nvSpPr>
            <p:cNvPr id="8137" name="Rectangle 2085"/>
            <p:cNvSpPr>
              <a:spLocks noChangeArrowheads="1"/>
            </p:cNvSpPr>
            <p:nvPr/>
          </p:nvSpPr>
          <p:spPr bwMode="auto">
            <a:xfrm>
              <a:off x="96" y="768"/>
              <a:ext cx="144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38" name="Rectangle 2086"/>
            <p:cNvSpPr>
              <a:spLocks noChangeArrowheads="1"/>
            </p:cNvSpPr>
            <p:nvPr/>
          </p:nvSpPr>
          <p:spPr bwMode="auto">
            <a:xfrm>
              <a:off x="1536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39" name="Rectangle 2087"/>
            <p:cNvSpPr>
              <a:spLocks noChangeArrowheads="1"/>
            </p:cNvSpPr>
            <p:nvPr/>
          </p:nvSpPr>
          <p:spPr bwMode="auto">
            <a:xfrm>
              <a:off x="2112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40" name="Rectangle 2088"/>
            <p:cNvSpPr>
              <a:spLocks noChangeArrowheads="1"/>
            </p:cNvSpPr>
            <p:nvPr/>
          </p:nvSpPr>
          <p:spPr bwMode="auto">
            <a:xfrm>
              <a:off x="2688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41" name="Rectangle 2089"/>
            <p:cNvSpPr>
              <a:spLocks noChangeArrowheads="1"/>
            </p:cNvSpPr>
            <p:nvPr/>
          </p:nvSpPr>
          <p:spPr bwMode="auto">
            <a:xfrm>
              <a:off x="3264" y="768"/>
              <a:ext cx="86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42" name="Rectangle 2090"/>
            <p:cNvSpPr>
              <a:spLocks noChangeArrowheads="1"/>
            </p:cNvSpPr>
            <p:nvPr/>
          </p:nvSpPr>
          <p:spPr bwMode="auto">
            <a:xfrm>
              <a:off x="4128" y="768"/>
              <a:ext cx="172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</p:grpSp>
      <p:grpSp>
        <p:nvGrpSpPr>
          <p:cNvPr id="6148" name="Group 2098"/>
          <p:cNvGrpSpPr>
            <a:grpSpLocks/>
          </p:cNvGrpSpPr>
          <p:nvPr/>
        </p:nvGrpSpPr>
        <p:grpSpPr bwMode="auto">
          <a:xfrm>
            <a:off x="1524000" y="1995488"/>
            <a:ext cx="9144000" cy="609600"/>
            <a:chOff x="96" y="768"/>
            <a:chExt cx="5760" cy="480"/>
          </a:xfrm>
        </p:grpSpPr>
        <p:sp>
          <p:nvSpPr>
            <p:cNvPr id="8131" name="Rectangle 2099"/>
            <p:cNvSpPr>
              <a:spLocks noChangeArrowheads="1"/>
            </p:cNvSpPr>
            <p:nvPr/>
          </p:nvSpPr>
          <p:spPr bwMode="auto">
            <a:xfrm>
              <a:off x="96" y="768"/>
              <a:ext cx="144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32" name="Rectangle 2100"/>
            <p:cNvSpPr>
              <a:spLocks noChangeArrowheads="1"/>
            </p:cNvSpPr>
            <p:nvPr/>
          </p:nvSpPr>
          <p:spPr bwMode="auto">
            <a:xfrm>
              <a:off x="1536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33" name="Rectangle 2101"/>
            <p:cNvSpPr>
              <a:spLocks noChangeArrowheads="1"/>
            </p:cNvSpPr>
            <p:nvPr/>
          </p:nvSpPr>
          <p:spPr bwMode="auto">
            <a:xfrm>
              <a:off x="2112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34" name="Rectangle 2102"/>
            <p:cNvSpPr>
              <a:spLocks noChangeArrowheads="1"/>
            </p:cNvSpPr>
            <p:nvPr/>
          </p:nvSpPr>
          <p:spPr bwMode="auto">
            <a:xfrm>
              <a:off x="2688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35" name="Rectangle 2103"/>
            <p:cNvSpPr>
              <a:spLocks noChangeArrowheads="1"/>
            </p:cNvSpPr>
            <p:nvPr/>
          </p:nvSpPr>
          <p:spPr bwMode="auto">
            <a:xfrm>
              <a:off x="3264" y="768"/>
              <a:ext cx="86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36" name="Rectangle 2104"/>
            <p:cNvSpPr>
              <a:spLocks noChangeArrowheads="1"/>
            </p:cNvSpPr>
            <p:nvPr/>
          </p:nvSpPr>
          <p:spPr bwMode="auto">
            <a:xfrm>
              <a:off x="4128" y="768"/>
              <a:ext cx="172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</p:grpSp>
      <p:grpSp>
        <p:nvGrpSpPr>
          <p:cNvPr id="6149" name="Group 2105"/>
          <p:cNvGrpSpPr>
            <a:grpSpLocks/>
          </p:cNvGrpSpPr>
          <p:nvPr/>
        </p:nvGrpSpPr>
        <p:grpSpPr bwMode="auto">
          <a:xfrm>
            <a:off x="1524000" y="3214688"/>
            <a:ext cx="9144000" cy="609600"/>
            <a:chOff x="96" y="768"/>
            <a:chExt cx="5760" cy="480"/>
          </a:xfrm>
        </p:grpSpPr>
        <p:sp>
          <p:nvSpPr>
            <p:cNvPr id="8125" name="Rectangle 2106"/>
            <p:cNvSpPr>
              <a:spLocks noChangeArrowheads="1"/>
            </p:cNvSpPr>
            <p:nvPr/>
          </p:nvSpPr>
          <p:spPr bwMode="auto">
            <a:xfrm>
              <a:off x="96" y="768"/>
              <a:ext cx="144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26" name="Rectangle 2107"/>
            <p:cNvSpPr>
              <a:spLocks noChangeArrowheads="1"/>
            </p:cNvSpPr>
            <p:nvPr/>
          </p:nvSpPr>
          <p:spPr bwMode="auto">
            <a:xfrm>
              <a:off x="1536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27" name="Rectangle 2108"/>
            <p:cNvSpPr>
              <a:spLocks noChangeArrowheads="1"/>
            </p:cNvSpPr>
            <p:nvPr/>
          </p:nvSpPr>
          <p:spPr bwMode="auto">
            <a:xfrm>
              <a:off x="2112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28" name="Rectangle 2109"/>
            <p:cNvSpPr>
              <a:spLocks noChangeArrowheads="1"/>
            </p:cNvSpPr>
            <p:nvPr/>
          </p:nvSpPr>
          <p:spPr bwMode="auto">
            <a:xfrm>
              <a:off x="2688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29" name="Rectangle 2110"/>
            <p:cNvSpPr>
              <a:spLocks noChangeArrowheads="1"/>
            </p:cNvSpPr>
            <p:nvPr/>
          </p:nvSpPr>
          <p:spPr bwMode="auto">
            <a:xfrm>
              <a:off x="3264" y="768"/>
              <a:ext cx="86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30" name="Rectangle 2111"/>
            <p:cNvSpPr>
              <a:spLocks noChangeArrowheads="1"/>
            </p:cNvSpPr>
            <p:nvPr/>
          </p:nvSpPr>
          <p:spPr bwMode="auto">
            <a:xfrm>
              <a:off x="4128" y="768"/>
              <a:ext cx="172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</p:grpSp>
      <p:grpSp>
        <p:nvGrpSpPr>
          <p:cNvPr id="6150" name="Group 2112"/>
          <p:cNvGrpSpPr>
            <a:grpSpLocks/>
          </p:cNvGrpSpPr>
          <p:nvPr/>
        </p:nvGrpSpPr>
        <p:grpSpPr bwMode="auto">
          <a:xfrm>
            <a:off x="1524000" y="3824288"/>
            <a:ext cx="9144000" cy="609600"/>
            <a:chOff x="96" y="768"/>
            <a:chExt cx="5760" cy="480"/>
          </a:xfrm>
        </p:grpSpPr>
        <p:sp>
          <p:nvSpPr>
            <p:cNvPr id="8119" name="Rectangle 2113"/>
            <p:cNvSpPr>
              <a:spLocks noChangeArrowheads="1"/>
            </p:cNvSpPr>
            <p:nvPr/>
          </p:nvSpPr>
          <p:spPr bwMode="auto">
            <a:xfrm>
              <a:off x="96" y="768"/>
              <a:ext cx="144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20" name="Rectangle 2114"/>
            <p:cNvSpPr>
              <a:spLocks noChangeArrowheads="1"/>
            </p:cNvSpPr>
            <p:nvPr/>
          </p:nvSpPr>
          <p:spPr bwMode="auto">
            <a:xfrm>
              <a:off x="1536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21" name="Rectangle 2115"/>
            <p:cNvSpPr>
              <a:spLocks noChangeArrowheads="1"/>
            </p:cNvSpPr>
            <p:nvPr/>
          </p:nvSpPr>
          <p:spPr bwMode="auto">
            <a:xfrm>
              <a:off x="2112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22" name="Rectangle 2116"/>
            <p:cNvSpPr>
              <a:spLocks noChangeArrowheads="1"/>
            </p:cNvSpPr>
            <p:nvPr/>
          </p:nvSpPr>
          <p:spPr bwMode="auto">
            <a:xfrm>
              <a:off x="2688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23" name="Rectangle 2117"/>
            <p:cNvSpPr>
              <a:spLocks noChangeArrowheads="1"/>
            </p:cNvSpPr>
            <p:nvPr/>
          </p:nvSpPr>
          <p:spPr bwMode="auto">
            <a:xfrm>
              <a:off x="3264" y="768"/>
              <a:ext cx="86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24" name="Rectangle 2118"/>
            <p:cNvSpPr>
              <a:spLocks noChangeArrowheads="1"/>
            </p:cNvSpPr>
            <p:nvPr/>
          </p:nvSpPr>
          <p:spPr bwMode="auto">
            <a:xfrm>
              <a:off x="4128" y="768"/>
              <a:ext cx="172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</p:grpSp>
      <p:grpSp>
        <p:nvGrpSpPr>
          <p:cNvPr id="6151" name="Group 2119"/>
          <p:cNvGrpSpPr>
            <a:grpSpLocks/>
          </p:cNvGrpSpPr>
          <p:nvPr/>
        </p:nvGrpSpPr>
        <p:grpSpPr bwMode="auto">
          <a:xfrm>
            <a:off x="1524000" y="5043488"/>
            <a:ext cx="9144000" cy="609600"/>
            <a:chOff x="96" y="768"/>
            <a:chExt cx="5760" cy="480"/>
          </a:xfrm>
        </p:grpSpPr>
        <p:sp>
          <p:nvSpPr>
            <p:cNvPr id="8113" name="Rectangle 2120"/>
            <p:cNvSpPr>
              <a:spLocks noChangeArrowheads="1"/>
            </p:cNvSpPr>
            <p:nvPr/>
          </p:nvSpPr>
          <p:spPr bwMode="auto">
            <a:xfrm>
              <a:off x="96" y="768"/>
              <a:ext cx="144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14" name="Rectangle 2121"/>
            <p:cNvSpPr>
              <a:spLocks noChangeArrowheads="1"/>
            </p:cNvSpPr>
            <p:nvPr/>
          </p:nvSpPr>
          <p:spPr bwMode="auto">
            <a:xfrm>
              <a:off x="1536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15" name="Rectangle 2122"/>
            <p:cNvSpPr>
              <a:spLocks noChangeArrowheads="1"/>
            </p:cNvSpPr>
            <p:nvPr/>
          </p:nvSpPr>
          <p:spPr bwMode="auto">
            <a:xfrm>
              <a:off x="2112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16" name="Rectangle 2123"/>
            <p:cNvSpPr>
              <a:spLocks noChangeArrowheads="1"/>
            </p:cNvSpPr>
            <p:nvPr/>
          </p:nvSpPr>
          <p:spPr bwMode="auto">
            <a:xfrm>
              <a:off x="2688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17" name="Rectangle 2124"/>
            <p:cNvSpPr>
              <a:spLocks noChangeArrowheads="1"/>
            </p:cNvSpPr>
            <p:nvPr/>
          </p:nvSpPr>
          <p:spPr bwMode="auto">
            <a:xfrm>
              <a:off x="3264" y="768"/>
              <a:ext cx="86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18" name="Rectangle 2125"/>
            <p:cNvSpPr>
              <a:spLocks noChangeArrowheads="1"/>
            </p:cNvSpPr>
            <p:nvPr/>
          </p:nvSpPr>
          <p:spPr bwMode="auto">
            <a:xfrm>
              <a:off x="4128" y="768"/>
              <a:ext cx="172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</p:grpSp>
      <p:grpSp>
        <p:nvGrpSpPr>
          <p:cNvPr id="6152" name="Group 2126"/>
          <p:cNvGrpSpPr>
            <a:grpSpLocks/>
          </p:cNvGrpSpPr>
          <p:nvPr/>
        </p:nvGrpSpPr>
        <p:grpSpPr bwMode="auto">
          <a:xfrm>
            <a:off x="1524000" y="4433888"/>
            <a:ext cx="9144000" cy="609600"/>
            <a:chOff x="96" y="768"/>
            <a:chExt cx="5760" cy="480"/>
          </a:xfrm>
        </p:grpSpPr>
        <p:sp>
          <p:nvSpPr>
            <p:cNvPr id="8107" name="Rectangle 2127"/>
            <p:cNvSpPr>
              <a:spLocks noChangeArrowheads="1"/>
            </p:cNvSpPr>
            <p:nvPr/>
          </p:nvSpPr>
          <p:spPr bwMode="auto">
            <a:xfrm>
              <a:off x="96" y="768"/>
              <a:ext cx="144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08" name="Rectangle 2128"/>
            <p:cNvSpPr>
              <a:spLocks noChangeArrowheads="1"/>
            </p:cNvSpPr>
            <p:nvPr/>
          </p:nvSpPr>
          <p:spPr bwMode="auto">
            <a:xfrm>
              <a:off x="1536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09" name="Rectangle 2129"/>
            <p:cNvSpPr>
              <a:spLocks noChangeArrowheads="1"/>
            </p:cNvSpPr>
            <p:nvPr/>
          </p:nvSpPr>
          <p:spPr bwMode="auto">
            <a:xfrm>
              <a:off x="2112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10" name="Rectangle 2130"/>
            <p:cNvSpPr>
              <a:spLocks noChangeArrowheads="1"/>
            </p:cNvSpPr>
            <p:nvPr/>
          </p:nvSpPr>
          <p:spPr bwMode="auto">
            <a:xfrm>
              <a:off x="2688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11" name="Rectangle 2131"/>
            <p:cNvSpPr>
              <a:spLocks noChangeArrowheads="1"/>
            </p:cNvSpPr>
            <p:nvPr/>
          </p:nvSpPr>
          <p:spPr bwMode="auto">
            <a:xfrm>
              <a:off x="3264" y="768"/>
              <a:ext cx="86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12" name="Rectangle 2132"/>
            <p:cNvSpPr>
              <a:spLocks noChangeArrowheads="1"/>
            </p:cNvSpPr>
            <p:nvPr/>
          </p:nvSpPr>
          <p:spPr bwMode="auto">
            <a:xfrm>
              <a:off x="4128" y="768"/>
              <a:ext cx="172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</p:grpSp>
      <p:grpSp>
        <p:nvGrpSpPr>
          <p:cNvPr id="6153" name="Group 2133"/>
          <p:cNvGrpSpPr>
            <a:grpSpLocks/>
          </p:cNvGrpSpPr>
          <p:nvPr/>
        </p:nvGrpSpPr>
        <p:grpSpPr bwMode="auto">
          <a:xfrm>
            <a:off x="1524000" y="5653088"/>
            <a:ext cx="9144000" cy="609600"/>
            <a:chOff x="96" y="768"/>
            <a:chExt cx="5760" cy="480"/>
          </a:xfrm>
        </p:grpSpPr>
        <p:sp>
          <p:nvSpPr>
            <p:cNvPr id="8101" name="Rectangle 2134"/>
            <p:cNvSpPr>
              <a:spLocks noChangeArrowheads="1"/>
            </p:cNvSpPr>
            <p:nvPr/>
          </p:nvSpPr>
          <p:spPr bwMode="auto">
            <a:xfrm>
              <a:off x="96" y="768"/>
              <a:ext cx="144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02" name="Rectangle 2135"/>
            <p:cNvSpPr>
              <a:spLocks noChangeArrowheads="1"/>
            </p:cNvSpPr>
            <p:nvPr/>
          </p:nvSpPr>
          <p:spPr bwMode="auto">
            <a:xfrm>
              <a:off x="1536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03" name="Rectangle 2136"/>
            <p:cNvSpPr>
              <a:spLocks noChangeArrowheads="1"/>
            </p:cNvSpPr>
            <p:nvPr/>
          </p:nvSpPr>
          <p:spPr bwMode="auto">
            <a:xfrm>
              <a:off x="2112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04" name="Rectangle 2137"/>
            <p:cNvSpPr>
              <a:spLocks noChangeArrowheads="1"/>
            </p:cNvSpPr>
            <p:nvPr/>
          </p:nvSpPr>
          <p:spPr bwMode="auto">
            <a:xfrm>
              <a:off x="2688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05" name="Rectangle 2138"/>
            <p:cNvSpPr>
              <a:spLocks noChangeArrowheads="1"/>
            </p:cNvSpPr>
            <p:nvPr/>
          </p:nvSpPr>
          <p:spPr bwMode="auto">
            <a:xfrm>
              <a:off x="3264" y="768"/>
              <a:ext cx="86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06" name="Rectangle 2139"/>
            <p:cNvSpPr>
              <a:spLocks noChangeArrowheads="1"/>
            </p:cNvSpPr>
            <p:nvPr/>
          </p:nvSpPr>
          <p:spPr bwMode="auto">
            <a:xfrm>
              <a:off x="4128" y="768"/>
              <a:ext cx="172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</p:grpSp>
      <p:grpSp>
        <p:nvGrpSpPr>
          <p:cNvPr id="6154" name="Group 2140"/>
          <p:cNvGrpSpPr>
            <a:grpSpLocks/>
          </p:cNvGrpSpPr>
          <p:nvPr/>
        </p:nvGrpSpPr>
        <p:grpSpPr bwMode="auto">
          <a:xfrm>
            <a:off x="1530350" y="1400175"/>
            <a:ext cx="9144000" cy="609600"/>
            <a:chOff x="96" y="768"/>
            <a:chExt cx="5760" cy="480"/>
          </a:xfrm>
        </p:grpSpPr>
        <p:sp>
          <p:nvSpPr>
            <p:cNvPr id="8095" name="Rectangle 2141"/>
            <p:cNvSpPr>
              <a:spLocks noChangeArrowheads="1"/>
            </p:cNvSpPr>
            <p:nvPr/>
          </p:nvSpPr>
          <p:spPr bwMode="auto">
            <a:xfrm>
              <a:off x="96" y="768"/>
              <a:ext cx="144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096" name="Rectangle 2142"/>
            <p:cNvSpPr>
              <a:spLocks noChangeArrowheads="1"/>
            </p:cNvSpPr>
            <p:nvPr/>
          </p:nvSpPr>
          <p:spPr bwMode="auto">
            <a:xfrm>
              <a:off x="1536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097" name="Rectangle 2143"/>
            <p:cNvSpPr>
              <a:spLocks noChangeArrowheads="1"/>
            </p:cNvSpPr>
            <p:nvPr/>
          </p:nvSpPr>
          <p:spPr bwMode="auto">
            <a:xfrm>
              <a:off x="2112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098" name="Rectangle 2144"/>
            <p:cNvSpPr>
              <a:spLocks noChangeArrowheads="1"/>
            </p:cNvSpPr>
            <p:nvPr/>
          </p:nvSpPr>
          <p:spPr bwMode="auto">
            <a:xfrm>
              <a:off x="2688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099" name="Rectangle 2145"/>
            <p:cNvSpPr>
              <a:spLocks noChangeArrowheads="1"/>
            </p:cNvSpPr>
            <p:nvPr/>
          </p:nvSpPr>
          <p:spPr bwMode="auto">
            <a:xfrm>
              <a:off x="3264" y="768"/>
              <a:ext cx="86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00" name="Rectangle 2146"/>
            <p:cNvSpPr>
              <a:spLocks noChangeArrowheads="1"/>
            </p:cNvSpPr>
            <p:nvPr/>
          </p:nvSpPr>
          <p:spPr bwMode="auto">
            <a:xfrm>
              <a:off x="4128" y="768"/>
              <a:ext cx="172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</p:grpSp>
      <p:sp>
        <p:nvSpPr>
          <p:cNvPr id="6209" name="Text Box 3991"/>
          <p:cNvSpPr txBox="1">
            <a:spLocks noChangeArrowheads="1"/>
          </p:cNvSpPr>
          <p:nvPr/>
        </p:nvSpPr>
        <p:spPr bwMode="auto">
          <a:xfrm>
            <a:off x="3995738" y="881063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VNI-Times" pitchFamily="2" charset="0"/>
              </a:rPr>
              <a:t>1</a:t>
            </a:r>
          </a:p>
        </p:txBody>
      </p:sp>
      <p:sp>
        <p:nvSpPr>
          <p:cNvPr id="6210" name="Text Box 3992"/>
          <p:cNvSpPr txBox="1">
            <a:spLocks noChangeArrowheads="1"/>
          </p:cNvSpPr>
          <p:nvPr/>
        </p:nvSpPr>
        <p:spPr bwMode="auto">
          <a:xfrm>
            <a:off x="4986338" y="881063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VNI-Times" pitchFamily="2" charset="0"/>
              </a:rPr>
              <a:t>0</a:t>
            </a:r>
          </a:p>
        </p:txBody>
      </p:sp>
      <p:sp>
        <p:nvSpPr>
          <p:cNvPr id="6211" name="Text Box 3993"/>
          <p:cNvSpPr txBox="1">
            <a:spLocks noChangeArrowheads="1"/>
          </p:cNvSpPr>
          <p:nvPr/>
        </p:nvSpPr>
        <p:spPr bwMode="auto">
          <a:xfrm>
            <a:off x="3995738" y="1490663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VNI-Times" pitchFamily="2" charset="0"/>
              </a:rPr>
              <a:t>2</a:t>
            </a:r>
          </a:p>
        </p:txBody>
      </p:sp>
      <p:sp>
        <p:nvSpPr>
          <p:cNvPr id="6212" name="Text Box 3994"/>
          <p:cNvSpPr txBox="1">
            <a:spLocks noChangeArrowheads="1"/>
          </p:cNvSpPr>
          <p:nvPr/>
        </p:nvSpPr>
        <p:spPr bwMode="auto">
          <a:xfrm>
            <a:off x="4970463" y="1476376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VNI-Times" pitchFamily="2" charset="0"/>
              </a:rPr>
              <a:t>0</a:t>
            </a:r>
          </a:p>
        </p:txBody>
      </p:sp>
      <p:sp>
        <p:nvSpPr>
          <p:cNvPr id="6213" name="Text Box 3995"/>
          <p:cNvSpPr txBox="1">
            <a:spLocks noChangeArrowheads="1"/>
          </p:cNvSpPr>
          <p:nvPr/>
        </p:nvSpPr>
        <p:spPr bwMode="auto">
          <a:xfrm>
            <a:off x="5900738" y="881063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VNI-Times" pitchFamily="2" charset="0"/>
              </a:rPr>
              <a:t>0</a:t>
            </a:r>
          </a:p>
        </p:txBody>
      </p:sp>
      <p:sp>
        <p:nvSpPr>
          <p:cNvPr id="6214" name="Text Box 3996"/>
          <p:cNvSpPr txBox="1">
            <a:spLocks noChangeArrowheads="1"/>
          </p:cNvSpPr>
          <p:nvPr/>
        </p:nvSpPr>
        <p:spPr bwMode="auto">
          <a:xfrm>
            <a:off x="5873750" y="1411288"/>
            <a:ext cx="3460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VNI-Times" pitchFamily="2" charset="0"/>
              </a:rPr>
              <a:t>0</a:t>
            </a:r>
          </a:p>
        </p:txBody>
      </p:sp>
      <p:sp>
        <p:nvSpPr>
          <p:cNvPr id="6215" name="Text Box 3997"/>
          <p:cNvSpPr txBox="1">
            <a:spLocks noChangeArrowheads="1"/>
          </p:cNvSpPr>
          <p:nvPr/>
        </p:nvSpPr>
        <p:spPr bwMode="auto">
          <a:xfrm>
            <a:off x="8034338" y="833438"/>
            <a:ext cx="2209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16" name="Text Box 3998"/>
          <p:cNvSpPr txBox="1">
            <a:spLocks noChangeArrowheads="1"/>
          </p:cNvSpPr>
          <p:nvPr/>
        </p:nvSpPr>
        <p:spPr bwMode="auto">
          <a:xfrm>
            <a:off x="7969250" y="1428751"/>
            <a:ext cx="2667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17" name="Text Box 3999"/>
          <p:cNvSpPr txBox="1">
            <a:spLocks noChangeArrowheads="1"/>
          </p:cNvSpPr>
          <p:nvPr/>
        </p:nvSpPr>
        <p:spPr bwMode="auto">
          <a:xfrm>
            <a:off x="3994150" y="2024063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VNI-Times" pitchFamily="2" charset="0"/>
              </a:rPr>
              <a:t>3</a:t>
            </a:r>
          </a:p>
        </p:txBody>
      </p:sp>
      <p:sp>
        <p:nvSpPr>
          <p:cNvPr id="6218" name="Text Box 4000"/>
          <p:cNvSpPr txBox="1">
            <a:spLocks noChangeArrowheads="1"/>
          </p:cNvSpPr>
          <p:nvPr/>
        </p:nvSpPr>
        <p:spPr bwMode="auto">
          <a:xfrm>
            <a:off x="4941888" y="2024063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VNI-Times" pitchFamily="2" charset="0"/>
              </a:rPr>
              <a:t>0</a:t>
            </a:r>
          </a:p>
        </p:txBody>
      </p:sp>
      <p:sp>
        <p:nvSpPr>
          <p:cNvPr id="6219" name="Text Box 4001"/>
          <p:cNvSpPr txBox="1">
            <a:spLocks noChangeArrowheads="1"/>
          </p:cNvSpPr>
          <p:nvPr/>
        </p:nvSpPr>
        <p:spPr bwMode="auto">
          <a:xfrm>
            <a:off x="5857875" y="2009776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VNI-Times" pitchFamily="2" charset="0"/>
              </a:rPr>
              <a:t>0</a:t>
            </a:r>
          </a:p>
        </p:txBody>
      </p:sp>
      <p:sp>
        <p:nvSpPr>
          <p:cNvPr id="6220" name="Text Box 4002"/>
          <p:cNvSpPr txBox="1">
            <a:spLocks noChangeArrowheads="1"/>
          </p:cNvSpPr>
          <p:nvPr/>
        </p:nvSpPr>
        <p:spPr bwMode="auto">
          <a:xfrm>
            <a:off x="7924800" y="2024063"/>
            <a:ext cx="2590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21" name="Text Box 4003"/>
          <p:cNvSpPr txBox="1">
            <a:spLocks noChangeArrowheads="1"/>
          </p:cNvSpPr>
          <p:nvPr/>
        </p:nvSpPr>
        <p:spPr bwMode="auto">
          <a:xfrm>
            <a:off x="6905626" y="881064"/>
            <a:ext cx="9429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100</a:t>
            </a:r>
          </a:p>
        </p:txBody>
      </p:sp>
      <p:sp>
        <p:nvSpPr>
          <p:cNvPr id="6222" name="Text Box 4004"/>
          <p:cNvSpPr txBox="1">
            <a:spLocks noChangeArrowheads="1"/>
          </p:cNvSpPr>
          <p:nvPr/>
        </p:nvSpPr>
        <p:spPr bwMode="auto">
          <a:xfrm>
            <a:off x="6891338" y="1460500"/>
            <a:ext cx="9572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200</a:t>
            </a:r>
          </a:p>
        </p:txBody>
      </p:sp>
      <p:sp>
        <p:nvSpPr>
          <p:cNvPr id="6223" name="Text Box 4005"/>
          <p:cNvSpPr txBox="1">
            <a:spLocks noChangeArrowheads="1"/>
          </p:cNvSpPr>
          <p:nvPr/>
        </p:nvSpPr>
        <p:spPr bwMode="auto">
          <a:xfrm>
            <a:off x="6891338" y="2024064"/>
            <a:ext cx="10334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300</a:t>
            </a:r>
          </a:p>
        </p:txBody>
      </p:sp>
      <p:grpSp>
        <p:nvGrpSpPr>
          <p:cNvPr id="6224" name="Group 4006"/>
          <p:cNvGrpSpPr>
            <a:grpSpLocks/>
          </p:cNvGrpSpPr>
          <p:nvPr/>
        </p:nvGrpSpPr>
        <p:grpSpPr bwMode="auto">
          <a:xfrm>
            <a:off x="3810000" y="2605088"/>
            <a:ext cx="6858000" cy="609600"/>
            <a:chOff x="1440" y="1632"/>
            <a:chExt cx="4320" cy="384"/>
          </a:xfrm>
        </p:grpSpPr>
        <p:sp>
          <p:nvSpPr>
            <p:cNvPr id="6329" name="Rectangle 4007"/>
            <p:cNvSpPr>
              <a:spLocks noChangeArrowheads="1"/>
            </p:cNvSpPr>
            <p:nvPr/>
          </p:nvSpPr>
          <p:spPr bwMode="auto">
            <a:xfrm>
              <a:off x="1440" y="1632"/>
              <a:ext cx="576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b="1"/>
            </a:p>
          </p:txBody>
        </p:sp>
        <p:sp>
          <p:nvSpPr>
            <p:cNvPr id="6330" name="Rectangle 4008"/>
            <p:cNvSpPr>
              <a:spLocks noChangeArrowheads="1"/>
            </p:cNvSpPr>
            <p:nvPr/>
          </p:nvSpPr>
          <p:spPr bwMode="auto">
            <a:xfrm>
              <a:off x="2016" y="1632"/>
              <a:ext cx="576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b="1"/>
            </a:p>
          </p:txBody>
        </p:sp>
        <p:sp>
          <p:nvSpPr>
            <p:cNvPr id="6331" name="Rectangle 4009"/>
            <p:cNvSpPr>
              <a:spLocks noChangeArrowheads="1"/>
            </p:cNvSpPr>
            <p:nvPr/>
          </p:nvSpPr>
          <p:spPr bwMode="auto">
            <a:xfrm>
              <a:off x="2592" y="1632"/>
              <a:ext cx="576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b="1"/>
            </a:p>
          </p:txBody>
        </p:sp>
        <p:sp>
          <p:nvSpPr>
            <p:cNvPr id="6332" name="Rectangle 4010"/>
            <p:cNvSpPr>
              <a:spLocks noChangeArrowheads="1"/>
            </p:cNvSpPr>
            <p:nvPr/>
          </p:nvSpPr>
          <p:spPr bwMode="auto">
            <a:xfrm>
              <a:off x="3168" y="1632"/>
              <a:ext cx="864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b="1"/>
            </a:p>
          </p:txBody>
        </p:sp>
        <p:sp>
          <p:nvSpPr>
            <p:cNvPr id="6333" name="Rectangle 4011"/>
            <p:cNvSpPr>
              <a:spLocks noChangeArrowheads="1"/>
            </p:cNvSpPr>
            <p:nvPr/>
          </p:nvSpPr>
          <p:spPr bwMode="auto">
            <a:xfrm>
              <a:off x="4032" y="1632"/>
              <a:ext cx="1728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b="1"/>
            </a:p>
          </p:txBody>
        </p:sp>
      </p:grpSp>
      <p:grpSp>
        <p:nvGrpSpPr>
          <p:cNvPr id="6225" name="Group 4012"/>
          <p:cNvGrpSpPr>
            <a:grpSpLocks/>
          </p:cNvGrpSpPr>
          <p:nvPr/>
        </p:nvGrpSpPr>
        <p:grpSpPr bwMode="auto">
          <a:xfrm>
            <a:off x="1524000" y="3214688"/>
            <a:ext cx="9144000" cy="609600"/>
            <a:chOff x="288" y="1920"/>
            <a:chExt cx="5760" cy="384"/>
          </a:xfrm>
        </p:grpSpPr>
        <p:sp>
          <p:nvSpPr>
            <p:cNvPr id="6322" name="Rectangle 4013"/>
            <p:cNvSpPr>
              <a:spLocks noChangeArrowheads="1"/>
            </p:cNvSpPr>
            <p:nvPr/>
          </p:nvSpPr>
          <p:spPr bwMode="auto">
            <a:xfrm>
              <a:off x="288" y="1920"/>
              <a:ext cx="1440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6323" name="Group 4014"/>
            <p:cNvGrpSpPr>
              <a:grpSpLocks/>
            </p:cNvGrpSpPr>
            <p:nvPr/>
          </p:nvGrpSpPr>
          <p:grpSpPr bwMode="auto">
            <a:xfrm>
              <a:off x="1728" y="1920"/>
              <a:ext cx="4320" cy="384"/>
              <a:chOff x="1440" y="1632"/>
              <a:chExt cx="4320" cy="384"/>
            </a:xfrm>
          </p:grpSpPr>
          <p:sp>
            <p:nvSpPr>
              <p:cNvPr id="6324" name="Rectangle 4015"/>
              <p:cNvSpPr>
                <a:spLocks noChangeArrowheads="1"/>
              </p:cNvSpPr>
              <p:nvPr/>
            </p:nvSpPr>
            <p:spPr bwMode="auto">
              <a:xfrm>
                <a:off x="1440" y="1632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325" name="Rectangle 4016"/>
              <p:cNvSpPr>
                <a:spLocks noChangeArrowheads="1"/>
              </p:cNvSpPr>
              <p:nvPr/>
            </p:nvSpPr>
            <p:spPr bwMode="auto">
              <a:xfrm>
                <a:off x="2016" y="1632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326" name="Rectangle 4017"/>
              <p:cNvSpPr>
                <a:spLocks noChangeArrowheads="1"/>
              </p:cNvSpPr>
              <p:nvPr/>
            </p:nvSpPr>
            <p:spPr bwMode="auto">
              <a:xfrm>
                <a:off x="2592" y="1632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327" name="Rectangle 4018"/>
              <p:cNvSpPr>
                <a:spLocks noChangeArrowheads="1"/>
              </p:cNvSpPr>
              <p:nvPr/>
            </p:nvSpPr>
            <p:spPr bwMode="auto">
              <a:xfrm>
                <a:off x="3168" y="1632"/>
                <a:ext cx="864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328" name="Rectangle 4019"/>
              <p:cNvSpPr>
                <a:spLocks noChangeArrowheads="1"/>
              </p:cNvSpPr>
              <p:nvPr/>
            </p:nvSpPr>
            <p:spPr bwMode="auto">
              <a:xfrm>
                <a:off x="4032" y="1632"/>
                <a:ext cx="1728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</p:grpSp>
      </p:grpSp>
      <p:grpSp>
        <p:nvGrpSpPr>
          <p:cNvPr id="6226" name="Group 4020"/>
          <p:cNvGrpSpPr>
            <a:grpSpLocks/>
          </p:cNvGrpSpPr>
          <p:nvPr/>
        </p:nvGrpSpPr>
        <p:grpSpPr bwMode="auto">
          <a:xfrm>
            <a:off x="1524000" y="3824288"/>
            <a:ext cx="9144000" cy="609600"/>
            <a:chOff x="384" y="2016"/>
            <a:chExt cx="5760" cy="384"/>
          </a:xfrm>
        </p:grpSpPr>
        <p:sp>
          <p:nvSpPr>
            <p:cNvPr id="6315" name="Rectangle 4021"/>
            <p:cNvSpPr>
              <a:spLocks noChangeArrowheads="1"/>
            </p:cNvSpPr>
            <p:nvPr/>
          </p:nvSpPr>
          <p:spPr bwMode="auto">
            <a:xfrm>
              <a:off x="384" y="2016"/>
              <a:ext cx="1440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6316" name="Group 4022"/>
            <p:cNvGrpSpPr>
              <a:grpSpLocks/>
            </p:cNvGrpSpPr>
            <p:nvPr/>
          </p:nvGrpSpPr>
          <p:grpSpPr bwMode="auto">
            <a:xfrm>
              <a:off x="1824" y="2016"/>
              <a:ext cx="4320" cy="384"/>
              <a:chOff x="1440" y="1632"/>
              <a:chExt cx="4320" cy="384"/>
            </a:xfrm>
          </p:grpSpPr>
          <p:sp>
            <p:nvSpPr>
              <p:cNvPr id="6317" name="Rectangle 4023"/>
              <p:cNvSpPr>
                <a:spLocks noChangeArrowheads="1"/>
              </p:cNvSpPr>
              <p:nvPr/>
            </p:nvSpPr>
            <p:spPr bwMode="auto">
              <a:xfrm>
                <a:off x="1440" y="1632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318" name="Rectangle 4024"/>
              <p:cNvSpPr>
                <a:spLocks noChangeArrowheads="1"/>
              </p:cNvSpPr>
              <p:nvPr/>
            </p:nvSpPr>
            <p:spPr bwMode="auto">
              <a:xfrm>
                <a:off x="2016" y="1632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319" name="Rectangle 4025"/>
              <p:cNvSpPr>
                <a:spLocks noChangeArrowheads="1"/>
              </p:cNvSpPr>
              <p:nvPr/>
            </p:nvSpPr>
            <p:spPr bwMode="auto">
              <a:xfrm>
                <a:off x="2592" y="1632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320" name="Rectangle 4026"/>
              <p:cNvSpPr>
                <a:spLocks noChangeArrowheads="1"/>
              </p:cNvSpPr>
              <p:nvPr/>
            </p:nvSpPr>
            <p:spPr bwMode="auto">
              <a:xfrm>
                <a:off x="3168" y="1632"/>
                <a:ext cx="864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321" name="Rectangle 4027"/>
              <p:cNvSpPr>
                <a:spLocks noChangeArrowheads="1"/>
              </p:cNvSpPr>
              <p:nvPr/>
            </p:nvSpPr>
            <p:spPr bwMode="auto">
              <a:xfrm>
                <a:off x="4032" y="1632"/>
                <a:ext cx="1728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</p:grpSp>
      </p:grpSp>
      <p:grpSp>
        <p:nvGrpSpPr>
          <p:cNvPr id="6229" name="Group 4044"/>
          <p:cNvGrpSpPr>
            <a:grpSpLocks/>
          </p:cNvGrpSpPr>
          <p:nvPr/>
        </p:nvGrpSpPr>
        <p:grpSpPr bwMode="auto">
          <a:xfrm>
            <a:off x="1524000" y="5653088"/>
            <a:ext cx="9144000" cy="609600"/>
            <a:chOff x="480" y="2112"/>
            <a:chExt cx="5760" cy="384"/>
          </a:xfrm>
        </p:grpSpPr>
        <p:sp>
          <p:nvSpPr>
            <p:cNvPr id="6294" name="Rectangle 4045"/>
            <p:cNvSpPr>
              <a:spLocks noChangeArrowheads="1"/>
            </p:cNvSpPr>
            <p:nvPr/>
          </p:nvSpPr>
          <p:spPr bwMode="auto">
            <a:xfrm>
              <a:off x="480" y="2112"/>
              <a:ext cx="1440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6295" name="Group 4046"/>
            <p:cNvGrpSpPr>
              <a:grpSpLocks/>
            </p:cNvGrpSpPr>
            <p:nvPr/>
          </p:nvGrpSpPr>
          <p:grpSpPr bwMode="auto">
            <a:xfrm>
              <a:off x="1920" y="2112"/>
              <a:ext cx="4320" cy="384"/>
              <a:chOff x="1440" y="1632"/>
              <a:chExt cx="4320" cy="384"/>
            </a:xfrm>
          </p:grpSpPr>
          <p:sp>
            <p:nvSpPr>
              <p:cNvPr id="6296" name="Rectangle 4047"/>
              <p:cNvSpPr>
                <a:spLocks noChangeArrowheads="1"/>
              </p:cNvSpPr>
              <p:nvPr/>
            </p:nvSpPr>
            <p:spPr bwMode="auto">
              <a:xfrm>
                <a:off x="1440" y="1632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297" name="Rectangle 4048"/>
              <p:cNvSpPr>
                <a:spLocks noChangeArrowheads="1"/>
              </p:cNvSpPr>
              <p:nvPr/>
            </p:nvSpPr>
            <p:spPr bwMode="auto">
              <a:xfrm>
                <a:off x="2016" y="1632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298" name="Rectangle 4049"/>
              <p:cNvSpPr>
                <a:spLocks noChangeArrowheads="1"/>
              </p:cNvSpPr>
              <p:nvPr/>
            </p:nvSpPr>
            <p:spPr bwMode="auto">
              <a:xfrm>
                <a:off x="2592" y="1632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299" name="Rectangle 4050"/>
              <p:cNvSpPr>
                <a:spLocks noChangeArrowheads="1"/>
              </p:cNvSpPr>
              <p:nvPr/>
            </p:nvSpPr>
            <p:spPr bwMode="auto">
              <a:xfrm>
                <a:off x="3168" y="1632"/>
                <a:ext cx="864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300" name="Rectangle 4051"/>
              <p:cNvSpPr>
                <a:spLocks noChangeArrowheads="1"/>
              </p:cNvSpPr>
              <p:nvPr/>
            </p:nvSpPr>
            <p:spPr bwMode="auto">
              <a:xfrm>
                <a:off x="4032" y="1632"/>
                <a:ext cx="1728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</p:grpSp>
      </p:grpSp>
      <p:sp>
        <p:nvSpPr>
          <p:cNvPr id="6263" name="Rectangle 2148"/>
          <p:cNvSpPr>
            <a:spLocks noChangeArrowheads="1"/>
          </p:cNvSpPr>
          <p:nvPr/>
        </p:nvSpPr>
        <p:spPr bwMode="auto">
          <a:xfrm>
            <a:off x="1519238" y="6234907"/>
            <a:ext cx="2270126" cy="54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6264" name="Group 4155"/>
          <p:cNvGrpSpPr>
            <a:grpSpLocks/>
          </p:cNvGrpSpPr>
          <p:nvPr/>
        </p:nvGrpSpPr>
        <p:grpSpPr bwMode="auto">
          <a:xfrm>
            <a:off x="3833814" y="6248400"/>
            <a:ext cx="4086225" cy="552450"/>
            <a:chOff x="1440" y="3973"/>
            <a:chExt cx="2574" cy="347"/>
          </a:xfrm>
        </p:grpSpPr>
        <p:sp>
          <p:nvSpPr>
            <p:cNvPr id="6290" name="Rectangle 2149"/>
            <p:cNvSpPr>
              <a:spLocks noChangeArrowheads="1"/>
            </p:cNvSpPr>
            <p:nvPr/>
          </p:nvSpPr>
          <p:spPr bwMode="auto">
            <a:xfrm>
              <a:off x="1440" y="3976"/>
              <a:ext cx="576" cy="3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6291" name="Rectangle 2150"/>
            <p:cNvSpPr>
              <a:spLocks noChangeArrowheads="1"/>
            </p:cNvSpPr>
            <p:nvPr/>
          </p:nvSpPr>
          <p:spPr bwMode="auto">
            <a:xfrm>
              <a:off x="2016" y="3976"/>
              <a:ext cx="576" cy="3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6292" name="Rectangle 2151"/>
            <p:cNvSpPr>
              <a:spLocks noChangeArrowheads="1"/>
            </p:cNvSpPr>
            <p:nvPr/>
          </p:nvSpPr>
          <p:spPr bwMode="auto">
            <a:xfrm>
              <a:off x="2592" y="3976"/>
              <a:ext cx="576" cy="3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6293" name="Rectangle 2152"/>
            <p:cNvSpPr>
              <a:spLocks noChangeArrowheads="1"/>
            </p:cNvSpPr>
            <p:nvPr/>
          </p:nvSpPr>
          <p:spPr bwMode="auto">
            <a:xfrm>
              <a:off x="3150" y="3973"/>
              <a:ext cx="864" cy="3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 flipV="1">
            <a:off x="7921625" y="6827838"/>
            <a:ext cx="2698750" cy="30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8" y="2668790"/>
            <a:ext cx="1952624" cy="545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238" y="3273107"/>
            <a:ext cx="1952624" cy="570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342" y="4515381"/>
            <a:ext cx="2230022" cy="570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056" y="3865278"/>
            <a:ext cx="1609344" cy="597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202" y="5105796"/>
            <a:ext cx="2169162" cy="547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0186" y="5667556"/>
            <a:ext cx="2309814" cy="567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308" y="6213169"/>
            <a:ext cx="2285267" cy="5533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3174" y="815787"/>
            <a:ext cx="887511" cy="5875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3117" y="1400174"/>
            <a:ext cx="827568" cy="5675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1056" y="2035572"/>
            <a:ext cx="1031494" cy="6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45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6687"/>
            <a:ext cx="11471564" cy="65246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5" name="TextBox 1"/>
          <p:cNvSpPr txBox="1">
            <a:spLocks noChangeArrowheads="1"/>
          </p:cNvSpPr>
          <p:nvPr/>
        </p:nvSpPr>
        <p:spPr bwMode="auto">
          <a:xfrm>
            <a:off x="609600" y="701040"/>
            <a:ext cx="1130808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216" name="TextBox 322"/>
          <p:cNvSpPr txBox="1">
            <a:spLocks noChangeArrowheads="1"/>
          </p:cNvSpPr>
          <p:nvPr/>
        </p:nvSpPr>
        <p:spPr bwMode="auto">
          <a:xfrm>
            <a:off x="0" y="2880360"/>
            <a:ext cx="12192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6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100, 200, 300, 400, 500, 600, 700, 800, 900, 1000</a:t>
            </a:r>
          </a:p>
        </p:txBody>
      </p:sp>
    </p:spTree>
    <p:extLst>
      <p:ext uri="{BB962C8B-B14F-4D97-AF65-F5344CB8AC3E}">
        <p14:creationId xmlns:p14="http://schemas.microsoft.com/office/powerpoint/2010/main" val="10124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76224" y="2044337"/>
            <a:ext cx="117252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2800" b="1" dirty="0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 100 </a:t>
            </a:r>
            <a:r>
              <a:rPr lang="en-US" altLang="en-US" sz="2800" b="1" dirty="0" err="1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 1000</a:t>
            </a:r>
            <a:endParaRPr lang="en-US" altLang="en-US" sz="2800" dirty="0">
              <a:solidFill>
                <a:srgbClr val="0000FF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4" y="167004"/>
            <a:ext cx="5393055" cy="1753235"/>
          </a:xfrm>
          <a:prstGeom prst="rect">
            <a:avLst/>
          </a:prstGeom>
        </p:spPr>
      </p:pic>
      <p:sp>
        <p:nvSpPr>
          <p:cNvPr id="11" name="TextBox 322"/>
          <p:cNvSpPr txBox="1">
            <a:spLocks noChangeArrowheads="1"/>
          </p:cNvSpPr>
          <p:nvPr/>
        </p:nvSpPr>
        <p:spPr bwMode="auto">
          <a:xfrm>
            <a:off x="0" y="2847703"/>
            <a:ext cx="12192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alt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alt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100, 200, 300, 400, 500, 600, 700, 800, 900, 1000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4" y="167004"/>
            <a:ext cx="5393055" cy="17532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920239"/>
            <a:ext cx="12077700" cy="386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28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4" y="167004"/>
            <a:ext cx="5393055" cy="17532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920239"/>
            <a:ext cx="12077700" cy="4436114"/>
          </a:xfrm>
          <a:prstGeom prst="rect">
            <a:avLst/>
          </a:prstGeom>
        </p:spPr>
      </p:pic>
      <p:sp>
        <p:nvSpPr>
          <p:cNvPr id="5" name="Text Box 87"/>
          <p:cNvSpPr txBox="1">
            <a:spLocks noChangeArrowheads="1"/>
          </p:cNvSpPr>
          <p:nvPr/>
        </p:nvSpPr>
        <p:spPr bwMode="auto">
          <a:xfrm>
            <a:off x="5912934" y="3362632"/>
            <a:ext cx="841827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400</a:t>
            </a:r>
          </a:p>
        </p:txBody>
      </p:sp>
      <p:sp>
        <p:nvSpPr>
          <p:cNvPr id="8" name="Text Box 87"/>
          <p:cNvSpPr txBox="1">
            <a:spLocks noChangeArrowheads="1"/>
          </p:cNvSpPr>
          <p:nvPr/>
        </p:nvSpPr>
        <p:spPr bwMode="auto">
          <a:xfrm>
            <a:off x="7037766" y="3362632"/>
            <a:ext cx="841827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500</a:t>
            </a:r>
          </a:p>
        </p:txBody>
      </p:sp>
      <p:sp>
        <p:nvSpPr>
          <p:cNvPr id="9" name="Text Box 87"/>
          <p:cNvSpPr txBox="1">
            <a:spLocks noChangeArrowheads="1"/>
          </p:cNvSpPr>
          <p:nvPr/>
        </p:nvSpPr>
        <p:spPr bwMode="auto">
          <a:xfrm>
            <a:off x="9318171" y="3374143"/>
            <a:ext cx="841827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700</a:t>
            </a:r>
          </a:p>
        </p:txBody>
      </p:sp>
      <p:sp>
        <p:nvSpPr>
          <p:cNvPr id="11" name="Text Box 87"/>
          <p:cNvSpPr txBox="1">
            <a:spLocks noChangeArrowheads="1"/>
          </p:cNvSpPr>
          <p:nvPr/>
        </p:nvSpPr>
        <p:spPr bwMode="auto">
          <a:xfrm>
            <a:off x="4827452" y="4996282"/>
            <a:ext cx="841827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800</a:t>
            </a:r>
          </a:p>
        </p:txBody>
      </p:sp>
      <p:sp>
        <p:nvSpPr>
          <p:cNvPr id="12" name="Text Box 87"/>
          <p:cNvSpPr txBox="1">
            <a:spLocks noChangeArrowheads="1"/>
          </p:cNvSpPr>
          <p:nvPr/>
        </p:nvSpPr>
        <p:spPr bwMode="auto">
          <a:xfrm>
            <a:off x="8088812" y="4996281"/>
            <a:ext cx="84182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500</a:t>
            </a:r>
          </a:p>
        </p:txBody>
      </p:sp>
      <p:sp>
        <p:nvSpPr>
          <p:cNvPr id="13" name="Text Box 87"/>
          <p:cNvSpPr txBox="1">
            <a:spLocks noChangeArrowheads="1"/>
          </p:cNvSpPr>
          <p:nvPr/>
        </p:nvSpPr>
        <p:spPr bwMode="auto">
          <a:xfrm flipH="1">
            <a:off x="9203327" y="4996281"/>
            <a:ext cx="845134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204241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4" y="167004"/>
            <a:ext cx="5393055" cy="1753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1" y="1679714"/>
            <a:ext cx="11966713" cy="51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50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4" y="167004"/>
            <a:ext cx="5393055" cy="1015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87" y="1178067"/>
            <a:ext cx="10585174" cy="5178286"/>
          </a:xfrm>
          <a:prstGeom prst="rect">
            <a:avLst/>
          </a:prstGeom>
        </p:spPr>
      </p:pic>
      <p:sp>
        <p:nvSpPr>
          <p:cNvPr id="6" name="Text Box 87"/>
          <p:cNvSpPr txBox="1">
            <a:spLocks noChangeArrowheads="1"/>
          </p:cNvSpPr>
          <p:nvPr/>
        </p:nvSpPr>
        <p:spPr bwMode="auto">
          <a:xfrm>
            <a:off x="8001000" y="3946114"/>
            <a:ext cx="593695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>
                <a:latin typeface="VNI-Times" pitchFamily="2" charset="0"/>
              </a:rPr>
              <a:t>500</a:t>
            </a:r>
          </a:p>
        </p:txBody>
      </p:sp>
      <p:sp>
        <p:nvSpPr>
          <p:cNvPr id="7" name="Text Box 87"/>
          <p:cNvSpPr txBox="1">
            <a:spLocks noChangeArrowheads="1"/>
          </p:cNvSpPr>
          <p:nvPr/>
        </p:nvSpPr>
        <p:spPr bwMode="auto">
          <a:xfrm>
            <a:off x="7933759" y="2840418"/>
            <a:ext cx="650997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>
                <a:latin typeface="VNI-Times" pitchFamily="2" charset="0"/>
              </a:rPr>
              <a:t>300</a:t>
            </a:r>
          </a:p>
        </p:txBody>
      </p:sp>
      <p:sp>
        <p:nvSpPr>
          <p:cNvPr id="8" name="Text Box 87"/>
          <p:cNvSpPr txBox="1">
            <a:spLocks noChangeArrowheads="1"/>
          </p:cNvSpPr>
          <p:nvPr/>
        </p:nvSpPr>
        <p:spPr bwMode="auto">
          <a:xfrm>
            <a:off x="7790853" y="5357287"/>
            <a:ext cx="803842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>
                <a:latin typeface="VNI-Times" pitchFamily="2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1309538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chục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= 10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12893" y="1022385"/>
            <a:ext cx="63305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= 10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chục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90401" y="1022385"/>
            <a:ext cx="64915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84554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= 10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trăm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555186" y="1018751"/>
            <a:ext cx="70785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7382" y="2063115"/>
            <a:ext cx="121146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Bài</a:t>
            </a: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 49: </a:t>
            </a:r>
            <a:r>
              <a:rPr lang="en-US" sz="48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Các</a:t>
            </a: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 </a:t>
            </a:r>
            <a:r>
              <a:rPr lang="en-US" sz="48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số</a:t>
            </a: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 </a:t>
            </a:r>
            <a:r>
              <a:rPr lang="en-US" sz="48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tròn</a:t>
            </a: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 </a:t>
            </a:r>
            <a:r>
              <a:rPr lang="en-US" sz="48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trăm</a:t>
            </a: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, </a:t>
            </a:r>
            <a:r>
              <a:rPr lang="en-US" sz="48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tròn</a:t>
            </a: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 </a:t>
            </a:r>
            <a:r>
              <a:rPr lang="en-US" sz="48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chục</a:t>
            </a:r>
            <a:r>
              <a:rPr lang="en-US" sz="48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4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213" y="2214501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1534795" y="2355447"/>
            <a:ext cx="10504967" cy="1846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6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</a:t>
            </a:r>
            <a:r>
              <a:rPr lang="en-US" sz="6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1: </a:t>
            </a:r>
          </a:p>
          <a:p>
            <a:pPr algn="ctr"/>
            <a:r>
              <a:rPr lang="en-US" sz="6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Các</a:t>
            </a:r>
            <a:r>
              <a:rPr lang="en-US" sz="6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6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số</a:t>
            </a:r>
            <a:r>
              <a:rPr lang="en-US" sz="6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6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tròn</a:t>
            </a:r>
            <a:r>
              <a:rPr lang="en-US" sz="6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6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trăm</a:t>
            </a:r>
            <a:endParaRPr lang="en-US" sz="60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831" name="Group 5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514622"/>
              </p:ext>
            </p:extLst>
          </p:nvPr>
        </p:nvGraphicFramePr>
        <p:xfrm>
          <a:off x="1676400" y="2057401"/>
          <a:ext cx="8839200" cy="3217863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17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1755" marB="4175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59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1755" marB="4175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50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1755" marB="4175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50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1755" marB="4175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4357" name="Text Box 85"/>
          <p:cNvSpPr txBox="1">
            <a:spLocks noChangeArrowheads="1"/>
          </p:cNvSpPr>
          <p:nvPr/>
        </p:nvSpPr>
        <p:spPr bwMode="auto">
          <a:xfrm>
            <a:off x="3474243" y="2844006"/>
            <a:ext cx="457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1</a:t>
            </a:r>
          </a:p>
        </p:txBody>
      </p:sp>
      <p:sp>
        <p:nvSpPr>
          <p:cNvPr id="54358" name="Text Box 86"/>
          <p:cNvSpPr txBox="1">
            <a:spLocks noChangeArrowheads="1"/>
          </p:cNvSpPr>
          <p:nvPr/>
        </p:nvSpPr>
        <p:spPr bwMode="auto">
          <a:xfrm>
            <a:off x="4572000" y="2871788"/>
            <a:ext cx="45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0</a:t>
            </a:r>
          </a:p>
        </p:txBody>
      </p:sp>
      <p:sp>
        <p:nvSpPr>
          <p:cNvPr id="54359" name="Text Box 87"/>
          <p:cNvSpPr txBox="1">
            <a:spLocks noChangeArrowheads="1"/>
          </p:cNvSpPr>
          <p:nvPr/>
        </p:nvSpPr>
        <p:spPr bwMode="auto">
          <a:xfrm>
            <a:off x="5715000" y="2882106"/>
            <a:ext cx="4429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0</a:t>
            </a:r>
          </a:p>
        </p:txBody>
      </p:sp>
      <p:sp>
        <p:nvSpPr>
          <p:cNvPr id="54361" name="Text Box 89"/>
          <p:cNvSpPr txBox="1">
            <a:spLocks noChangeArrowheads="1"/>
          </p:cNvSpPr>
          <p:nvPr/>
        </p:nvSpPr>
        <p:spPr bwMode="auto">
          <a:xfrm>
            <a:off x="7772400" y="2868613"/>
            <a:ext cx="2362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362" name="Text Box 90"/>
          <p:cNvSpPr txBox="1">
            <a:spLocks noChangeArrowheads="1"/>
          </p:cNvSpPr>
          <p:nvPr/>
        </p:nvSpPr>
        <p:spPr bwMode="auto">
          <a:xfrm>
            <a:off x="3429000" y="3581400"/>
            <a:ext cx="45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2</a:t>
            </a:r>
          </a:p>
        </p:txBody>
      </p:sp>
      <p:sp>
        <p:nvSpPr>
          <p:cNvPr id="54363" name="Text Box 91"/>
          <p:cNvSpPr txBox="1">
            <a:spLocks noChangeArrowheads="1"/>
          </p:cNvSpPr>
          <p:nvPr/>
        </p:nvSpPr>
        <p:spPr bwMode="auto">
          <a:xfrm>
            <a:off x="5700713" y="3595689"/>
            <a:ext cx="457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latin typeface="VNI-Times" pitchFamily="2" charset="0"/>
              </a:rPr>
              <a:t>0</a:t>
            </a:r>
          </a:p>
        </p:txBody>
      </p:sp>
      <p:sp>
        <p:nvSpPr>
          <p:cNvPr id="54364" name="Text Box 92"/>
          <p:cNvSpPr txBox="1">
            <a:spLocks noChangeArrowheads="1"/>
          </p:cNvSpPr>
          <p:nvPr/>
        </p:nvSpPr>
        <p:spPr bwMode="auto">
          <a:xfrm>
            <a:off x="4543425" y="3581400"/>
            <a:ext cx="45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0</a:t>
            </a:r>
          </a:p>
        </p:txBody>
      </p:sp>
      <p:sp>
        <p:nvSpPr>
          <p:cNvPr id="54366" name="Text Box 94"/>
          <p:cNvSpPr txBox="1">
            <a:spLocks noChangeArrowheads="1"/>
          </p:cNvSpPr>
          <p:nvPr/>
        </p:nvSpPr>
        <p:spPr bwMode="auto">
          <a:xfrm>
            <a:off x="7772400" y="3741419"/>
            <a:ext cx="27432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367" name="Text Box 95"/>
          <p:cNvSpPr txBox="1">
            <a:spLocks noChangeArrowheads="1"/>
          </p:cNvSpPr>
          <p:nvPr/>
        </p:nvSpPr>
        <p:spPr bwMode="auto">
          <a:xfrm>
            <a:off x="3429000" y="4495800"/>
            <a:ext cx="45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3</a:t>
            </a:r>
          </a:p>
        </p:txBody>
      </p:sp>
      <p:sp>
        <p:nvSpPr>
          <p:cNvPr id="54368" name="Text Box 96"/>
          <p:cNvSpPr txBox="1">
            <a:spLocks noChangeArrowheads="1"/>
          </p:cNvSpPr>
          <p:nvPr/>
        </p:nvSpPr>
        <p:spPr bwMode="auto">
          <a:xfrm>
            <a:off x="4495800" y="4495800"/>
            <a:ext cx="45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0</a:t>
            </a:r>
          </a:p>
        </p:txBody>
      </p:sp>
      <p:sp>
        <p:nvSpPr>
          <p:cNvPr id="54369" name="Text Box 97"/>
          <p:cNvSpPr txBox="1">
            <a:spLocks noChangeArrowheads="1"/>
          </p:cNvSpPr>
          <p:nvPr/>
        </p:nvSpPr>
        <p:spPr bwMode="auto">
          <a:xfrm>
            <a:off x="5653088" y="4510089"/>
            <a:ext cx="457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0</a:t>
            </a:r>
          </a:p>
        </p:txBody>
      </p:sp>
      <p:sp>
        <p:nvSpPr>
          <p:cNvPr id="54371" name="Text Box 99"/>
          <p:cNvSpPr txBox="1">
            <a:spLocks noChangeArrowheads="1"/>
          </p:cNvSpPr>
          <p:nvPr/>
        </p:nvSpPr>
        <p:spPr bwMode="auto">
          <a:xfrm>
            <a:off x="7772400" y="4495801"/>
            <a:ext cx="26670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387" name="Group 115"/>
          <p:cNvGrpSpPr>
            <a:grpSpLocks/>
          </p:cNvGrpSpPr>
          <p:nvPr/>
        </p:nvGrpSpPr>
        <p:grpSpPr bwMode="auto">
          <a:xfrm flipV="1">
            <a:off x="1752600" y="2638425"/>
            <a:ext cx="762000" cy="762000"/>
            <a:chOff x="864" y="1152"/>
            <a:chExt cx="2880" cy="2880"/>
          </a:xfrm>
        </p:grpSpPr>
        <p:grpSp>
          <p:nvGrpSpPr>
            <p:cNvPr id="5496" name="Group 116"/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</p:grpSpPr>
          <p:sp>
            <p:nvSpPr>
              <p:cNvPr id="5607" name="Rectangle 117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8" name="Rectangle 118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9" name="Rectangle 119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10" name="Rectangle 120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11" name="Rectangle 121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12" name="Rectangle 122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13" name="Rectangle 123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14" name="Rectangle 124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15" name="Rectangle 125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16" name="Rectangle 126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497" name="Group 127"/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</p:grpSpPr>
          <p:sp>
            <p:nvSpPr>
              <p:cNvPr id="5597" name="Rectangle 128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8" name="Rectangle 129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9" name="Rectangle 130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0" name="Rectangle 131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1" name="Rectangle 132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2" name="Rectangle 133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3" name="Rectangle 134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4" name="Rectangle 135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5" name="Rectangle 136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6" name="Rectangle 137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498" name="Group 138"/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</p:grpSpPr>
          <p:sp>
            <p:nvSpPr>
              <p:cNvPr id="5587" name="Rectangle 139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8" name="Rectangle 140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9" name="Rectangle 141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0" name="Rectangle 142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1" name="Rectangle 143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2" name="Rectangle 144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3" name="Rectangle 145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4" name="Rectangle 146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5" name="Rectangle 147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6" name="Rectangle 148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499" name="Group 149"/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</p:grpSpPr>
          <p:sp>
            <p:nvSpPr>
              <p:cNvPr id="5577" name="Rectangle 150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8" name="Rectangle 151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9" name="Rectangle 152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0" name="Rectangle 153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1" name="Rectangle 154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2" name="Rectangle 155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3" name="Rectangle 156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4" name="Rectangle 157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5" name="Rectangle 158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6" name="Rectangle 159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500" name="Group 160"/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</p:grpSpPr>
          <p:sp>
            <p:nvSpPr>
              <p:cNvPr id="5567" name="Rectangle 161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8" name="Rectangle 162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9" name="Rectangle 163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0" name="Rectangle 164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1" name="Rectangle 165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2" name="Rectangle 166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3" name="Rectangle 167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4" name="Rectangle 168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5" name="Rectangle 169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6" name="Rectangle 170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501" name="Group 171"/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</p:grpSpPr>
          <p:sp>
            <p:nvSpPr>
              <p:cNvPr id="5557" name="Rectangle 172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8" name="Rectangle 173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9" name="Rectangle 174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0" name="Rectangle 175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1" name="Rectangle 17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2" name="Rectangle 177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3" name="Rectangle 178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4" name="Rectangle 179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5" name="Rectangle 180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6" name="Rectangle 181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502" name="Group 182"/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</p:grpSpPr>
          <p:sp>
            <p:nvSpPr>
              <p:cNvPr id="5547" name="Rectangle 183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48" name="Rectangle 184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49" name="Rectangle 185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0" name="Rectangle 186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1" name="Rectangle 187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2" name="Rectangle 188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3" name="Rectangle 189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4" name="Rectangle 190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5" name="Rectangle 191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6" name="Rectangle 192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503" name="Group 193"/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</p:grpSpPr>
          <p:sp>
            <p:nvSpPr>
              <p:cNvPr id="5537" name="Rectangle 194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8" name="Rectangle 195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9" name="Rectangle 196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40" name="Rectangle 197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41" name="Rectangle 198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42" name="Rectangle 199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43" name="Rectangle 200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44" name="Rectangle 201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45" name="Rectangle 202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46" name="Rectangle 203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504" name="Group 204"/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</p:grpSpPr>
          <p:sp>
            <p:nvSpPr>
              <p:cNvPr id="5527" name="Rectangle 205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8" name="Rectangle 206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9" name="Rectangle 207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0" name="Rectangle 20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1" name="Rectangle 209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2" name="Rectangle 21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3" name="Rectangle 211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4" name="Rectangle 21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5" name="Rectangle 213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6" name="Rectangle 214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505" name="Group 215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5517" name="Rectangle 216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8" name="Rectangle 217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9" name="Rectangle 218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0" name="Rectangle 219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1" name="Rectangle 220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2" name="Rectangle 221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3" name="Rectangle 222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4" name="Rectangle 223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5" name="Rectangle 224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6" name="Rectangle 225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506" name="Group 226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5507" name="Rectangle 227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08" name="Rectangle 228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09" name="Rectangle 229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0" name="Rectangle 230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1" name="Rectangle 231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2" name="Rectangle 232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3" name="Rectangle 233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4" name="Rectangle 234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5" name="Rectangle 235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6" name="Rectangle 236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54520" name="Group 248"/>
          <p:cNvGrpSpPr>
            <a:grpSpLocks/>
          </p:cNvGrpSpPr>
          <p:nvPr/>
        </p:nvGrpSpPr>
        <p:grpSpPr bwMode="auto">
          <a:xfrm flipV="1">
            <a:off x="1752600" y="3519488"/>
            <a:ext cx="762000" cy="762000"/>
            <a:chOff x="864" y="1152"/>
            <a:chExt cx="2880" cy="2880"/>
          </a:xfrm>
        </p:grpSpPr>
        <p:grpSp>
          <p:nvGrpSpPr>
            <p:cNvPr id="5365" name="Group 249"/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</p:grpSpPr>
          <p:sp>
            <p:nvSpPr>
              <p:cNvPr id="5476" name="Rectangle 250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7" name="Rectangle 251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8" name="Rectangle 252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9" name="Rectangle 253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80" name="Rectangle 254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81" name="Rectangle 255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82" name="Rectangle 256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83" name="Rectangle 257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84" name="Rectangle 258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85" name="Rectangle 259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66" name="Group 260"/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</p:grpSpPr>
          <p:sp>
            <p:nvSpPr>
              <p:cNvPr id="5466" name="Rectangle 261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7" name="Rectangle 262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8" name="Rectangle 263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9" name="Rectangle 264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0" name="Rectangle 265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1" name="Rectangle 266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2" name="Rectangle 267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3" name="Rectangle 268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4" name="Rectangle 269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5" name="Rectangle 270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67" name="Group 271"/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</p:grpSpPr>
          <p:sp>
            <p:nvSpPr>
              <p:cNvPr id="5456" name="Rectangle 272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7" name="Rectangle 273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8" name="Rectangle 274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9" name="Rectangle 275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0" name="Rectangle 27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1" name="Rectangle 277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2" name="Rectangle 278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3" name="Rectangle 279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4" name="Rectangle 280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5" name="Rectangle 281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68" name="Group 282"/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</p:grpSpPr>
          <p:sp>
            <p:nvSpPr>
              <p:cNvPr id="5446" name="Rectangle 283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47" name="Rectangle 284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48" name="Rectangle 285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49" name="Rectangle 286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0" name="Rectangle 287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1" name="Rectangle 288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2" name="Rectangle 289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3" name="Rectangle 290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4" name="Rectangle 291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5" name="Rectangle 292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69" name="Group 293"/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</p:grpSpPr>
          <p:sp>
            <p:nvSpPr>
              <p:cNvPr id="5436" name="Rectangle 294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7" name="Rectangle 295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8" name="Rectangle 296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9" name="Rectangle 297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40" name="Rectangle 298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41" name="Rectangle 299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42" name="Rectangle 300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43" name="Rectangle 301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44" name="Rectangle 302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45" name="Rectangle 303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70" name="Group 304"/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</p:grpSpPr>
          <p:sp>
            <p:nvSpPr>
              <p:cNvPr id="5426" name="Rectangle 305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7" name="Rectangle 306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8" name="Rectangle 307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9" name="Rectangle 30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0" name="Rectangle 309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1" name="Rectangle 31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2" name="Rectangle 311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3" name="Rectangle 31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4" name="Rectangle 313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5" name="Rectangle 314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71" name="Group 315"/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</p:grpSpPr>
          <p:sp>
            <p:nvSpPr>
              <p:cNvPr id="5416" name="Rectangle 316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7" name="Rectangle 317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8" name="Rectangle 318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9" name="Rectangle 319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0" name="Rectangle 320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1" name="Rectangle 321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2" name="Rectangle 322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3" name="Rectangle 323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4" name="Rectangle 324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5" name="Rectangle 325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72" name="Group 326"/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</p:grpSpPr>
          <p:sp>
            <p:nvSpPr>
              <p:cNvPr id="5406" name="Rectangle 327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7" name="Rectangle 328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8" name="Rectangle 329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9" name="Rectangle 330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0" name="Rectangle 331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1" name="Rectangle 332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2" name="Rectangle 333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3" name="Rectangle 334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4" name="Rectangle 335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5" name="Rectangle 336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73" name="Group 337"/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</p:grpSpPr>
          <p:sp>
            <p:nvSpPr>
              <p:cNvPr id="5396" name="Rectangle 338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7" name="Rectangle 339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8" name="Rectangle 340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9" name="Rectangle 341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0" name="Rectangle 342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1" name="Rectangle 343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2" name="Rectangle 344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3" name="Rectangle 345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4" name="Rectangle 346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5" name="Rectangle 347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74" name="Group 348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5386" name="Rectangle 349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7" name="Rectangle 350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8" name="Rectangle 351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9" name="Rectangle 352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0" name="Rectangle 353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1" name="Rectangle 354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2" name="Rectangle 355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3" name="Rectangle 356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4" name="Rectangle 357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5" name="Rectangle 358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75" name="Group 359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5376" name="Rectangle 360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77" name="Rectangle 361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78" name="Rectangle 362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79" name="Rectangle 363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0" name="Rectangle 364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1" name="Rectangle 365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2" name="Rectangle 366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3" name="Rectangle 367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4" name="Rectangle 368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5" name="Rectangle 369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54665" name="Group 393"/>
          <p:cNvGrpSpPr>
            <a:grpSpLocks/>
          </p:cNvGrpSpPr>
          <p:nvPr/>
        </p:nvGrpSpPr>
        <p:grpSpPr bwMode="auto">
          <a:xfrm flipV="1">
            <a:off x="1752600" y="4433888"/>
            <a:ext cx="762000" cy="762000"/>
            <a:chOff x="864" y="1152"/>
            <a:chExt cx="2880" cy="2880"/>
          </a:xfrm>
        </p:grpSpPr>
        <p:grpSp>
          <p:nvGrpSpPr>
            <p:cNvPr id="5222" name="Group 394"/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</p:grpSpPr>
          <p:sp>
            <p:nvSpPr>
              <p:cNvPr id="5333" name="Rectangle 395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4" name="Rectangle 396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5" name="Rectangle 397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6" name="Rectangle 39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7" name="Rectangle 399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8" name="Rectangle 40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9" name="Rectangle 401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40" name="Rectangle 40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41" name="Rectangle 403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42" name="Rectangle 404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23" name="Group 405"/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</p:grpSpPr>
          <p:sp>
            <p:nvSpPr>
              <p:cNvPr id="5323" name="Rectangle 406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4" name="Rectangle 407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5" name="Rectangle 408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6" name="Rectangle 409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7" name="Rectangle 410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8" name="Rectangle 411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9" name="Rectangle 412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0" name="Rectangle 413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1" name="Rectangle 414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2" name="Rectangle 415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24" name="Group 416"/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</p:grpSpPr>
          <p:sp>
            <p:nvSpPr>
              <p:cNvPr id="5313" name="Rectangle 417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4" name="Rectangle 418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5" name="Rectangle 419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6" name="Rectangle 420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7" name="Rectangle 421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8" name="Rectangle 422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9" name="Rectangle 423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0" name="Rectangle 424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1" name="Rectangle 425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2" name="Rectangle 426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25" name="Group 427"/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</p:grpSpPr>
          <p:sp>
            <p:nvSpPr>
              <p:cNvPr id="5303" name="Rectangle 428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4" name="Rectangle 429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5" name="Rectangle 430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6" name="Rectangle 431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7" name="Rectangle 432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8" name="Rectangle 433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9" name="Rectangle 434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0" name="Rectangle 435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1" name="Rectangle 436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2" name="Rectangle 437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26" name="Group 438"/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</p:grpSpPr>
          <p:sp>
            <p:nvSpPr>
              <p:cNvPr id="5293" name="Rectangle 439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4" name="Rectangle 440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5" name="Rectangle 441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6" name="Rectangle 442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7" name="Rectangle 443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8" name="Rectangle 444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9" name="Rectangle 445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0" name="Rectangle 446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1" name="Rectangle 447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2" name="Rectangle 448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27" name="Group 449"/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</p:grpSpPr>
          <p:sp>
            <p:nvSpPr>
              <p:cNvPr id="5283" name="Rectangle 450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4" name="Rectangle 451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5" name="Rectangle 452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6" name="Rectangle 453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7" name="Rectangle 454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8" name="Rectangle 455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9" name="Rectangle 456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0" name="Rectangle 457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1" name="Rectangle 458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2" name="Rectangle 459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28" name="Group 460"/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</p:grpSpPr>
          <p:sp>
            <p:nvSpPr>
              <p:cNvPr id="5273" name="Rectangle 461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4" name="Rectangle 462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5" name="Rectangle 463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6" name="Rectangle 464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7" name="Rectangle 465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8" name="Rectangle 466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9" name="Rectangle 467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0" name="Rectangle 468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1" name="Rectangle 469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2" name="Rectangle 470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29" name="Group 471"/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</p:grpSpPr>
          <p:sp>
            <p:nvSpPr>
              <p:cNvPr id="5263" name="Rectangle 472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4" name="Rectangle 473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5" name="Rectangle 474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6" name="Rectangle 475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7" name="Rectangle 47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8" name="Rectangle 477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9" name="Rectangle 478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0" name="Rectangle 479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1" name="Rectangle 480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2" name="Rectangle 481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30" name="Group 482"/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</p:grpSpPr>
          <p:sp>
            <p:nvSpPr>
              <p:cNvPr id="5253" name="Rectangle 483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4" name="Rectangle 484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5" name="Rectangle 485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6" name="Rectangle 486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7" name="Rectangle 487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8" name="Rectangle 488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9" name="Rectangle 489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0" name="Rectangle 490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1" name="Rectangle 491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2" name="Rectangle 492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31" name="Group 493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5243" name="Rectangle 494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44" name="Rectangle 495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45" name="Rectangle 496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46" name="Rectangle 497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47" name="Rectangle 498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48" name="Rectangle 499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49" name="Rectangle 500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0" name="Rectangle 501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1" name="Rectangle 502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2" name="Rectangle 503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32" name="Group 504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5233" name="Rectangle 505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34" name="Rectangle 506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35" name="Rectangle 507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36" name="Rectangle 50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37" name="Rectangle 509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38" name="Rectangle 51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39" name="Rectangle 511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40" name="Rectangle 51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41" name="Rectangle 513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42" name="Rectangle 514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pic>
        <p:nvPicPr>
          <p:cNvPr id="5186" name="Picture 11" descr="C:\Documents and Settings\culi\My Documents\My Pictures\OrangeFlow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1"/>
            <a:ext cx="1752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7" name="Picture 4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84138"/>
            <a:ext cx="7620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8" name="Picture 4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-100692"/>
            <a:ext cx="7620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1" y="176212"/>
            <a:ext cx="4169229" cy="1186497"/>
          </a:xfrm>
          <a:prstGeom prst="rect">
            <a:avLst/>
          </a:prstGeom>
        </p:spPr>
      </p:pic>
      <p:grpSp>
        <p:nvGrpSpPr>
          <p:cNvPr id="462" name="Group 248"/>
          <p:cNvGrpSpPr>
            <a:grpSpLocks/>
          </p:cNvGrpSpPr>
          <p:nvPr/>
        </p:nvGrpSpPr>
        <p:grpSpPr bwMode="auto">
          <a:xfrm flipV="1">
            <a:off x="1950243" y="3629342"/>
            <a:ext cx="762000" cy="762000"/>
            <a:chOff x="864" y="1152"/>
            <a:chExt cx="2880" cy="2880"/>
          </a:xfrm>
        </p:grpSpPr>
        <p:grpSp>
          <p:nvGrpSpPr>
            <p:cNvPr id="463" name="Group 249"/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</p:grpSpPr>
          <p:sp>
            <p:nvSpPr>
              <p:cNvPr id="574" name="Rectangle 250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5" name="Rectangle 251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6" name="Rectangle 252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7" name="Rectangle 253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8" name="Rectangle 254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9" name="Rectangle 255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80" name="Rectangle 256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81" name="Rectangle 257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82" name="Rectangle 258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83" name="Rectangle 259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64" name="Group 260"/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</p:grpSpPr>
          <p:sp>
            <p:nvSpPr>
              <p:cNvPr id="564" name="Rectangle 261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5" name="Rectangle 262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6" name="Rectangle 263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7" name="Rectangle 264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8" name="Rectangle 265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9" name="Rectangle 266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0" name="Rectangle 267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1" name="Rectangle 268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2" name="Rectangle 269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3" name="Rectangle 270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65" name="Group 271"/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</p:grpSpPr>
          <p:sp>
            <p:nvSpPr>
              <p:cNvPr id="554" name="Rectangle 272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" name="Rectangle 273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" name="Rectangle 274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" name="Rectangle 275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" name="Rectangle 27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" name="Rectangle 277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" name="Rectangle 278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1" name="Rectangle 279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2" name="Rectangle 280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3" name="Rectangle 281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66" name="Group 282"/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</p:grpSpPr>
          <p:sp>
            <p:nvSpPr>
              <p:cNvPr id="544" name="Rectangle 283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" name="Rectangle 284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" name="Rectangle 285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" name="Rectangle 286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8" name="Rectangle 287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9" name="Rectangle 288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0" name="Rectangle 289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" name="Rectangle 290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" name="Rectangle 291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" name="Rectangle 292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67" name="Group 293"/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</p:grpSpPr>
          <p:sp>
            <p:nvSpPr>
              <p:cNvPr id="534" name="Rectangle 294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5" name="Rectangle 295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6" name="Rectangle 296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7" name="Rectangle 297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" name="Rectangle 298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" name="Rectangle 299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" name="Rectangle 300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" name="Rectangle 301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" name="Rectangle 302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" name="Rectangle 303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68" name="Group 304"/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</p:grpSpPr>
          <p:sp>
            <p:nvSpPr>
              <p:cNvPr id="524" name="Rectangle 305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" name="Rectangle 306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" name="Rectangle 307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" name="Rectangle 30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" name="Rectangle 309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" name="Rectangle 31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" name="Rectangle 311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" name="Rectangle 31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" name="Rectangle 313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" name="Rectangle 314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69" name="Group 315"/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</p:grpSpPr>
          <p:sp>
            <p:nvSpPr>
              <p:cNvPr id="514" name="Rectangle 316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5" name="Rectangle 317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6" name="Rectangle 318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7" name="Rectangle 319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8" name="Rectangle 320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9" name="Rectangle 321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0" name="Rectangle 322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1" name="Rectangle 323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2" name="Rectangle 324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3" name="Rectangle 325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70" name="Group 326"/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</p:grpSpPr>
          <p:sp>
            <p:nvSpPr>
              <p:cNvPr id="504" name="Rectangle 327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05" name="Rectangle 328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06" name="Rectangle 329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07" name="Rectangle 330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08" name="Rectangle 331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09" name="Rectangle 332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0" name="Rectangle 333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1" name="Rectangle 334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2" name="Rectangle 335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3" name="Rectangle 336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71" name="Group 337"/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</p:grpSpPr>
          <p:sp>
            <p:nvSpPr>
              <p:cNvPr id="494" name="Rectangle 338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5" name="Rectangle 339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6" name="Rectangle 340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7" name="Rectangle 341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8" name="Rectangle 342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9" name="Rectangle 343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00" name="Rectangle 344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01" name="Rectangle 345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02" name="Rectangle 346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03" name="Rectangle 347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72" name="Group 348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484" name="Rectangle 349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5" name="Rectangle 350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6" name="Rectangle 351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7" name="Rectangle 352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8" name="Rectangle 353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9" name="Rectangle 354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0" name="Rectangle 355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1" name="Rectangle 356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2" name="Rectangle 357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3" name="Rectangle 358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73" name="Group 359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474" name="Rectangle 360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5" name="Rectangle 361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6" name="Rectangle 362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7" name="Rectangle 363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8" name="Rectangle 364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9" name="Rectangle 365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0" name="Rectangle 366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1" name="Rectangle 367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2" name="Rectangle 368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3" name="Rectangle 369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584" name="Group 393"/>
          <p:cNvGrpSpPr>
            <a:grpSpLocks/>
          </p:cNvGrpSpPr>
          <p:nvPr/>
        </p:nvGrpSpPr>
        <p:grpSpPr bwMode="auto">
          <a:xfrm flipV="1">
            <a:off x="2035685" y="4518980"/>
            <a:ext cx="762000" cy="762000"/>
            <a:chOff x="864" y="1152"/>
            <a:chExt cx="2880" cy="2880"/>
          </a:xfrm>
        </p:grpSpPr>
        <p:grpSp>
          <p:nvGrpSpPr>
            <p:cNvPr id="585" name="Group 394"/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</p:grpSpPr>
          <p:sp>
            <p:nvSpPr>
              <p:cNvPr id="696" name="Rectangle 395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7" name="Rectangle 396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" name="Rectangle 397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" name="Rectangle 39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" name="Rectangle 399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" name="Rectangle 40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" name="Rectangle 401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" name="Rectangle 40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" name="Rectangle 403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5" name="Rectangle 404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86" name="Group 405"/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</p:grpSpPr>
          <p:sp>
            <p:nvSpPr>
              <p:cNvPr id="686" name="Rectangle 406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87" name="Rectangle 407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88" name="Rectangle 408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89" name="Rectangle 409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0" name="Rectangle 410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1" name="Rectangle 411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2" name="Rectangle 412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3" name="Rectangle 413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4" name="Rectangle 414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5" name="Rectangle 415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87" name="Group 416"/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</p:grpSpPr>
          <p:sp>
            <p:nvSpPr>
              <p:cNvPr id="676" name="Rectangle 417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7" name="Rectangle 418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8" name="Rectangle 419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9" name="Rectangle 420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80" name="Rectangle 421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81" name="Rectangle 422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82" name="Rectangle 423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83" name="Rectangle 424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84" name="Rectangle 425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85" name="Rectangle 426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88" name="Group 427"/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</p:grpSpPr>
          <p:sp>
            <p:nvSpPr>
              <p:cNvPr id="666" name="Rectangle 428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7" name="Rectangle 429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8" name="Rectangle 430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9" name="Rectangle 431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0" name="Rectangle 432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1" name="Rectangle 433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2" name="Rectangle 434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3" name="Rectangle 435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4" name="Rectangle 436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5" name="Rectangle 437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89" name="Group 438"/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</p:grpSpPr>
          <p:sp>
            <p:nvSpPr>
              <p:cNvPr id="656" name="Rectangle 439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7" name="Rectangle 440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8" name="Rectangle 441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9" name="Rectangle 442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0" name="Rectangle 443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1" name="Rectangle 444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2" name="Rectangle 445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3" name="Rectangle 446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4" name="Rectangle 447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5" name="Rectangle 448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90" name="Group 449"/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</p:grpSpPr>
          <p:sp>
            <p:nvSpPr>
              <p:cNvPr id="646" name="Rectangle 450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7" name="Rectangle 451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8" name="Rectangle 452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9" name="Rectangle 453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0" name="Rectangle 454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1" name="Rectangle 455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2" name="Rectangle 456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3" name="Rectangle 457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4" name="Rectangle 458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5" name="Rectangle 459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91" name="Group 460"/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</p:grpSpPr>
          <p:sp>
            <p:nvSpPr>
              <p:cNvPr id="636" name="Rectangle 461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7" name="Rectangle 462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8" name="Rectangle 463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9" name="Rectangle 464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0" name="Rectangle 465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1" name="Rectangle 466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2" name="Rectangle 467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3" name="Rectangle 468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4" name="Rectangle 469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5" name="Rectangle 470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92" name="Group 471"/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</p:grpSpPr>
          <p:sp>
            <p:nvSpPr>
              <p:cNvPr id="626" name="Rectangle 472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7" name="Rectangle 473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8" name="Rectangle 474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9" name="Rectangle 475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0" name="Rectangle 47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1" name="Rectangle 477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2" name="Rectangle 478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3" name="Rectangle 479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4" name="Rectangle 480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5" name="Rectangle 481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93" name="Group 482"/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</p:grpSpPr>
          <p:sp>
            <p:nvSpPr>
              <p:cNvPr id="616" name="Rectangle 483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7" name="Rectangle 484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8" name="Rectangle 485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9" name="Rectangle 486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0" name="Rectangle 487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1" name="Rectangle 488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2" name="Rectangle 489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3" name="Rectangle 490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4" name="Rectangle 491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5" name="Rectangle 492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94" name="Group 493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606" name="Rectangle 494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07" name="Rectangle 495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08" name="Rectangle 496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09" name="Rectangle 497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0" name="Rectangle 498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1" name="Rectangle 499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2" name="Rectangle 500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3" name="Rectangle 501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4" name="Rectangle 502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5" name="Rectangle 503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95" name="Group 504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596" name="Rectangle 505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97" name="Rectangle 506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98" name="Rectangle 507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99" name="Rectangle 50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00" name="Rectangle 509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01" name="Rectangle 51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02" name="Rectangle 511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03" name="Rectangle 51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04" name="Rectangle 513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05" name="Rectangle 514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706" name="Group 393"/>
          <p:cNvGrpSpPr>
            <a:grpSpLocks/>
          </p:cNvGrpSpPr>
          <p:nvPr/>
        </p:nvGrpSpPr>
        <p:grpSpPr bwMode="auto">
          <a:xfrm flipV="1">
            <a:off x="2400300" y="4604709"/>
            <a:ext cx="762000" cy="762000"/>
            <a:chOff x="864" y="1152"/>
            <a:chExt cx="2880" cy="2880"/>
          </a:xfrm>
        </p:grpSpPr>
        <p:grpSp>
          <p:nvGrpSpPr>
            <p:cNvPr id="707" name="Group 394"/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</p:grpSpPr>
          <p:sp>
            <p:nvSpPr>
              <p:cNvPr id="818" name="Rectangle 395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9" name="Rectangle 396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0" name="Rectangle 397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1" name="Rectangle 39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2" name="Rectangle 399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3" name="Rectangle 40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4" name="Rectangle 401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5" name="Rectangle 40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6" name="Rectangle 403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7" name="Rectangle 404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8" name="Group 405"/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</p:grpSpPr>
          <p:sp>
            <p:nvSpPr>
              <p:cNvPr id="808" name="Rectangle 406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09" name="Rectangle 407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0" name="Rectangle 408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1" name="Rectangle 409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2" name="Rectangle 410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3" name="Rectangle 411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4" name="Rectangle 412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5" name="Rectangle 413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6" name="Rectangle 414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7" name="Rectangle 415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9" name="Group 416"/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</p:grpSpPr>
          <p:sp>
            <p:nvSpPr>
              <p:cNvPr id="798" name="Rectangle 417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99" name="Rectangle 418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00" name="Rectangle 419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01" name="Rectangle 420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02" name="Rectangle 421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03" name="Rectangle 422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04" name="Rectangle 423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05" name="Rectangle 424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06" name="Rectangle 425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07" name="Rectangle 426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10" name="Group 427"/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</p:grpSpPr>
          <p:sp>
            <p:nvSpPr>
              <p:cNvPr id="788" name="Rectangle 428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9" name="Rectangle 429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90" name="Rectangle 430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91" name="Rectangle 431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92" name="Rectangle 432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93" name="Rectangle 433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94" name="Rectangle 434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95" name="Rectangle 435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96" name="Rectangle 436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97" name="Rectangle 437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11" name="Group 438"/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</p:grpSpPr>
          <p:sp>
            <p:nvSpPr>
              <p:cNvPr id="778" name="Rectangle 439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9" name="Rectangle 440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0" name="Rectangle 441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1" name="Rectangle 442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2" name="Rectangle 443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3" name="Rectangle 444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4" name="Rectangle 445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5" name="Rectangle 446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6" name="Rectangle 447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7" name="Rectangle 448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12" name="Group 449"/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</p:grpSpPr>
          <p:sp>
            <p:nvSpPr>
              <p:cNvPr id="768" name="Rectangle 450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9" name="Rectangle 451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0" name="Rectangle 452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1" name="Rectangle 453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2" name="Rectangle 454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3" name="Rectangle 455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4" name="Rectangle 456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5" name="Rectangle 457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6" name="Rectangle 458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7" name="Rectangle 459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13" name="Group 460"/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</p:grpSpPr>
          <p:sp>
            <p:nvSpPr>
              <p:cNvPr id="758" name="Rectangle 461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59" name="Rectangle 462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0" name="Rectangle 463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1" name="Rectangle 464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2" name="Rectangle 465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3" name="Rectangle 466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4" name="Rectangle 467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5" name="Rectangle 468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6" name="Rectangle 469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7" name="Rectangle 470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14" name="Group 471"/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</p:grpSpPr>
          <p:sp>
            <p:nvSpPr>
              <p:cNvPr id="748" name="Rectangle 472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49" name="Rectangle 473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50" name="Rectangle 474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51" name="Rectangle 475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52" name="Rectangle 47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53" name="Rectangle 477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54" name="Rectangle 478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55" name="Rectangle 479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56" name="Rectangle 480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57" name="Rectangle 481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15" name="Group 482"/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</p:grpSpPr>
          <p:sp>
            <p:nvSpPr>
              <p:cNvPr id="738" name="Rectangle 483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39" name="Rectangle 484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40" name="Rectangle 485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41" name="Rectangle 486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42" name="Rectangle 487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43" name="Rectangle 488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44" name="Rectangle 489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45" name="Rectangle 490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46" name="Rectangle 491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47" name="Rectangle 492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16" name="Group 493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728" name="Rectangle 494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9" name="Rectangle 495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30" name="Rectangle 496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31" name="Rectangle 497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32" name="Rectangle 498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33" name="Rectangle 499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34" name="Rectangle 500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35" name="Rectangle 501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36" name="Rectangle 502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37" name="Rectangle 503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17" name="Group 504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718" name="Rectangle 505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19" name="Rectangle 506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0" name="Rectangle 507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1" name="Rectangle 50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2" name="Rectangle 509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3" name="Rectangle 51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4" name="Rectangle 511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5" name="Rectangle 51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6" name="Rectangle 513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7" name="Rectangle 514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828" name="Text Box 87"/>
          <p:cNvSpPr txBox="1">
            <a:spLocks noChangeArrowheads="1"/>
          </p:cNvSpPr>
          <p:nvPr/>
        </p:nvSpPr>
        <p:spPr bwMode="auto">
          <a:xfrm>
            <a:off x="6650353" y="2869119"/>
            <a:ext cx="1076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100</a:t>
            </a:r>
          </a:p>
        </p:txBody>
      </p:sp>
      <p:sp>
        <p:nvSpPr>
          <p:cNvPr id="829" name="Text Box 87"/>
          <p:cNvSpPr txBox="1">
            <a:spLocks noChangeArrowheads="1"/>
          </p:cNvSpPr>
          <p:nvPr/>
        </p:nvSpPr>
        <p:spPr bwMode="auto">
          <a:xfrm>
            <a:off x="6650353" y="3593019"/>
            <a:ext cx="1076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200</a:t>
            </a:r>
          </a:p>
        </p:txBody>
      </p:sp>
      <p:sp>
        <p:nvSpPr>
          <p:cNvPr id="830" name="Text Box 87"/>
          <p:cNvSpPr txBox="1">
            <a:spLocks noChangeArrowheads="1"/>
          </p:cNvSpPr>
          <p:nvPr/>
        </p:nvSpPr>
        <p:spPr bwMode="auto">
          <a:xfrm>
            <a:off x="6615112" y="4484400"/>
            <a:ext cx="1076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416629785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4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4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4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4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46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4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4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57" grpId="0"/>
      <p:bldP spid="54358" grpId="0"/>
      <p:bldP spid="54359" grpId="0"/>
      <p:bldP spid="54361" grpId="0"/>
      <p:bldP spid="54362" grpId="0"/>
      <p:bldP spid="54363" grpId="0"/>
      <p:bldP spid="54364" grpId="0"/>
      <p:bldP spid="54366" grpId="0"/>
      <p:bldP spid="54367" grpId="0"/>
      <p:bldP spid="54368" grpId="0"/>
      <p:bldP spid="54369" grpId="0"/>
      <p:bldP spid="54371" grpId="0"/>
      <p:bldP spid="828" grpId="0"/>
      <p:bldP spid="829" grpId="0"/>
      <p:bldP spid="83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384</Words>
  <Application>Microsoft Office PowerPoint</Application>
  <PresentationFormat>Widescreen</PresentationFormat>
  <Paragraphs>134</Paragraphs>
  <Slides>18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.VnBlack</vt:lpstr>
      <vt:lpstr>Arial</vt:lpstr>
      <vt:lpstr>Calibri</vt:lpstr>
      <vt:lpstr>Calibri Light</vt:lpstr>
      <vt:lpstr>HP001 4 hàng</vt:lpstr>
      <vt:lpstr>ITC Avant Garde Std Bk</vt:lpstr>
      <vt:lpstr>Tahoma</vt:lpstr>
      <vt:lpstr>Times New Roman</vt:lpstr>
      <vt:lpstr>VNI-Times</vt:lpstr>
      <vt:lpstr>Wingdings</vt:lpstr>
      <vt:lpstr>方正卡通简体</vt:lpstr>
      <vt:lpstr>1_Office Theme</vt:lpstr>
      <vt:lpstr>2_Office Theme</vt:lpstr>
      <vt:lpstr>4_Office 主题</vt:lpstr>
      <vt:lpstr>1_Tema de Office</vt:lpstr>
      <vt:lpstr>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18GV Đỗ Thị Biên</cp:lastModifiedBy>
  <cp:revision>23</cp:revision>
  <dcterms:created xsi:type="dcterms:W3CDTF">2021-05-06T10:30:00Z</dcterms:created>
  <dcterms:modified xsi:type="dcterms:W3CDTF">2022-02-26T13:52:53Z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