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7" r:id="rId2"/>
    <p:sldId id="2735" r:id="rId3"/>
    <p:sldId id="2740" r:id="rId4"/>
    <p:sldId id="258" r:id="rId5"/>
    <p:sldId id="2742" r:id="rId6"/>
    <p:sldId id="2744" r:id="rId7"/>
    <p:sldId id="260" r:id="rId8"/>
    <p:sldId id="2729" r:id="rId9"/>
    <p:sldId id="2736" r:id="rId10"/>
    <p:sldId id="28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8FEC"/>
    <a:srgbClr val="079ACD"/>
    <a:srgbClr val="15B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010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BD253-60EB-48AC-B916-F62DA118AAF6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2D2AD-5227-4708-850C-074E4C8BA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6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0F55-07B6-F0EE-BDB9-47E8D72B7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BB0DCC-B926-09D7-09F4-2F770F2AB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C77E0-A6B0-7E45-A646-11A46DF1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98FBF-C731-F886-5C12-2F36EC7D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13AA9-8A6A-1FD5-02AE-A6D7FCCCE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0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2555-5748-D14C-B5CF-6230615C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5A5A9-1BA3-263C-DC2C-7178690C71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670B4-C89E-261E-DC2C-404ABB99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16CB1-7E9D-EEE9-ACAF-2D39137A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84C48-F49C-8CE8-C92F-052041CE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0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7BB737-8909-4191-28CC-ECAA60697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27CE2-9731-95CE-33BB-F55BD240F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B7318-3939-7F04-054D-7DA2CB37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3039B-CD93-1BB8-90B3-086D4669A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FE3CC-8EB9-1B1F-FF4D-D0AACFA9A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90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368A-6EDD-CEEA-2DC3-EAFC803B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77484-4A73-AC4F-5182-B6596533B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51CA6-7ADC-82A8-EE28-E607066D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D2BED-E473-0FED-B11B-7B21CFB6B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88717-9D05-795A-44F4-2F05F945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8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D7AF-B672-17F5-73EC-C9C40867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3854E-DA2F-5623-7519-E617D0200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122DF-6411-7DDE-71AC-44742879C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AB1B5-63C1-4B73-38CF-1C0F8C51B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6B94A-EA63-9753-02FE-9A092955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E5AC-5FC0-58AF-1703-E73ABDF1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6BBAD-9BA5-19A3-7F9C-0EB819825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D01B3-0DBB-1DEB-2FD1-1AE30EF2C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90095-70EA-C289-73FC-C7D45E09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BAA19-2353-827A-30D7-34E49FF0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04EC0-502C-022A-6BF1-B71C81179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01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C032A-6CFE-1371-D3F0-5EF809B09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2C1B6-3102-05BC-0CF3-BC4D8EA70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72C2C-E122-86E0-E670-B26AD2F9A6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7E51B6-397B-4D23-07D4-A5A261526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0B5C2-A65F-7A10-202D-2E4750651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10ED58-DCAB-156A-9FD9-705F89BB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6CD88B-0F54-7B2A-19FD-6579FAB9C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12794-3426-10B0-544F-BDBAEF74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6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EF855-A666-A0FE-30BF-BCD93BFC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BD87B-813D-A9E7-D511-85149E4F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7059B-E944-06EA-9C20-0B8B958E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C3722-CB17-1B74-7D3F-B2AB89BB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6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34B19-FADE-5286-9888-FF257A30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0301-881D-4949-B397-B52227A3CD9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53CB6-DF35-7991-6044-29CD62F8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BE6F1-71E2-3FD7-DB1D-A68F6A447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8B4E-337E-404C-A03E-ACCF60C73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1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4B6A-C5C0-988D-8272-00048423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96250-2B28-F56E-8361-1DAF93E93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39F03-0435-C016-4AD6-75425691A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372EEA-4D2F-384F-54E7-65D017C3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8CD56-1641-D088-18D4-49BA7118D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DF549-94BE-AEFA-86B1-129E70AC4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C871C-D95E-F842-6D9A-93604326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0FC25B-F4FD-CE58-4966-A5DED59AE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8BE5D-A9DB-99F9-FBE8-65BB51A25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E4C1-AA27-7E30-09EB-8BC08B2C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C6FB-CA37-4996-BD29-C69D87FB935D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B59E0-881D-0B13-84CB-99F72E64F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A7AA3-B4D2-0CE3-5088-96AB7A328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2E153-C3DF-4C1A-92D5-0850DEB77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6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463383-5AD4-D0F0-7A48-F424C79E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22BC-47E2-F2C8-88A6-164F5A7B2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ACF3D-1403-4E17-0B39-7C91C05B5A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40301-881D-4949-B397-B52227A3CD9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25365-E5F4-4D0D-E31A-1E226D5E2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F3636-DF07-C9A8-61C2-49199247B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78B4E-337E-404C-A03E-ACCF60C73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jpeg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jpeg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31000" r="-19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4"/>
          <a:stretch/>
        </p:blipFill>
        <p:spPr>
          <a:xfrm>
            <a:off x="5702520" y="612404"/>
            <a:ext cx="6489480" cy="5633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/>
          <a:stretch/>
        </p:blipFill>
        <p:spPr>
          <a:xfrm>
            <a:off x="-13856" y="197956"/>
            <a:ext cx="6918721" cy="62489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CEE953-FE87-2F00-C033-3B9D34AB3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464" y="795300"/>
            <a:ext cx="8382727" cy="54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4684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18000" r="-19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8048F-1046-DB50-3182-CC68173FC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" y="1453725"/>
            <a:ext cx="7498730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77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khởi động đầu giờ _ Nguồn-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7E5E17C8-BDF7-F303-A1E5-4DFD1323C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444C99-D8B1-1887-EEDB-13AAB36723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1" b="31382"/>
          <a:stretch/>
        </p:blipFill>
        <p:spPr>
          <a:xfrm flipH="1">
            <a:off x="-367350" y="2698647"/>
            <a:ext cx="2009644" cy="41593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680604C-7781-F6BC-CFEC-8342E0E3862F}"/>
              </a:ext>
            </a:extLst>
          </p:cNvPr>
          <p:cNvGrpSpPr/>
          <p:nvPr/>
        </p:nvGrpSpPr>
        <p:grpSpPr>
          <a:xfrm>
            <a:off x="1400278" y="4349058"/>
            <a:ext cx="5454569" cy="2284557"/>
            <a:chOff x="1400278" y="4349058"/>
            <a:chExt cx="5454569" cy="2284557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1528893-D763-F470-9F34-8490DAA32206}"/>
                </a:ext>
              </a:extLst>
            </p:cNvPr>
            <p:cNvSpPr/>
            <p:nvPr/>
          </p:nvSpPr>
          <p:spPr>
            <a:xfrm>
              <a:off x="2799682" y="4547558"/>
              <a:ext cx="1189856" cy="2055494"/>
            </a:xfrm>
            <a:custGeom>
              <a:avLst/>
              <a:gdLst/>
              <a:ahLst/>
              <a:cxnLst/>
              <a:rect l="l" t="t" r="r" b="b"/>
              <a:pathLst>
                <a:path w="3614224" h="5949340">
                  <a:moveTo>
                    <a:pt x="0" y="0"/>
                  </a:moveTo>
                  <a:lnTo>
                    <a:pt x="3614225" y="0"/>
                  </a:lnTo>
                  <a:lnTo>
                    <a:pt x="3614225" y="5949340"/>
                  </a:lnTo>
                  <a:lnTo>
                    <a:pt x="0" y="5949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F47EEFA-92B2-C014-B6C0-1AA47B1280FE}"/>
                </a:ext>
              </a:extLst>
            </p:cNvPr>
            <p:cNvSpPr/>
            <p:nvPr/>
          </p:nvSpPr>
          <p:spPr>
            <a:xfrm>
              <a:off x="1400278" y="4355387"/>
              <a:ext cx="1399404" cy="2153107"/>
            </a:xfrm>
            <a:custGeom>
              <a:avLst/>
              <a:gdLst/>
              <a:ahLst/>
              <a:cxnLst/>
              <a:rect l="l" t="t" r="r" b="b"/>
              <a:pathLst>
                <a:path w="2939730" h="5057601">
                  <a:moveTo>
                    <a:pt x="0" y="0"/>
                  </a:moveTo>
                  <a:lnTo>
                    <a:pt x="2939730" y="0"/>
                  </a:lnTo>
                  <a:lnTo>
                    <a:pt x="2939730" y="5057601"/>
                  </a:lnTo>
                  <a:lnTo>
                    <a:pt x="0" y="505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3A9D17A-A6D4-60E1-3292-93E1B2528C8D}"/>
                </a:ext>
              </a:extLst>
            </p:cNvPr>
            <p:cNvSpPr/>
            <p:nvPr/>
          </p:nvSpPr>
          <p:spPr>
            <a:xfrm>
              <a:off x="3989539" y="4480507"/>
              <a:ext cx="1280962" cy="2153108"/>
            </a:xfrm>
            <a:custGeom>
              <a:avLst/>
              <a:gdLst/>
              <a:ahLst/>
              <a:cxnLst/>
              <a:rect l="l" t="t" r="r" b="b"/>
              <a:pathLst>
                <a:path w="3217305" h="5086648">
                  <a:moveTo>
                    <a:pt x="0" y="0"/>
                  </a:moveTo>
                  <a:lnTo>
                    <a:pt x="3217305" y="0"/>
                  </a:lnTo>
                  <a:lnTo>
                    <a:pt x="3217305" y="5086648"/>
                  </a:lnTo>
                  <a:lnTo>
                    <a:pt x="0" y="5086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8A23835-D9E0-F197-45BD-517992FAD981}"/>
                </a:ext>
              </a:extLst>
            </p:cNvPr>
            <p:cNvSpPr/>
            <p:nvPr/>
          </p:nvSpPr>
          <p:spPr>
            <a:xfrm>
              <a:off x="5455443" y="4349058"/>
              <a:ext cx="1399404" cy="2253994"/>
            </a:xfrm>
            <a:custGeom>
              <a:avLst/>
              <a:gdLst/>
              <a:ahLst/>
              <a:cxnLst/>
              <a:rect l="l" t="t" r="r" b="b"/>
              <a:pathLst>
                <a:path w="2484311" h="4114800">
                  <a:moveTo>
                    <a:pt x="0" y="0"/>
                  </a:moveTo>
                  <a:lnTo>
                    <a:pt x="2484311" y="0"/>
                  </a:lnTo>
                  <a:lnTo>
                    <a:pt x="248431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6E5584-E766-0739-08A5-D32A6F538C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2706"/>
            <a:ext cx="12022354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1C59226-DAE3-861C-F0E4-30CC6D50A58F}"/>
              </a:ext>
            </a:extLst>
          </p:cNvPr>
          <p:cNvSpPr/>
          <p:nvPr/>
        </p:nvSpPr>
        <p:spPr>
          <a:xfrm>
            <a:off x="1417689" y="297734"/>
            <a:ext cx="9356622" cy="4051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B731D-8CAC-4B7A-1ED8-82F0E15092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1" b="31382"/>
          <a:stretch/>
        </p:blipFill>
        <p:spPr>
          <a:xfrm flipH="1">
            <a:off x="-367350" y="2780839"/>
            <a:ext cx="2009644" cy="415935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9450E2D-6C44-8CED-7CDD-75B233CE9275}"/>
              </a:ext>
            </a:extLst>
          </p:cNvPr>
          <p:cNvGrpSpPr/>
          <p:nvPr/>
        </p:nvGrpSpPr>
        <p:grpSpPr>
          <a:xfrm>
            <a:off x="1400278" y="4431250"/>
            <a:ext cx="5454569" cy="2284557"/>
            <a:chOff x="1400278" y="4349058"/>
            <a:chExt cx="5454569" cy="22845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CA8F361-25E3-CC7E-A256-565A32402974}"/>
                </a:ext>
              </a:extLst>
            </p:cNvPr>
            <p:cNvSpPr/>
            <p:nvPr/>
          </p:nvSpPr>
          <p:spPr>
            <a:xfrm>
              <a:off x="2799682" y="4547558"/>
              <a:ext cx="1189856" cy="2055494"/>
            </a:xfrm>
            <a:custGeom>
              <a:avLst/>
              <a:gdLst/>
              <a:ahLst/>
              <a:cxnLst/>
              <a:rect l="l" t="t" r="r" b="b"/>
              <a:pathLst>
                <a:path w="3614224" h="5949340">
                  <a:moveTo>
                    <a:pt x="0" y="0"/>
                  </a:moveTo>
                  <a:lnTo>
                    <a:pt x="3614225" y="0"/>
                  </a:lnTo>
                  <a:lnTo>
                    <a:pt x="3614225" y="5949340"/>
                  </a:lnTo>
                  <a:lnTo>
                    <a:pt x="0" y="5949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369F22A-B5CA-4204-F1E3-6F73FF926832}"/>
                </a:ext>
              </a:extLst>
            </p:cNvPr>
            <p:cNvSpPr/>
            <p:nvPr/>
          </p:nvSpPr>
          <p:spPr>
            <a:xfrm>
              <a:off x="1400278" y="4355387"/>
              <a:ext cx="1399404" cy="2153107"/>
            </a:xfrm>
            <a:custGeom>
              <a:avLst/>
              <a:gdLst/>
              <a:ahLst/>
              <a:cxnLst/>
              <a:rect l="l" t="t" r="r" b="b"/>
              <a:pathLst>
                <a:path w="2939730" h="5057601">
                  <a:moveTo>
                    <a:pt x="0" y="0"/>
                  </a:moveTo>
                  <a:lnTo>
                    <a:pt x="2939730" y="0"/>
                  </a:lnTo>
                  <a:lnTo>
                    <a:pt x="2939730" y="5057601"/>
                  </a:lnTo>
                  <a:lnTo>
                    <a:pt x="0" y="505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AC2E246-71C4-395E-4A4A-8FC9DB3ACB37}"/>
                </a:ext>
              </a:extLst>
            </p:cNvPr>
            <p:cNvSpPr/>
            <p:nvPr/>
          </p:nvSpPr>
          <p:spPr>
            <a:xfrm>
              <a:off x="3989539" y="4480507"/>
              <a:ext cx="1280962" cy="2153108"/>
            </a:xfrm>
            <a:custGeom>
              <a:avLst/>
              <a:gdLst/>
              <a:ahLst/>
              <a:cxnLst/>
              <a:rect l="l" t="t" r="r" b="b"/>
              <a:pathLst>
                <a:path w="3217305" h="5086648">
                  <a:moveTo>
                    <a:pt x="0" y="0"/>
                  </a:moveTo>
                  <a:lnTo>
                    <a:pt x="3217305" y="0"/>
                  </a:lnTo>
                  <a:lnTo>
                    <a:pt x="3217305" y="5086648"/>
                  </a:lnTo>
                  <a:lnTo>
                    <a:pt x="0" y="5086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BBA3482-706E-99D1-79F8-4F394FC560DF}"/>
                </a:ext>
              </a:extLst>
            </p:cNvPr>
            <p:cNvSpPr/>
            <p:nvPr/>
          </p:nvSpPr>
          <p:spPr>
            <a:xfrm>
              <a:off x="5455443" y="4349058"/>
              <a:ext cx="1399404" cy="2253994"/>
            </a:xfrm>
            <a:custGeom>
              <a:avLst/>
              <a:gdLst/>
              <a:ahLst/>
              <a:cxnLst/>
              <a:rect l="l" t="t" r="r" b="b"/>
              <a:pathLst>
                <a:path w="2484311" h="4114800">
                  <a:moveTo>
                    <a:pt x="0" y="0"/>
                  </a:moveTo>
                  <a:lnTo>
                    <a:pt x="2484311" y="0"/>
                  </a:lnTo>
                  <a:lnTo>
                    <a:pt x="248431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B036B96-0FE6-826C-DD98-36F86FA10B61}"/>
              </a:ext>
            </a:extLst>
          </p:cNvPr>
          <p:cNvSpPr/>
          <p:nvPr/>
        </p:nvSpPr>
        <p:spPr>
          <a:xfrm>
            <a:off x="2927763" y="0"/>
            <a:ext cx="6063422" cy="1012126"/>
          </a:xfrm>
          <a:prstGeom prst="roundRect">
            <a:avLst>
              <a:gd name="adj" fmla="val 10662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5,63 : 10?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8CA1B1-558D-7A9F-C182-E361D6AE8F35}"/>
              </a:ext>
            </a:extLst>
          </p:cNvPr>
          <p:cNvGrpSpPr/>
          <p:nvPr/>
        </p:nvGrpSpPr>
        <p:grpSpPr>
          <a:xfrm>
            <a:off x="1917113" y="1272206"/>
            <a:ext cx="3538330" cy="1232201"/>
            <a:chOff x="1634449" y="2043257"/>
            <a:chExt cx="3538330" cy="123220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EA78289-7781-3326-3DA1-A8FD6384A98F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56,3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B2A0876-5C5F-717F-0DBE-978F2FB62FAF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0F5381E-EB5F-1106-0FDA-44808B0AF296}"/>
              </a:ext>
            </a:extLst>
          </p:cNvPr>
          <p:cNvGrpSpPr/>
          <p:nvPr/>
        </p:nvGrpSpPr>
        <p:grpSpPr>
          <a:xfrm>
            <a:off x="6605081" y="1315326"/>
            <a:ext cx="3427949" cy="1206388"/>
            <a:chOff x="6763897" y="2069070"/>
            <a:chExt cx="3427949" cy="120638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D867645-480C-9C6F-B164-E85A548A12EB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563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0FC67A8-11D4-4A34-CBB2-4ADE11B4C656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1CE51F-4A28-1AF7-C2A9-6BA07593E645}"/>
              </a:ext>
            </a:extLst>
          </p:cNvPr>
          <p:cNvGrpSpPr/>
          <p:nvPr/>
        </p:nvGrpSpPr>
        <p:grpSpPr>
          <a:xfrm>
            <a:off x="1944149" y="2783076"/>
            <a:ext cx="3514350" cy="1370300"/>
            <a:chOff x="1658429" y="4301579"/>
            <a:chExt cx="3514350" cy="13703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9015428-99D0-F59B-744D-71DA85CAFE92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0,563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C5697D8-D73C-CB00-2192-A20CC121C35D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80E87B-FD23-E2B7-8E17-988457B47AEC}"/>
              </a:ext>
            </a:extLst>
          </p:cNvPr>
          <p:cNvGrpSpPr/>
          <p:nvPr/>
        </p:nvGrpSpPr>
        <p:grpSpPr>
          <a:xfrm>
            <a:off x="6605081" y="2783076"/>
            <a:ext cx="3384971" cy="1370300"/>
            <a:chOff x="6806876" y="4301579"/>
            <a:chExt cx="3384971" cy="137030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53A1E7A-1D04-F1FE-FB29-329C8FAFB38B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5,63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D9412A-F887-4F20-CD21-3BAB1268BDE2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5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225B353-CE0C-3B1C-04E5-5F134CBFB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42134" y="3308843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2D2A0A2-C58D-24F7-B2F4-40E07C15D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51983" y="3294343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0236ECF-1444-D45F-B0AF-CF72C9061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626125" y="1696980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A7E257C-AD1A-7FA5-AC30-F079BC7B1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69185" y="1663939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53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57" grpId="0" animBg="1"/>
      <p:bldP spid="26" grpId="0" uiExpand="1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3D6F7-3A61-9DC1-EBB0-36B3EE103E94}"/>
              </a:ext>
            </a:extLst>
          </p:cNvPr>
          <p:cNvSpPr/>
          <p:nvPr/>
        </p:nvSpPr>
        <p:spPr>
          <a:xfrm>
            <a:off x="1417689" y="297734"/>
            <a:ext cx="9356622" cy="40517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157CE-9D7E-9DAA-156F-B8C2E53FBD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1" b="31382"/>
          <a:stretch/>
        </p:blipFill>
        <p:spPr>
          <a:xfrm flipH="1">
            <a:off x="-367350" y="2780839"/>
            <a:ext cx="2009644" cy="41593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65A87E-BCDC-A7DE-DD8D-C5DC7394C0A8}"/>
              </a:ext>
            </a:extLst>
          </p:cNvPr>
          <p:cNvGrpSpPr/>
          <p:nvPr/>
        </p:nvGrpSpPr>
        <p:grpSpPr>
          <a:xfrm>
            <a:off x="1400278" y="4431250"/>
            <a:ext cx="5454569" cy="2284557"/>
            <a:chOff x="1400278" y="4349058"/>
            <a:chExt cx="5454569" cy="2284557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C180F9B0-1D67-BDE9-2F14-566077523783}"/>
                </a:ext>
              </a:extLst>
            </p:cNvPr>
            <p:cNvSpPr/>
            <p:nvPr/>
          </p:nvSpPr>
          <p:spPr>
            <a:xfrm>
              <a:off x="2799682" y="4547558"/>
              <a:ext cx="1189856" cy="2055494"/>
            </a:xfrm>
            <a:custGeom>
              <a:avLst/>
              <a:gdLst/>
              <a:ahLst/>
              <a:cxnLst/>
              <a:rect l="l" t="t" r="r" b="b"/>
              <a:pathLst>
                <a:path w="3614224" h="5949340">
                  <a:moveTo>
                    <a:pt x="0" y="0"/>
                  </a:moveTo>
                  <a:lnTo>
                    <a:pt x="3614225" y="0"/>
                  </a:lnTo>
                  <a:lnTo>
                    <a:pt x="3614225" y="5949340"/>
                  </a:lnTo>
                  <a:lnTo>
                    <a:pt x="0" y="5949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E655602-5F55-7F36-0B7E-E8C4CDCB8E4A}"/>
                </a:ext>
              </a:extLst>
            </p:cNvPr>
            <p:cNvSpPr/>
            <p:nvPr/>
          </p:nvSpPr>
          <p:spPr>
            <a:xfrm>
              <a:off x="1400278" y="4355387"/>
              <a:ext cx="1399404" cy="2153107"/>
            </a:xfrm>
            <a:custGeom>
              <a:avLst/>
              <a:gdLst/>
              <a:ahLst/>
              <a:cxnLst/>
              <a:rect l="l" t="t" r="r" b="b"/>
              <a:pathLst>
                <a:path w="2939730" h="5057601">
                  <a:moveTo>
                    <a:pt x="0" y="0"/>
                  </a:moveTo>
                  <a:lnTo>
                    <a:pt x="2939730" y="0"/>
                  </a:lnTo>
                  <a:lnTo>
                    <a:pt x="2939730" y="5057601"/>
                  </a:lnTo>
                  <a:lnTo>
                    <a:pt x="0" y="505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5C984C4-BBAB-2C92-C5E2-2134106299AD}"/>
                </a:ext>
              </a:extLst>
            </p:cNvPr>
            <p:cNvSpPr/>
            <p:nvPr/>
          </p:nvSpPr>
          <p:spPr>
            <a:xfrm>
              <a:off x="3989539" y="4480507"/>
              <a:ext cx="1280962" cy="2153108"/>
            </a:xfrm>
            <a:custGeom>
              <a:avLst/>
              <a:gdLst/>
              <a:ahLst/>
              <a:cxnLst/>
              <a:rect l="l" t="t" r="r" b="b"/>
              <a:pathLst>
                <a:path w="3217305" h="5086648">
                  <a:moveTo>
                    <a:pt x="0" y="0"/>
                  </a:moveTo>
                  <a:lnTo>
                    <a:pt x="3217305" y="0"/>
                  </a:lnTo>
                  <a:lnTo>
                    <a:pt x="3217305" y="5086648"/>
                  </a:lnTo>
                  <a:lnTo>
                    <a:pt x="0" y="5086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29AFC5F-0852-7121-4E3D-B6E0FFF64F6D}"/>
                </a:ext>
              </a:extLst>
            </p:cNvPr>
            <p:cNvSpPr/>
            <p:nvPr/>
          </p:nvSpPr>
          <p:spPr>
            <a:xfrm>
              <a:off x="5455443" y="4349058"/>
              <a:ext cx="1399404" cy="2253994"/>
            </a:xfrm>
            <a:custGeom>
              <a:avLst/>
              <a:gdLst/>
              <a:ahLst/>
              <a:cxnLst/>
              <a:rect l="l" t="t" r="r" b="b"/>
              <a:pathLst>
                <a:path w="2484311" h="4114800">
                  <a:moveTo>
                    <a:pt x="0" y="0"/>
                  </a:moveTo>
                  <a:lnTo>
                    <a:pt x="2484311" y="0"/>
                  </a:lnTo>
                  <a:lnTo>
                    <a:pt x="248431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225F25-3303-A030-916E-DBDC8F08AB9C}"/>
              </a:ext>
            </a:extLst>
          </p:cNvPr>
          <p:cNvSpPr/>
          <p:nvPr/>
        </p:nvSpPr>
        <p:spPr>
          <a:xfrm>
            <a:off x="3123434" y="0"/>
            <a:ext cx="6063422" cy="1012126"/>
          </a:xfrm>
          <a:prstGeom prst="roundRect">
            <a:avLst>
              <a:gd name="adj" fmla="val 10662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27,85 : 0,01=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CDB30D-D123-1BBF-84FC-957ADE0D88BD}"/>
              </a:ext>
            </a:extLst>
          </p:cNvPr>
          <p:cNvGrpSpPr/>
          <p:nvPr/>
        </p:nvGrpSpPr>
        <p:grpSpPr>
          <a:xfrm>
            <a:off x="1907462" y="1182176"/>
            <a:ext cx="3538330" cy="1232201"/>
            <a:chOff x="1634449" y="2043257"/>
            <a:chExt cx="3538330" cy="123220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17B0E22-23B0-295E-BE69-4A7256089BAB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2,785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CC6637D-1855-B03E-6C88-56878CDB0AF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9525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8028A2-A7CC-B5BA-27C4-BB89EC60AD26}"/>
              </a:ext>
            </a:extLst>
          </p:cNvPr>
          <p:cNvGrpSpPr/>
          <p:nvPr/>
        </p:nvGrpSpPr>
        <p:grpSpPr>
          <a:xfrm>
            <a:off x="6595430" y="1225296"/>
            <a:ext cx="3427949" cy="1206388"/>
            <a:chOff x="6763897" y="2069070"/>
            <a:chExt cx="3427949" cy="120638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A4CBC0D-FD8C-505A-2340-B637AB9F1818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2785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E74E64A-8EBE-257C-D442-771AA0DBCE63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B588BC1-EAB8-C3E8-6ADF-5368C1265CD4}"/>
              </a:ext>
            </a:extLst>
          </p:cNvPr>
          <p:cNvGrpSpPr/>
          <p:nvPr/>
        </p:nvGrpSpPr>
        <p:grpSpPr>
          <a:xfrm>
            <a:off x="1934498" y="2693046"/>
            <a:ext cx="3514350" cy="1370300"/>
            <a:chOff x="1658429" y="4301579"/>
            <a:chExt cx="3514350" cy="137030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76A1FFA-17DC-1162-F8A8-8B13DB75EBFE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278,5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F8BF083-37C4-DA3B-C41E-A6505EA95252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9A5780-A02F-4C93-F112-09AC1CA2E4BB}"/>
              </a:ext>
            </a:extLst>
          </p:cNvPr>
          <p:cNvGrpSpPr/>
          <p:nvPr/>
        </p:nvGrpSpPr>
        <p:grpSpPr>
          <a:xfrm>
            <a:off x="6595430" y="2693046"/>
            <a:ext cx="3384971" cy="1370300"/>
            <a:chOff x="6806876" y="4301579"/>
            <a:chExt cx="3384971" cy="13703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A741C4D-0CC8-DFF5-4278-AB95EB08E36B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27850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EAD277-843F-9DAC-E914-2C525AE76FBA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normalizeH="0" baseline="0" noProof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accent2"/>
                  </a:solidFill>
                  <a:uLnTx/>
                  <a:uFillTx/>
                  <a:latin typeface="SVN-Bango" panose="02000000000000000000" pitchFamily="50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40B2D5B-66FC-5A99-AC1A-0F5E9AB2C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32483" y="3218813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741BCFE3-8510-E42C-D074-E2225048B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31716" y="150832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C04E063-EE27-1D4F-5512-4727AED52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5973" y="3200688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F666657-C430-5D30-F1FE-643146AED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59534" y="1573909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18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3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6DCCD-4992-9E82-73CB-9A1BEA484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8C16CE-F3C9-32C8-447B-19CEAC0C79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1" b="31382"/>
          <a:stretch/>
        </p:blipFill>
        <p:spPr>
          <a:xfrm flipH="1">
            <a:off x="-367350" y="2698647"/>
            <a:ext cx="2009644" cy="41593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AA1458-4046-AFD2-0C94-13C2BE9F6489}"/>
              </a:ext>
            </a:extLst>
          </p:cNvPr>
          <p:cNvGrpSpPr/>
          <p:nvPr/>
        </p:nvGrpSpPr>
        <p:grpSpPr>
          <a:xfrm>
            <a:off x="1400278" y="4349058"/>
            <a:ext cx="5454569" cy="2284557"/>
            <a:chOff x="1400278" y="4349058"/>
            <a:chExt cx="5454569" cy="2284557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553E9D50-282C-9108-4D1D-402D2C96AC56}"/>
                </a:ext>
              </a:extLst>
            </p:cNvPr>
            <p:cNvSpPr/>
            <p:nvPr/>
          </p:nvSpPr>
          <p:spPr>
            <a:xfrm>
              <a:off x="2799682" y="4547558"/>
              <a:ext cx="1189856" cy="2055494"/>
            </a:xfrm>
            <a:custGeom>
              <a:avLst/>
              <a:gdLst/>
              <a:ahLst/>
              <a:cxnLst/>
              <a:rect l="l" t="t" r="r" b="b"/>
              <a:pathLst>
                <a:path w="3614224" h="5949340">
                  <a:moveTo>
                    <a:pt x="0" y="0"/>
                  </a:moveTo>
                  <a:lnTo>
                    <a:pt x="3614225" y="0"/>
                  </a:lnTo>
                  <a:lnTo>
                    <a:pt x="3614225" y="5949340"/>
                  </a:lnTo>
                  <a:lnTo>
                    <a:pt x="0" y="5949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1E28312-D8E9-FDE8-83BC-65E0D66285FB}"/>
                </a:ext>
              </a:extLst>
            </p:cNvPr>
            <p:cNvSpPr/>
            <p:nvPr/>
          </p:nvSpPr>
          <p:spPr>
            <a:xfrm>
              <a:off x="1400278" y="4355387"/>
              <a:ext cx="1399404" cy="2153107"/>
            </a:xfrm>
            <a:custGeom>
              <a:avLst/>
              <a:gdLst/>
              <a:ahLst/>
              <a:cxnLst/>
              <a:rect l="l" t="t" r="r" b="b"/>
              <a:pathLst>
                <a:path w="2939730" h="5057601">
                  <a:moveTo>
                    <a:pt x="0" y="0"/>
                  </a:moveTo>
                  <a:lnTo>
                    <a:pt x="2939730" y="0"/>
                  </a:lnTo>
                  <a:lnTo>
                    <a:pt x="2939730" y="5057601"/>
                  </a:lnTo>
                  <a:lnTo>
                    <a:pt x="0" y="5057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2E05F06-942F-FDB9-36B8-8EDF5FC3443D}"/>
                </a:ext>
              </a:extLst>
            </p:cNvPr>
            <p:cNvSpPr/>
            <p:nvPr/>
          </p:nvSpPr>
          <p:spPr>
            <a:xfrm>
              <a:off x="3989539" y="4480507"/>
              <a:ext cx="1280962" cy="2153108"/>
            </a:xfrm>
            <a:custGeom>
              <a:avLst/>
              <a:gdLst/>
              <a:ahLst/>
              <a:cxnLst/>
              <a:rect l="l" t="t" r="r" b="b"/>
              <a:pathLst>
                <a:path w="3217305" h="5086648">
                  <a:moveTo>
                    <a:pt x="0" y="0"/>
                  </a:moveTo>
                  <a:lnTo>
                    <a:pt x="3217305" y="0"/>
                  </a:lnTo>
                  <a:lnTo>
                    <a:pt x="3217305" y="5086648"/>
                  </a:lnTo>
                  <a:lnTo>
                    <a:pt x="0" y="5086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b="1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6596A61-8304-CC86-B03A-1CD2246132E5}"/>
                </a:ext>
              </a:extLst>
            </p:cNvPr>
            <p:cNvSpPr/>
            <p:nvPr/>
          </p:nvSpPr>
          <p:spPr>
            <a:xfrm>
              <a:off x="5455443" y="4349058"/>
              <a:ext cx="1399404" cy="2253994"/>
            </a:xfrm>
            <a:custGeom>
              <a:avLst/>
              <a:gdLst/>
              <a:ahLst/>
              <a:cxnLst/>
              <a:rect l="l" t="t" r="r" b="b"/>
              <a:pathLst>
                <a:path w="2484311" h="4114800">
                  <a:moveTo>
                    <a:pt x="0" y="0"/>
                  </a:moveTo>
                  <a:lnTo>
                    <a:pt x="2484311" y="0"/>
                  </a:lnTo>
                  <a:lnTo>
                    <a:pt x="248431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BBB8F7-97BD-49A1-F26C-39ED2DC816EB}"/>
              </a:ext>
            </a:extLst>
          </p:cNvPr>
          <p:cNvSpPr txBox="1"/>
          <p:nvPr/>
        </p:nvSpPr>
        <p:spPr>
          <a:xfrm>
            <a:off x="2024742" y="335903"/>
            <a:ext cx="7819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tư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4 </a:t>
            </a:r>
            <a:r>
              <a:rPr lang="en-US" sz="3200" dirty="0" err="1"/>
              <a:t>tháng</a:t>
            </a:r>
            <a:r>
              <a:rPr lang="en-US" sz="3200" dirty="0"/>
              <a:t> 11 </a:t>
            </a:r>
            <a:r>
              <a:rPr lang="en-US" sz="3200" dirty="0" err="1"/>
              <a:t>năm</a:t>
            </a:r>
            <a:r>
              <a:rPr lang="en-US" sz="3200" dirty="0"/>
              <a:t> 2024</a:t>
            </a:r>
          </a:p>
          <a:p>
            <a:pPr algn="ctr"/>
            <a:r>
              <a:rPr lang="en-US" sz="3200" u="sng" dirty="0" err="1"/>
              <a:t>Toán</a:t>
            </a:r>
            <a:endParaRPr lang="en-US" sz="32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C649B8-2468-F27E-5F5B-34981166D045}"/>
              </a:ext>
            </a:extLst>
          </p:cNvPr>
          <p:cNvSpPr txBox="1"/>
          <p:nvPr/>
        </p:nvSpPr>
        <p:spPr>
          <a:xfrm>
            <a:off x="2799682" y="1375208"/>
            <a:ext cx="73400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Ôn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tập</a:t>
            </a:r>
            <a:r>
              <a:rPr lang="en-US" sz="4000" dirty="0">
                <a:solidFill>
                  <a:srgbClr val="FF0000"/>
                </a:solidFill>
              </a:rPr>
              <a:t> chia </a:t>
            </a:r>
            <a:r>
              <a:rPr lang="en-US" sz="4000" dirty="0" err="1">
                <a:solidFill>
                  <a:srgbClr val="FF0000"/>
                </a:solidFill>
              </a:rPr>
              <a:t>một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thập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phân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một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thập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phân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8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7079" y="350874"/>
            <a:ext cx="11578856" cy="60804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79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96850">
              <a:lnSpc>
                <a:spcPct val="115000"/>
              </a:lnSpc>
            </a:pPr>
            <a:endParaRPr lang="en-US" sz="3600" b="1" kern="1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endParaRPr lang="en-US" sz="3600" b="1" kern="1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endParaRPr lang="en-US" sz="3600" b="1" kern="1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r>
              <a:rPr lang="en-US" sz="36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   </a:t>
            </a:r>
            <a:r>
              <a:rPr lang="en-US" sz="36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Đặt</a:t>
            </a:r>
            <a:r>
              <a:rPr lang="en-US" sz="36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rồi</a:t>
            </a:r>
            <a:r>
              <a:rPr lang="en-US" sz="36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6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36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a) 3,36 : 0,8</a:t>
            </a:r>
            <a:endParaRPr lang="en-US" sz="36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b) 7,75 : 2,5</a:t>
            </a:r>
            <a:endParaRPr lang="en-US" sz="36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c) 0,255 : 0,06</a:t>
            </a:r>
            <a:endParaRPr lang="en-US" sz="36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r>
              <a:rPr lang="en-US" sz="3600" b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d) 2,87 : 0,35</a:t>
            </a:r>
            <a:endParaRPr lang="en-US" sz="1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CEE09-1833-F292-3688-F3B15D655921}"/>
              </a:ext>
            </a:extLst>
          </p:cNvPr>
          <p:cNvSpPr txBox="1"/>
          <p:nvPr/>
        </p:nvSpPr>
        <p:spPr>
          <a:xfrm>
            <a:off x="2166980" y="350874"/>
            <a:ext cx="7819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tư</a:t>
            </a:r>
            <a:r>
              <a:rPr lang="en-US" sz="3200" dirty="0"/>
              <a:t> </a:t>
            </a:r>
            <a:r>
              <a:rPr lang="en-US" sz="3200" dirty="0" err="1"/>
              <a:t>ngày</a:t>
            </a:r>
            <a:r>
              <a:rPr lang="en-US" sz="3200" dirty="0"/>
              <a:t> 4 </a:t>
            </a:r>
            <a:r>
              <a:rPr lang="en-US" sz="3200" dirty="0" err="1"/>
              <a:t>tháng</a:t>
            </a:r>
            <a:r>
              <a:rPr lang="en-US" sz="3200" dirty="0"/>
              <a:t> 11 </a:t>
            </a:r>
            <a:r>
              <a:rPr lang="en-US" sz="3200" dirty="0" err="1"/>
              <a:t>năm</a:t>
            </a:r>
            <a:r>
              <a:rPr lang="en-US" sz="3200" dirty="0"/>
              <a:t> 2024</a:t>
            </a:r>
          </a:p>
          <a:p>
            <a:pPr algn="ctr"/>
            <a:r>
              <a:rPr lang="en-US" sz="3200" u="sng" dirty="0" err="1"/>
              <a:t>Toán</a:t>
            </a:r>
            <a:endParaRPr lang="en-US" sz="32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375BAA-3A7C-BCD2-ACD0-B46DD0EB9EE6}"/>
              </a:ext>
            </a:extLst>
          </p:cNvPr>
          <p:cNvSpPr txBox="1"/>
          <p:nvPr/>
        </p:nvSpPr>
        <p:spPr>
          <a:xfrm>
            <a:off x="1866620" y="1337886"/>
            <a:ext cx="8285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Ôn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tập</a:t>
            </a:r>
            <a:r>
              <a:rPr lang="en-US" sz="4000" dirty="0">
                <a:solidFill>
                  <a:srgbClr val="FF0000"/>
                </a:solidFill>
              </a:rPr>
              <a:t> chia </a:t>
            </a:r>
            <a:r>
              <a:rPr lang="en-US" sz="4000" dirty="0" err="1">
                <a:solidFill>
                  <a:srgbClr val="FF0000"/>
                </a:solidFill>
              </a:rPr>
              <a:t>một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thập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phân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cho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một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thập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phân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71DE29-FB0F-E7EB-C6C1-C4AE1CB80D08}"/>
              </a:ext>
            </a:extLst>
          </p:cNvPr>
          <p:cNvGrpSpPr/>
          <p:nvPr/>
        </p:nvGrpSpPr>
        <p:grpSpPr>
          <a:xfrm>
            <a:off x="811257" y="2721114"/>
            <a:ext cx="660400" cy="707886"/>
            <a:chOff x="1219200" y="975360"/>
            <a:chExt cx="660400" cy="70788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AE18660-3BBC-E894-55A4-A1DCDFB1D889}"/>
                </a:ext>
              </a:extLst>
            </p:cNvPr>
            <p:cNvSpPr/>
            <p:nvPr/>
          </p:nvSpPr>
          <p:spPr>
            <a:xfrm>
              <a:off x="1219200" y="975360"/>
              <a:ext cx="660400" cy="660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66E2E4-3E02-2B3A-CC70-FE67BB7AC0A3}"/>
                </a:ext>
              </a:extLst>
            </p:cNvPr>
            <p:cNvSpPr txBox="1"/>
            <p:nvPr/>
          </p:nvSpPr>
          <p:spPr>
            <a:xfrm>
              <a:off x="1378326" y="975360"/>
              <a:ext cx="2371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69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4409" y="303135"/>
            <a:ext cx="11145520" cy="599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79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96850" algn="ctr">
              <a:lnSpc>
                <a:spcPct val="115000"/>
              </a:lnSpc>
            </a:pPr>
            <a:endParaRPr lang="en-US" sz="18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24560" y="616446"/>
            <a:ext cx="660400" cy="707886"/>
            <a:chOff x="1219200" y="927874"/>
            <a:chExt cx="660400" cy="707886"/>
          </a:xfrm>
        </p:grpSpPr>
        <p:sp>
          <p:nvSpPr>
            <p:cNvPr id="7" name="Oval 6"/>
            <p:cNvSpPr/>
            <p:nvPr/>
          </p:nvSpPr>
          <p:spPr>
            <a:xfrm>
              <a:off x="1219200" y="975360"/>
              <a:ext cx="660400" cy="660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30960" y="927874"/>
              <a:ext cx="284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B693981-41FB-8B34-A026-0EEDD223F926}"/>
              </a:ext>
            </a:extLst>
          </p:cNvPr>
          <p:cNvSpPr txBox="1"/>
          <p:nvPr/>
        </p:nvSpPr>
        <p:spPr>
          <a:xfrm>
            <a:off x="1455715" y="560465"/>
            <a:ext cx="9899640" cy="1745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6850" algn="just">
              <a:lnSpc>
                <a:spcPct val="115000"/>
              </a:lnSpc>
            </a:pP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nhảy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thỏ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0,52 m.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Hỏi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con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thỏ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nhảy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bao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di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hết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quãng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đường</a:t>
            </a:r>
            <a:r>
              <a:rPr lang="en-US" sz="32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7,8 m?</a:t>
            </a:r>
            <a:endParaRPr lang="en-US" sz="32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FA5719-906B-3D33-1769-5D352E2CF8F4}"/>
              </a:ext>
            </a:extLst>
          </p:cNvPr>
          <p:cNvSpPr txBox="1"/>
          <p:nvPr/>
        </p:nvSpPr>
        <p:spPr>
          <a:xfrm>
            <a:off x="634409" y="2563145"/>
            <a:ext cx="425483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96850" algn="ctr">
              <a:lnSpc>
                <a:spcPct val="115000"/>
              </a:lnSpc>
            </a:pPr>
            <a:r>
              <a:rPr lang="en-US" sz="2400" i="1" u="sng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Tóm</a:t>
            </a:r>
            <a:r>
              <a:rPr lang="en-US" sz="2400" i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u="sng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tắt</a:t>
            </a:r>
            <a:endParaRPr lang="en-US" sz="2400" u="sng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 algn="ctr">
              <a:lnSpc>
                <a:spcPct val="115000"/>
              </a:lnSpc>
            </a:pP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nhảy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0,52 m</a:t>
            </a:r>
            <a:endParaRPr lang="en-US" sz="24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 algn="ctr">
              <a:lnSpc>
                <a:spcPct val="115000"/>
              </a:lnSpc>
            </a:pP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Quãng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đường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7,8 m : .?.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endParaRPr lang="en-US" sz="24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58339B-8CBB-3407-D82F-4CA895287AE9}"/>
              </a:ext>
            </a:extLst>
          </p:cNvPr>
          <p:cNvSpPr txBox="1"/>
          <p:nvPr/>
        </p:nvSpPr>
        <p:spPr>
          <a:xfrm>
            <a:off x="5962261" y="2563145"/>
            <a:ext cx="5262466" cy="249299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indent="196850" algn="ctr">
              <a:lnSpc>
                <a:spcPct val="115000"/>
              </a:lnSpc>
            </a:pPr>
            <a:r>
              <a:rPr lang="en-US" sz="2400" u="sng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u="sng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endParaRPr lang="en-US" sz="2400" u="sng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 algn="ctr">
              <a:lnSpc>
                <a:spcPct val="115000"/>
              </a:lnSpc>
            </a:pP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Con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thỏ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nhảy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di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chuyển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hết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quãng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đường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7,8 m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24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 algn="ctr">
              <a:lnSpc>
                <a:spcPct val="115000"/>
              </a:lnSpc>
            </a:pP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7,8 : 0,52 = 15 (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)</a:t>
            </a:r>
            <a:endParaRPr lang="en-US" sz="24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 algn="ctr">
              <a:lnSpc>
                <a:spcPct val="115000"/>
              </a:lnSpc>
            </a:pP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                    </a:t>
            </a:r>
            <a:r>
              <a:rPr lang="en-US" sz="2400" i="1" u="sng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Đáp</a:t>
            </a:r>
            <a:r>
              <a:rPr lang="en-US" sz="2400" i="1" u="sng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i="1" u="sng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15 </a:t>
            </a:r>
            <a:r>
              <a:rPr lang="en-US" sz="24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bước</a:t>
            </a:r>
            <a:r>
              <a:rPr lang="en-US" sz="24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4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1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3240" y="431800"/>
            <a:ext cx="11145520" cy="5994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79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b) 58,26 – 70,02 : 1,8</a:t>
            </a:r>
          </a:p>
          <a:p>
            <a:r>
              <a:rPr lang="en-US" dirty="0"/>
              <a:t>c) 6,3 : (0,12 + 0,3)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4560" y="616446"/>
            <a:ext cx="660400" cy="707886"/>
            <a:chOff x="1219200" y="927874"/>
            <a:chExt cx="660400" cy="707886"/>
          </a:xfrm>
        </p:grpSpPr>
        <p:sp>
          <p:nvSpPr>
            <p:cNvPr id="7" name="Oval 6"/>
            <p:cNvSpPr/>
            <p:nvPr/>
          </p:nvSpPr>
          <p:spPr>
            <a:xfrm>
              <a:off x="1219200" y="975360"/>
              <a:ext cx="660400" cy="660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30960" y="927874"/>
              <a:ext cx="284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8D383A-C77C-1C9A-76B7-A8C9EFF8956D}"/>
              </a:ext>
            </a:extLst>
          </p:cNvPr>
          <p:cNvSpPr txBox="1"/>
          <p:nvPr/>
        </p:nvSpPr>
        <p:spPr>
          <a:xfrm>
            <a:off x="1696720" y="765110"/>
            <a:ext cx="5430416" cy="235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96850">
              <a:lnSpc>
                <a:spcPct val="115000"/>
              </a:lnSpc>
            </a:pPr>
            <a:r>
              <a:rPr lang="en-US" sz="28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n-US" sz="28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giá</a:t>
            </a:r>
            <a:r>
              <a:rPr lang="en-US" sz="28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28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8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biểu</a:t>
            </a:r>
            <a:r>
              <a:rPr lang="en-US" sz="28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b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a) 0,6 : 1,2 x 3,4</a:t>
            </a:r>
            <a:endParaRPr lang="en-US" sz="2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b) 58,26 – 70,02 : 1,8</a:t>
            </a:r>
            <a:endParaRPr lang="en-US" sz="2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>
              <a:lnSpc>
                <a:spcPct val="115000"/>
              </a:lnSpc>
            </a:pPr>
            <a:r>
              <a:rPr lang="en-US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c) 6,3 : (0,12 + 0,3)</a:t>
            </a:r>
            <a:endParaRPr lang="en-US" sz="2800" kern="1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45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220</Words>
  <Application>Microsoft Office PowerPoint</Application>
  <PresentationFormat>Widescreen</PresentationFormat>
  <Paragraphs>49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SVN-Bango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</cp:revision>
  <dcterms:created xsi:type="dcterms:W3CDTF">2023-11-15T14:09:01Z</dcterms:created>
  <dcterms:modified xsi:type="dcterms:W3CDTF">2024-12-03T15:37:22Z</dcterms:modified>
</cp:coreProperties>
</file>