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audio1.wav" ContentType="audio/wav"/>
  <Override PartName="/ppt/notesSlides/notesSlide1.xml" ContentType="application/vnd.openxmlformats-officedocument.presentationml.notesSlide+xml"/>
  <Override PartName="/ppt/media/audio2.wav" ContentType="audio/wav"/>
  <Override PartName="/ppt/media/audio3.wav" ContentType="audio/wav"/>
  <Override PartName="/ppt/media/audio4.wav" ContentType="audio/wav"/>
  <Override PartName="/ppt/media/audio5.wav" ContentType="audio/wav"/>
  <Override PartName="/ppt/media/audio6.wav" ContentType="audio/wav"/>
  <Override PartName="/ppt/media/audio7.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690" r:id="rId3"/>
  </p:sldMasterIdLst>
  <p:notesMasterIdLst>
    <p:notesMasterId r:id="rId26"/>
  </p:notesMasterIdLst>
  <p:sldIdLst>
    <p:sldId id="280" r:id="rId4"/>
    <p:sldId id="281" r:id="rId5"/>
    <p:sldId id="264" r:id="rId6"/>
    <p:sldId id="287" r:id="rId7"/>
    <p:sldId id="257" r:id="rId8"/>
    <p:sldId id="258" r:id="rId9"/>
    <p:sldId id="259" r:id="rId10"/>
    <p:sldId id="266" r:id="rId11"/>
    <p:sldId id="267" r:id="rId12"/>
    <p:sldId id="268" r:id="rId13"/>
    <p:sldId id="270" r:id="rId14"/>
    <p:sldId id="271" r:id="rId15"/>
    <p:sldId id="273" r:id="rId16"/>
    <p:sldId id="274" r:id="rId17"/>
    <p:sldId id="288" r:id="rId18"/>
    <p:sldId id="289" r:id="rId19"/>
    <p:sldId id="282" r:id="rId20"/>
    <p:sldId id="277" r:id="rId21"/>
    <p:sldId id="283" r:id="rId22"/>
    <p:sldId id="284" r:id="rId23"/>
    <p:sldId id="285"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32752-8E42-4221-A246-A7002E894990}" type="datetimeFigureOut">
              <a:rPr lang="en-US" smtClean="0"/>
              <a:pPr/>
              <a:t>19/10/2023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B9811-9642-44C8-BC50-8BEF0CD30B1F}" type="slidenum">
              <a:rPr lang="en-US" smtClean="0"/>
              <a:pPr/>
              <a:t>‹#›</a:t>
            </a:fld>
            <a:endParaRPr lang="en-US"/>
          </a:p>
        </p:txBody>
      </p:sp>
    </p:spTree>
    <p:extLst>
      <p:ext uri="{BB962C8B-B14F-4D97-AF65-F5344CB8AC3E}">
        <p14:creationId xmlns:p14="http://schemas.microsoft.com/office/powerpoint/2010/main" val="346239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27649"/>
          <p:cNvSpPr>
            <a:spLocks noGrp="1" noRot="1" noChangeAspect="1" noTextEdit="1"/>
          </p:cNvSpPr>
          <p:nvPr>
            <p:ph type="sldImg"/>
          </p:nvPr>
        </p:nvSpPr>
        <p:spPr>
          <a:ln/>
        </p:spPr>
      </p:sp>
      <p:sp>
        <p:nvSpPr>
          <p:cNvPr id="52227" name="文本占位符 27650"/>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5AF4E53-C6DB-4666-8CB1-FD7FEF981408}" type="slidenum">
              <a:rPr lang="en-US" altLang="zh-CN" sz="1200">
                <a:solidFill>
                  <a:srgbClr val="000000"/>
                </a:solidFill>
                <a:cs typeface="Arial" panose="020B0604020202020204" pitchFamily="34" charset="0"/>
              </a:rPr>
              <a:pPr algn="r"/>
              <a:t>11</a:t>
            </a:fld>
            <a:endParaRPr lang="zh-CN" altLang="en-US" sz="1200">
              <a:solidFill>
                <a:srgbClr val="000000"/>
              </a:solidFill>
              <a:cs typeface="Arial" panose="020B0604020202020204" pitchFamily="34" charset="0"/>
            </a:endParaRPr>
          </a:p>
        </p:txBody>
      </p:sp>
    </p:spTree>
    <p:extLst>
      <p:ext uri="{BB962C8B-B14F-4D97-AF65-F5344CB8AC3E}">
        <p14:creationId xmlns:p14="http://schemas.microsoft.com/office/powerpoint/2010/main" val="185933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2023/10/19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val="2063596971"/>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pPr/>
              <a:t>2023/10/19</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val="1510170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pPr/>
              <a:t>2023/10/19</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val="369013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pPr/>
              <a:t>2023/10/19</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val="203061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pPr/>
              <a:t>2023/10/19</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val="449301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4508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686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19/10/2023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560207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pPr/>
              <a:t>19/10/2023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4045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78A31-B58C-4F22-8C52-A961D950D026}" type="datetimeFigureOut">
              <a:rPr lang="en-US" smtClean="0"/>
              <a:pPr/>
              <a:t>19/10/2023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44942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D78A31-B58C-4F22-8C52-A961D950D026}" type="datetimeFigureOut">
              <a:rPr lang="en-US" smtClean="0"/>
              <a:pPr/>
              <a:t>19/10/2023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08589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pPr/>
              <a:t>2023/10/19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val="2756140708"/>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78A31-B58C-4F22-8C52-A961D950D026}" type="datetimeFigureOut">
              <a:rPr lang="en-US" smtClean="0"/>
              <a:pPr/>
              <a:t>19/10/2023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744057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78A31-B58C-4F22-8C52-A961D950D026}" type="datetimeFigureOut">
              <a:rPr lang="en-US" smtClean="0"/>
              <a:pPr/>
              <a:t>19/10/2023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958371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19/10/2023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976599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8D78A31-B58C-4F22-8C52-A961D950D026}" type="datetimeFigureOut">
              <a:rPr lang="en-US" smtClean="0"/>
              <a:pPr/>
              <a:t>19/10/2023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238658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8D78A31-B58C-4F22-8C52-A961D950D026}" type="datetimeFigureOut">
              <a:rPr lang="en-US" smtClean="0"/>
              <a:pPr/>
              <a:t>19/10/2023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81305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pPr/>
              <a:t>19/10/2023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48681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pPr/>
              <a:t>19/10/2023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52943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pPr/>
              <a:t>2023/10/19</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516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pPr/>
              <a:t>2023/10/19</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val="112005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pPr/>
              <a:t>2023/10/19</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val="110298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pPr/>
              <a:t>2023/10/19</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val="328848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pPr/>
              <a:t>2023/10/19</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val="297604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pPr/>
              <a:t>2023/10/19</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val="356100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pPr/>
              <a:t>2023/10/19</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val="469216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jpe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pPr/>
              <a:t>2023/10/19</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val="1555920513"/>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pPr/>
              <a:t>2023/10/19</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pPr/>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235912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8D78A31-B58C-4F22-8C52-A961D950D026}" type="datetimeFigureOut">
              <a:rPr lang="en-US" smtClean="0"/>
              <a:pPr/>
              <a:t>19/10/2023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70D3A97-CF50-4079-9344-E4CA4E728CCC}" type="slidenum">
              <a:rPr lang="en-US" smtClean="0"/>
              <a:pPr/>
              <a:t>‹#›</a:t>
            </a:fld>
            <a:endParaRPr lang="en-US"/>
          </a:p>
        </p:txBody>
      </p:sp>
    </p:spTree>
    <p:extLst>
      <p:ext uri="{BB962C8B-B14F-4D97-AF65-F5344CB8AC3E}">
        <p14:creationId xmlns:p14="http://schemas.microsoft.com/office/powerpoint/2010/main" val="31311662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9.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3.wav"/><Relationship Id="rId7" Type="http://schemas.openxmlformats.org/officeDocument/2006/relationships/image" Target="../media/image44.jpeg"/><Relationship Id="rId12" Type="http://schemas.openxmlformats.org/officeDocument/2006/relationships/image" Target="../media/image40.png"/><Relationship Id="rId2" Type="http://schemas.openxmlformats.org/officeDocument/2006/relationships/audio" Target="../media/audio2.wav"/><Relationship Id="rId1" Type="http://schemas.openxmlformats.org/officeDocument/2006/relationships/slideLayout" Target="../slideLayouts/slideLayout9.xml"/><Relationship Id="rId6" Type="http://schemas.openxmlformats.org/officeDocument/2006/relationships/audio" Target="../media/audio6.wav"/><Relationship Id="rId11" Type="http://schemas.openxmlformats.org/officeDocument/2006/relationships/image" Target="../media/image39.png"/><Relationship Id="rId5" Type="http://schemas.openxmlformats.org/officeDocument/2006/relationships/audio" Target="../media/audio5.wav"/><Relationship Id="rId10" Type="http://schemas.openxmlformats.org/officeDocument/2006/relationships/image" Target="../media/image38.png"/><Relationship Id="rId4" Type="http://schemas.openxmlformats.org/officeDocument/2006/relationships/audio" Target="../media/audio4.wav"/><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3.wav"/><Relationship Id="rId7" Type="http://schemas.openxmlformats.org/officeDocument/2006/relationships/image" Target="../media/image44.jpeg"/><Relationship Id="rId12" Type="http://schemas.openxmlformats.org/officeDocument/2006/relationships/image" Target="../media/image40.png"/><Relationship Id="rId2" Type="http://schemas.openxmlformats.org/officeDocument/2006/relationships/audio" Target="../media/audio2.wav"/><Relationship Id="rId1" Type="http://schemas.openxmlformats.org/officeDocument/2006/relationships/slideLayout" Target="../slideLayouts/slideLayout9.xml"/><Relationship Id="rId6" Type="http://schemas.openxmlformats.org/officeDocument/2006/relationships/audio" Target="../media/audio6.wav"/><Relationship Id="rId11" Type="http://schemas.openxmlformats.org/officeDocument/2006/relationships/image" Target="../media/image39.png"/><Relationship Id="rId5" Type="http://schemas.openxmlformats.org/officeDocument/2006/relationships/audio" Target="../media/audio5.wav"/><Relationship Id="rId10" Type="http://schemas.openxmlformats.org/officeDocument/2006/relationships/image" Target="../media/image38.png"/><Relationship Id="rId4" Type="http://schemas.openxmlformats.org/officeDocument/2006/relationships/audio" Target="../media/audio4.wav"/><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0.png"/><Relationship Id="rId3" Type="http://schemas.openxmlformats.org/officeDocument/2006/relationships/audio" Target="../media/audio3.wav"/><Relationship Id="rId7" Type="http://schemas.openxmlformats.org/officeDocument/2006/relationships/hyperlink" Target="http://tieuhoc.info/" TargetMode="External"/><Relationship Id="rId12" Type="http://schemas.openxmlformats.org/officeDocument/2006/relationships/image" Target="../media/image39.png"/><Relationship Id="rId2" Type="http://schemas.openxmlformats.org/officeDocument/2006/relationships/audio" Target="../media/audio2.wav"/><Relationship Id="rId1" Type="http://schemas.openxmlformats.org/officeDocument/2006/relationships/slideLayout" Target="../slideLayouts/slideLayout9.xml"/><Relationship Id="rId6" Type="http://schemas.openxmlformats.org/officeDocument/2006/relationships/audio" Target="../media/audio6.wav"/><Relationship Id="rId11" Type="http://schemas.openxmlformats.org/officeDocument/2006/relationships/image" Target="../media/image38.png"/><Relationship Id="rId5" Type="http://schemas.openxmlformats.org/officeDocument/2006/relationships/audio" Target="../media/audio5.wav"/><Relationship Id="rId10" Type="http://schemas.openxmlformats.org/officeDocument/2006/relationships/image" Target="../media/image37.png"/><Relationship Id="rId4" Type="http://schemas.openxmlformats.org/officeDocument/2006/relationships/audio" Target="../media/audio4.wav"/><Relationship Id="rId9" Type="http://schemas.openxmlformats.org/officeDocument/2006/relationships/audio" Target="../media/audio7.wav"/></Relationships>
</file>

<file path=ppt/slides/_rels/slide22.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image" Target="../media/image45.gif"/><Relationship Id="rId7" Type="http://schemas.openxmlformats.org/officeDocument/2006/relationships/image" Target="../media/image49.gif"/><Relationship Id="rId2" Type="http://schemas.openxmlformats.org/officeDocument/2006/relationships/slideLayout" Target="../slideLayouts/slideLayout4.xml"/><Relationship Id="rId1" Type="http://schemas.openxmlformats.org/officeDocument/2006/relationships/audio" Target="file:///E:\MUSIC\Nhac%20cach%20mang\dau%20chan%20phia%20truoc%20_cao%20minh.mp3" TargetMode="External"/><Relationship Id="rId6" Type="http://schemas.openxmlformats.org/officeDocument/2006/relationships/image" Target="../media/image48.png"/><Relationship Id="rId5" Type="http://schemas.openxmlformats.org/officeDocument/2006/relationships/image" Target="../media/image47.gif"/><Relationship Id="rId4" Type="http://schemas.openxmlformats.org/officeDocument/2006/relationships/image" Target="../media/image46.gif"/></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12.jpeg"/><Relationship Id="rId4" Type="http://schemas.openxmlformats.org/officeDocument/2006/relationships/image" Target="../media/image9.png"/><Relationship Id="rId9" Type="http://schemas.openxmlformats.org/officeDocument/2006/relationships/image" Target="../media/image6.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4.png"/><Relationship Id="rId3" Type="http://schemas.openxmlformats.org/officeDocument/2006/relationships/slideLayout" Target="../slideLayouts/slideLayout16.xml"/><Relationship Id="rId7" Type="http://schemas.microsoft.com/office/2007/relationships/hdphoto" Target="../media/hdphoto5.wdp"/><Relationship Id="rId12"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png"/><Relationship Id="rId11" Type="http://schemas.openxmlformats.org/officeDocument/2006/relationships/image" Target="../media/image12.jpeg"/><Relationship Id="rId5" Type="http://schemas.openxmlformats.org/officeDocument/2006/relationships/image" Target="../media/image13.png"/><Relationship Id="rId10" Type="http://schemas.openxmlformats.org/officeDocument/2006/relationships/image" Target="../media/image6.png"/><Relationship Id="rId4" Type="http://schemas.openxmlformats.org/officeDocument/2006/relationships/image" Target="../media/image16.jpeg"/><Relationship Id="rId9" Type="http://schemas.microsoft.com/office/2007/relationships/hdphoto" Target="../media/hdphoto6.wdp"/><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10.wdp"/><Relationship Id="rId18" Type="http://schemas.openxmlformats.org/officeDocument/2006/relationships/image" Target="../media/image14.png"/><Relationship Id="rId3" Type="http://schemas.openxmlformats.org/officeDocument/2006/relationships/slideLayout" Target="../slideLayouts/slideLayout16.xml"/><Relationship Id="rId7" Type="http://schemas.microsoft.com/office/2007/relationships/hdphoto" Target="../media/hdphoto7.wdp"/><Relationship Id="rId12" Type="http://schemas.openxmlformats.org/officeDocument/2006/relationships/image" Target="../media/image23.png"/><Relationship Id="rId17" Type="http://schemas.openxmlformats.org/officeDocument/2006/relationships/image" Target="../media/image4.png"/><Relationship Id="rId2" Type="http://schemas.openxmlformats.org/officeDocument/2006/relationships/audio" Target="../media/media2.wav"/><Relationship Id="rId16" Type="http://schemas.openxmlformats.org/officeDocument/2006/relationships/image" Target="../media/image13.png"/><Relationship Id="rId1" Type="http://schemas.microsoft.com/office/2007/relationships/media" Target="../media/media2.wav"/><Relationship Id="rId6" Type="http://schemas.openxmlformats.org/officeDocument/2006/relationships/image" Target="../media/image20.png"/><Relationship Id="rId11" Type="http://schemas.microsoft.com/office/2007/relationships/hdphoto" Target="../media/hdphoto9.wdp"/><Relationship Id="rId5" Type="http://schemas.openxmlformats.org/officeDocument/2006/relationships/image" Target="../media/image19.jpeg"/><Relationship Id="rId15" Type="http://schemas.openxmlformats.org/officeDocument/2006/relationships/image" Target="../media/image12.jpeg"/><Relationship Id="rId10" Type="http://schemas.openxmlformats.org/officeDocument/2006/relationships/image" Target="../media/image22.png"/><Relationship Id="rId19" Type="http://schemas.openxmlformats.org/officeDocument/2006/relationships/image" Target="../media/image15.png"/><Relationship Id="rId4" Type="http://schemas.openxmlformats.org/officeDocument/2006/relationships/audio" Target="../media/audio1.wav"/><Relationship Id="rId9" Type="http://schemas.microsoft.com/office/2007/relationships/hdphoto" Target="../media/hdphoto8.wdp"/><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6.xml"/><Relationship Id="rId7" Type="http://schemas.openxmlformats.org/officeDocument/2006/relationships/image" Target="../media/image6.png"/><Relationship Id="rId12" Type="http://schemas.openxmlformats.org/officeDocument/2006/relationships/image" Target="../media/image15.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1.wdp"/><Relationship Id="rId11" Type="http://schemas.openxmlformats.org/officeDocument/2006/relationships/image" Target="../media/image14.png"/><Relationship Id="rId5" Type="http://schemas.openxmlformats.org/officeDocument/2006/relationships/image" Target="../media/image25.png"/><Relationship Id="rId10" Type="http://schemas.openxmlformats.org/officeDocument/2006/relationships/image" Target="../media/image4.png"/><Relationship Id="rId4" Type="http://schemas.openxmlformats.org/officeDocument/2006/relationships/image" Target="../media/image24.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wmf"/><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2209800" y="2130426"/>
            <a:ext cx="7772400" cy="1470025"/>
          </a:xfrm>
        </p:spPr>
        <p:txBody>
          <a:bodyPr/>
          <a:lstStyle/>
          <a:p>
            <a:endParaRPr lang="en-US" altLang="en-US" smtClean="0"/>
          </a:p>
        </p:txBody>
      </p:sp>
      <p:sp>
        <p:nvSpPr>
          <p:cNvPr id="28675" name="Subtitle 2"/>
          <p:cNvSpPr>
            <a:spLocks noGrp="1"/>
          </p:cNvSpPr>
          <p:nvPr>
            <p:ph type="subTitle" idx="1"/>
          </p:nvPr>
        </p:nvSpPr>
        <p:spPr/>
        <p:txBody>
          <a:bodyPr/>
          <a:lstStyle/>
          <a:p>
            <a:endParaRPr lang="en-US" altLang="en-US" smtClean="0"/>
          </a:p>
        </p:txBody>
      </p:sp>
      <p:pic>
        <p:nvPicPr>
          <p:cNvPr id="28676" name="Picture 5"/>
          <p:cNvPicPr>
            <a:picLocks noChangeAspect="1"/>
          </p:cNvPicPr>
          <p:nvPr/>
        </p:nvPicPr>
        <p:blipFill>
          <a:blip r:embed="rId2">
            <a:extLst>
              <a:ext uri="{28A0092B-C50C-407E-A947-70E740481C1C}">
                <a14:useLocalDpi xmlns:a14="http://schemas.microsoft.com/office/drawing/2010/main" val="0"/>
              </a:ext>
            </a:extLst>
          </a:blip>
          <a:srcRect l="-259" t="-153" r="259" b="9119"/>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1981200" y="1600201"/>
            <a:ext cx="8229600" cy="3395663"/>
          </a:xfrm>
          <a:prstGeom prst="rect">
            <a:avLst/>
          </a:prstGeom>
        </p:spPr>
        <p:txBody>
          <a:bodyPr>
            <a:normAutofit fontScale="85000" lnSpcReduction="20000"/>
          </a:bodyPr>
          <a:lstStyle/>
          <a:p>
            <a:pPr marL="469900" indent="-469900">
              <a:lnSpc>
                <a:spcPct val="80000"/>
              </a:lnSpc>
              <a:spcBef>
                <a:spcPct val="20000"/>
              </a:spcBef>
              <a:buFont typeface="Arial" pitchFamily="34" charset="0"/>
              <a:buChar char="•"/>
              <a:defRPr/>
            </a:pPr>
            <a:endParaRPr lang="en-US" sz="2000" dirty="0"/>
          </a:p>
          <a:p>
            <a:pPr marL="469900" indent="-469900" algn="ctr">
              <a:lnSpc>
                <a:spcPct val="80000"/>
              </a:lnSpc>
              <a:spcBef>
                <a:spcPct val="20000"/>
              </a:spcBef>
              <a:defRPr/>
            </a:pPr>
            <a:endParaRPr lang="en-US" sz="2000" dirty="0"/>
          </a:p>
          <a:p>
            <a:pPr marL="469900" indent="-469900" algn="ctr">
              <a:lnSpc>
                <a:spcPct val="80000"/>
              </a:lnSpc>
              <a:spcBef>
                <a:spcPct val="20000"/>
              </a:spcBef>
              <a:defRPr/>
            </a:pPr>
            <a:r>
              <a:rPr lang="en-US" sz="5600" b="1" dirty="0">
                <a:latin typeface="Times New Roman" pitchFamily="18" charset="0"/>
              </a:rPr>
              <a:t>MÔN TOÁN</a:t>
            </a:r>
          </a:p>
          <a:p>
            <a:pPr marL="469900" indent="-469900" algn="ctr">
              <a:lnSpc>
                <a:spcPct val="80000"/>
              </a:lnSpc>
              <a:spcBef>
                <a:spcPct val="20000"/>
              </a:spcBef>
              <a:defRPr/>
            </a:pPr>
            <a:r>
              <a:rPr lang="en-US" sz="4700" b="1" dirty="0">
                <a:latin typeface="Times New Roman" pitchFamily="18" charset="0"/>
              </a:rPr>
              <a:t>LỚP 5</a:t>
            </a:r>
          </a:p>
          <a:p>
            <a:pPr marL="469900" indent="-469900">
              <a:lnSpc>
                <a:spcPct val="80000"/>
              </a:lnSpc>
              <a:spcBef>
                <a:spcPct val="20000"/>
              </a:spcBef>
              <a:defRPr/>
            </a:pPr>
            <a:r>
              <a:rPr lang="en-US" sz="4700" dirty="0"/>
              <a:t>           </a:t>
            </a:r>
            <a:endParaRPr lang="en-US" sz="2000" dirty="0"/>
          </a:p>
          <a:p>
            <a:pPr marL="469900" indent="-469900">
              <a:lnSpc>
                <a:spcPct val="80000"/>
              </a:lnSpc>
              <a:spcBef>
                <a:spcPct val="20000"/>
              </a:spcBef>
              <a:defRPr/>
            </a:pPr>
            <a:endParaRPr lang="en-US" sz="2000" dirty="0"/>
          </a:p>
          <a:p>
            <a:pPr marL="469900" indent="-469900">
              <a:lnSpc>
                <a:spcPct val="80000"/>
              </a:lnSpc>
              <a:spcBef>
                <a:spcPct val="20000"/>
              </a:spcBef>
              <a:defRPr/>
            </a:pPr>
            <a:endParaRPr lang="en-US" sz="2000" dirty="0"/>
          </a:p>
          <a:p>
            <a:pPr marL="469900" indent="-469900">
              <a:lnSpc>
                <a:spcPct val="80000"/>
              </a:lnSpc>
              <a:spcBef>
                <a:spcPct val="20000"/>
              </a:spcBef>
              <a:defRPr/>
            </a:pPr>
            <a:endParaRPr lang="en-US" sz="2000" dirty="0">
              <a:latin typeface="Times New Roman" pitchFamily="18" charset="0"/>
            </a:endParaRPr>
          </a:p>
          <a:p>
            <a:pPr marL="469900" indent="-469900">
              <a:lnSpc>
                <a:spcPct val="80000"/>
              </a:lnSpc>
              <a:spcBef>
                <a:spcPct val="20000"/>
              </a:spcBef>
              <a:defRPr/>
            </a:pPr>
            <a:endParaRPr lang="en-US" sz="2000" dirty="0">
              <a:latin typeface="Times New Roman" pitchFamily="18" charset="0"/>
            </a:endParaRPr>
          </a:p>
          <a:p>
            <a:pPr marL="469900" indent="-469900">
              <a:lnSpc>
                <a:spcPct val="80000"/>
              </a:lnSpc>
              <a:spcBef>
                <a:spcPct val="20000"/>
              </a:spcBef>
              <a:defRPr/>
            </a:pPr>
            <a:endParaRPr lang="en-US" sz="2000" dirty="0">
              <a:latin typeface="Times New Roman" pitchFamily="18" charset="0"/>
            </a:endParaRPr>
          </a:p>
          <a:p>
            <a:pPr marL="469900" indent="-469900">
              <a:lnSpc>
                <a:spcPct val="80000"/>
              </a:lnSpc>
              <a:spcBef>
                <a:spcPct val="20000"/>
              </a:spcBef>
              <a:defRPr/>
            </a:pPr>
            <a:r>
              <a:rPr lang="en-US" sz="2000" dirty="0"/>
              <a:t> </a:t>
            </a:r>
          </a:p>
        </p:txBody>
      </p:sp>
      <p:sp>
        <p:nvSpPr>
          <p:cNvPr id="28678" name="WordArt 6"/>
          <p:cNvSpPr>
            <a:spLocks noChangeArrowheads="1" noChangeShapeType="1" noTextEdit="1"/>
          </p:cNvSpPr>
          <p:nvPr/>
        </p:nvSpPr>
        <p:spPr bwMode="auto">
          <a:xfrm>
            <a:off x="2895600" y="3284537"/>
            <a:ext cx="6135805" cy="838200"/>
          </a:xfrm>
          <a:prstGeom prst="rect">
            <a:avLst/>
          </a:prstGeom>
        </p:spPr>
        <p:txBody>
          <a:bodyPr wrap="none" fromWordArt="1">
            <a:prstTxWarp prst="textPlain">
              <a:avLst>
                <a:gd name="adj" fmla="val 50000"/>
              </a:avLst>
            </a:prstTxWarp>
          </a:bodyPr>
          <a:lstStyle/>
          <a:p>
            <a:pPr algn="ctr"/>
            <a:r>
              <a:rPr lang="en-US" sz="28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Giáo</a:t>
            </a:r>
            <a:r>
              <a:rPr lang="en-US" sz="28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8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viên</a:t>
            </a:r>
            <a:r>
              <a:rPr lang="en-US" sz="28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800" kern="10" dirty="0" err="1"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Hoàng</a:t>
            </a:r>
            <a:r>
              <a:rPr lang="en-US" sz="2800" kern="10" dirty="0"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800" kern="10" dirty="0" err="1"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Thị</a:t>
            </a:r>
            <a:r>
              <a:rPr lang="en-US" sz="2800" kern="10" dirty="0"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800" kern="10" dirty="0" err="1"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Liễu</a:t>
            </a:r>
            <a:endParaRPr lang="en-US" sz="28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8679" name="WordArt 294"/>
          <p:cNvSpPr>
            <a:spLocks noChangeArrowheads="1" noChangeShapeType="1" noTextEdit="1"/>
          </p:cNvSpPr>
          <p:nvPr/>
        </p:nvSpPr>
        <p:spPr bwMode="auto">
          <a:xfrm>
            <a:off x="2470245" y="457200"/>
            <a:ext cx="7511955" cy="9604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kern="10" dirty="0" smtClean="0">
                <a:solidFill>
                  <a:srgbClr val="FF0000"/>
                </a:solidFill>
                <a:effectLst>
                  <a:outerShdw dist="35921" dir="2700000" algn="ctr" rotWithShape="0">
                    <a:srgbClr val="C0C0C0">
                      <a:alpha val="79999"/>
                    </a:srgbClr>
                  </a:outerShdw>
                </a:effectLst>
                <a:latin typeface="+mj-lt"/>
                <a:cs typeface="Arial" panose="020B0604020202020204" pitchFamily="34" charset="0"/>
              </a:rPr>
              <a:t>CHÀO MỪNG QUÝ THẦY CÔ VỀ DỰ GIỜ</a:t>
            </a:r>
            <a:endParaRPr lang="en-US" sz="5400" kern="10" dirty="0">
              <a:solidFill>
                <a:srgbClr val="FF0000"/>
              </a:solidFill>
              <a:effectLst>
                <a:outerShdw dist="35921" dir="2700000" algn="ctr" rotWithShape="0">
                  <a:srgbClr val="C0C0C0">
                    <a:alpha val="79999"/>
                  </a:srgbClr>
                </a:outerShdw>
              </a:effectLst>
              <a:latin typeface="+mj-lt"/>
              <a:cs typeface="Arial" panose="020B0604020202020204" pitchFamily="34" charset="0"/>
            </a:endParaRPr>
          </a:p>
        </p:txBody>
      </p:sp>
    </p:spTree>
    <p:extLst>
      <p:ext uri="{BB962C8B-B14F-4D97-AF65-F5344CB8AC3E}">
        <p14:creationId xmlns:p14="http://schemas.microsoft.com/office/powerpoint/2010/main" val="331529057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太阳形 1">
            <a:extLst/>
          </p:cNvPr>
          <p:cNvSpPr/>
          <p:nvPr/>
        </p:nvSpPr>
        <p:spPr>
          <a:xfrm>
            <a:off x="1524000" y="0"/>
            <a:ext cx="573088" cy="763588"/>
          </a:xfrm>
          <a:prstGeom prst="sun">
            <a:avLst/>
          </a:prstGeom>
          <a:solidFill>
            <a:srgbClr val="298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35843" name="TextBox 4"/>
          <p:cNvSpPr txBox="1">
            <a:spLocks noChangeArrowheads="1"/>
          </p:cNvSpPr>
          <p:nvPr/>
        </p:nvSpPr>
        <p:spPr bwMode="auto">
          <a:xfrm>
            <a:off x="4929268" y="1035567"/>
            <a:ext cx="2334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smtClean="0">
                <a:latin typeface="Times New Roman" pitchFamily="18" charset="0"/>
                <a:cs typeface="Times New Roman" pitchFamily="18" charset="0"/>
              </a:rPr>
              <a:t>9dm     </a:t>
            </a:r>
            <a:r>
              <a:rPr lang="en-US" altLang="en-US" sz="2400" b="1" dirty="0">
                <a:latin typeface="Times New Roman" pitchFamily="18" charset="0"/>
                <a:cs typeface="Times New Roman" pitchFamily="18" charset="0"/>
              </a:rPr>
              <a:t>=   </a:t>
            </a:r>
            <a:r>
              <a:rPr lang="en-US" altLang="en-US" sz="2400" b="1" dirty="0" smtClean="0">
                <a:solidFill>
                  <a:srgbClr val="FF0000"/>
                </a:solidFill>
                <a:latin typeface="Times New Roman" pitchFamily="18" charset="0"/>
                <a:cs typeface="Times New Roman" pitchFamily="18" charset="0"/>
              </a:rPr>
              <a:t>90</a:t>
            </a:r>
            <a:r>
              <a:rPr lang="en-US" altLang="en-US" sz="2400" b="1" dirty="0" smtClean="0">
                <a:latin typeface="Times New Roman" pitchFamily="18" charset="0"/>
                <a:cs typeface="Times New Roman" pitchFamily="18" charset="0"/>
              </a:rPr>
              <a:t> </a:t>
            </a:r>
            <a:r>
              <a:rPr lang="en-US" altLang="en-US" sz="2400" b="1" dirty="0">
                <a:latin typeface="Times New Roman" pitchFamily="18" charset="0"/>
                <a:cs typeface="Times New Roman" pitchFamily="18" charset="0"/>
              </a:rPr>
              <a:t>cm</a:t>
            </a:r>
          </a:p>
        </p:txBody>
      </p:sp>
      <p:sp>
        <p:nvSpPr>
          <p:cNvPr id="35844" name="TextBox 15"/>
          <p:cNvSpPr txBox="1">
            <a:spLocks noChangeArrowheads="1"/>
          </p:cNvSpPr>
          <p:nvPr/>
        </p:nvSpPr>
        <p:spPr bwMode="auto">
          <a:xfrm>
            <a:off x="3897394" y="1888055"/>
            <a:ext cx="2044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err="1">
                <a:solidFill>
                  <a:srgbClr val="0000FF"/>
                </a:solidFill>
                <a:latin typeface="Times New Roman" pitchFamily="18" charset="0"/>
                <a:cs typeface="Times New Roman" pitchFamily="18" charset="0"/>
              </a:rPr>
              <a:t>Vậy</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0,9 </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0,90</a:t>
            </a:r>
            <a:endParaRPr lang="en-US" altLang="en-US" sz="2400" b="1" dirty="0">
              <a:latin typeface="Times New Roman" pitchFamily="18" charset="0"/>
              <a:cs typeface="Times New Roman" pitchFamily="18" charset="0"/>
            </a:endParaRPr>
          </a:p>
        </p:txBody>
      </p:sp>
      <p:sp>
        <p:nvSpPr>
          <p:cNvPr id="35845" name="TextBox 16"/>
          <p:cNvSpPr txBox="1">
            <a:spLocks noChangeArrowheads="1"/>
          </p:cNvSpPr>
          <p:nvPr/>
        </p:nvSpPr>
        <p:spPr bwMode="auto">
          <a:xfrm>
            <a:off x="5903994" y="1865830"/>
            <a:ext cx="2119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err="1">
                <a:solidFill>
                  <a:srgbClr val="0000FF"/>
                </a:solidFill>
                <a:latin typeface="Times New Roman" panose="02020603050405020304" pitchFamily="18" charset="0"/>
                <a:cs typeface="Times New Roman" panose="02020603050405020304" pitchFamily="18" charset="0"/>
              </a:rPr>
              <a:t>h</a:t>
            </a:r>
            <a:r>
              <a:rPr lang="en-US" altLang="en-US" sz="2400" b="1" dirty="0" err="1" smtClean="0">
                <a:solidFill>
                  <a:srgbClr val="0000FF"/>
                </a:solidFill>
                <a:latin typeface="Times New Roman" panose="02020603050405020304" pitchFamily="18" charset="0"/>
                <a:cs typeface="Times New Roman" panose="02020603050405020304" pitchFamily="18" charset="0"/>
              </a:rPr>
              <a:t>oặc</a:t>
            </a:r>
            <a:r>
              <a:rPr lang="en-US" altLang="en-US" sz="2400" b="1" dirty="0" smtClean="0">
                <a:latin typeface="UTM Neo Sans Intel"/>
              </a:rPr>
              <a:t> </a:t>
            </a:r>
            <a:r>
              <a:rPr lang="en-US" altLang="en-US" sz="2400" b="1" dirty="0" smtClean="0">
                <a:latin typeface="Times New Roman" pitchFamily="18" charset="0"/>
                <a:cs typeface="Times New Roman" pitchFamily="18" charset="0"/>
              </a:rPr>
              <a:t>0,90 </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0,9</a:t>
            </a:r>
            <a:endParaRPr lang="en-US" altLang="en-US" sz="2400" b="1" dirty="0">
              <a:latin typeface="Times New Roman" pitchFamily="18" charset="0"/>
              <a:cs typeface="Times New Roman" pitchFamily="18" charset="0"/>
            </a:endParaRPr>
          </a:p>
        </p:txBody>
      </p:sp>
      <p:sp>
        <p:nvSpPr>
          <p:cNvPr id="35846" name="TextBox 18"/>
          <p:cNvSpPr txBox="1">
            <a:spLocks noChangeArrowheads="1"/>
          </p:cNvSpPr>
          <p:nvPr/>
        </p:nvSpPr>
        <p:spPr bwMode="auto">
          <a:xfrm>
            <a:off x="4876800" y="1608139"/>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a:p>
        </p:txBody>
      </p:sp>
      <p:sp>
        <p:nvSpPr>
          <p:cNvPr id="35847" name="Text Box 11"/>
          <p:cNvSpPr txBox="1">
            <a:spLocks noChangeArrowheads="1"/>
          </p:cNvSpPr>
          <p:nvPr/>
        </p:nvSpPr>
        <p:spPr bwMode="auto">
          <a:xfrm>
            <a:off x="2119393" y="1078430"/>
            <a:ext cx="300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ea typeface="Arial Unicode MS" pitchFamily="34" charset="-128"/>
              </a:rPr>
              <a:t>  </a:t>
            </a:r>
            <a:r>
              <a:rPr lang="en-US" altLang="en-US" sz="2400" b="1">
                <a:solidFill>
                  <a:srgbClr val="FF0000"/>
                </a:solidFill>
                <a:latin typeface="Times New Roman" panose="02020603050405020304" pitchFamily="18" charset="0"/>
                <a:ea typeface="Arial Unicode MS" pitchFamily="34" charset="-128"/>
                <a:cs typeface="Times New Roman" panose="02020603050405020304" pitchFamily="18" charset="0"/>
              </a:rPr>
              <a:t>a) </a:t>
            </a:r>
            <a:r>
              <a:rPr lang="vi-VN" altLang="en-US" sz="2400" b="1">
                <a:solidFill>
                  <a:srgbClr val="FF0000"/>
                </a:solidFill>
                <a:latin typeface="Times New Roman" panose="02020603050405020304" pitchFamily="18" charset="0"/>
                <a:ea typeface="Arial Unicode MS" pitchFamily="34" charset="-128"/>
                <a:cs typeface="Times New Roman" panose="02020603050405020304" pitchFamily="18" charset="0"/>
              </a:rPr>
              <a:t>V</a:t>
            </a:r>
            <a:r>
              <a:rPr lang="en-US" altLang="en-US" sz="2400" b="1">
                <a:solidFill>
                  <a:srgbClr val="FF0000"/>
                </a:solidFill>
                <a:latin typeface="Times New Roman" panose="02020603050405020304" pitchFamily="18" charset="0"/>
                <a:ea typeface="Arial Unicode MS" pitchFamily="34" charset="-128"/>
                <a:cs typeface="Times New Roman" panose="02020603050405020304" pitchFamily="18" charset="0"/>
              </a:rPr>
              <a:t>í</a:t>
            </a:r>
            <a:r>
              <a:rPr lang="vi-VN" altLang="en-US" sz="2400" b="1">
                <a:solidFill>
                  <a:srgbClr val="FF0000"/>
                </a:solidFill>
                <a:latin typeface="Times New Roman" panose="02020603050405020304" pitchFamily="18" charset="0"/>
                <a:ea typeface="Arial Unicode MS" pitchFamily="34" charset="-128"/>
                <a:cs typeface="Times New Roman" panose="02020603050405020304" pitchFamily="18" charset="0"/>
              </a:rPr>
              <a:t> d</a:t>
            </a:r>
            <a:r>
              <a:rPr lang="en-US" altLang="en-US" sz="2400" b="1">
                <a:solidFill>
                  <a:srgbClr val="FF0000"/>
                </a:solidFill>
                <a:latin typeface="Times New Roman" panose="02020603050405020304" pitchFamily="18" charset="0"/>
                <a:ea typeface="Arial Unicode MS" pitchFamily="34" charset="-128"/>
                <a:cs typeface="Times New Roman" panose="02020603050405020304" pitchFamily="18" charset="0"/>
              </a:rPr>
              <a:t>ụ</a:t>
            </a:r>
            <a:r>
              <a:rPr lang="vi-VN" altLang="en-US" sz="2400" b="1">
                <a:solidFill>
                  <a:srgbClr val="FF0000"/>
                </a:solidFill>
                <a:latin typeface="Times New Roman" panose="02020603050405020304" pitchFamily="18" charset="0"/>
                <a:ea typeface="Arial Unicode MS" pitchFamily="34" charset="-128"/>
                <a:cs typeface="Times New Roman" panose="02020603050405020304" pitchFamily="18" charset="0"/>
              </a:rPr>
              <a:t>:</a:t>
            </a:r>
            <a:endParaRPr lang="en-US" altLang="en-US" sz="2400" b="1">
              <a:solidFill>
                <a:srgbClr val="FF0000"/>
              </a:solidFill>
              <a:latin typeface="Times New Roman" panose="02020603050405020304" pitchFamily="18" charset="0"/>
              <a:ea typeface="Arial Unicode MS" pitchFamily="34" charset="-128"/>
              <a:cs typeface="Times New Roman" panose="02020603050405020304" pitchFamily="18" charset="0"/>
            </a:endParaRPr>
          </a:p>
        </p:txBody>
      </p:sp>
      <p:sp>
        <p:nvSpPr>
          <p:cNvPr id="35848" name="Text Box 11"/>
          <p:cNvSpPr txBox="1">
            <a:spLocks noChangeArrowheads="1"/>
          </p:cNvSpPr>
          <p:nvPr/>
        </p:nvSpPr>
        <p:spPr bwMode="auto">
          <a:xfrm>
            <a:off x="3852943" y="1419742"/>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dirty="0">
                <a:solidFill>
                  <a:srgbClr val="0000FF"/>
                </a:solidFill>
              </a:rPr>
              <a:t>  </a:t>
            </a:r>
            <a:r>
              <a:rPr lang="en-US" altLang="vi-VN" sz="2400" b="1" dirty="0" err="1">
                <a:solidFill>
                  <a:srgbClr val="0000FF"/>
                </a:solidFill>
                <a:latin typeface="Times New Roman" pitchFamily="18" charset="0"/>
                <a:cs typeface="Times New Roman" pitchFamily="18" charset="0"/>
              </a:rPr>
              <a:t>Mà</a:t>
            </a:r>
            <a:r>
              <a:rPr lang="en-US" altLang="vi-VN" sz="2400" b="1" dirty="0">
                <a:solidFill>
                  <a:srgbClr val="0000FF"/>
                </a:solidFill>
                <a:latin typeface="Times New Roman" pitchFamily="18" charset="0"/>
                <a:cs typeface="Times New Roman" pitchFamily="18" charset="0"/>
              </a:rPr>
              <a:t> :</a:t>
            </a:r>
            <a:endParaRPr lang="en-US" altLang="vi-VN" sz="2400" b="1" u="sng" dirty="0">
              <a:solidFill>
                <a:srgbClr val="0000FF"/>
              </a:solidFill>
              <a:latin typeface="Times New Roman" pitchFamily="18" charset="0"/>
              <a:cs typeface="Times New Roman" pitchFamily="18" charset="0"/>
            </a:endParaRPr>
          </a:p>
        </p:txBody>
      </p:sp>
      <p:sp>
        <p:nvSpPr>
          <p:cNvPr id="35849" name="Text Box 20"/>
          <p:cNvSpPr txBox="1">
            <a:spLocks noChangeArrowheads="1"/>
          </p:cNvSpPr>
          <p:nvPr/>
        </p:nvSpPr>
        <p:spPr bwMode="auto">
          <a:xfrm>
            <a:off x="1738393" y="2305567"/>
            <a:ext cx="883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dirty="0">
                <a:ea typeface="Arial Unicode MS" pitchFamily="34" charset="-128"/>
              </a:rPr>
              <a:t> </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b)</a:t>
            </a:r>
            <a:r>
              <a:rPr lang="en-US" altLang="vi-VN" sz="2400" b="1" i="1" dirty="0">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Nếu</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C00000"/>
                </a:solidFill>
                <a:latin typeface="Times New Roman" panose="02020603050405020304" pitchFamily="18" charset="0"/>
                <a:ea typeface="Arial Unicode MS" pitchFamily="34" charset="-128"/>
                <a:cs typeface="Times New Roman" panose="02020603050405020304" pitchFamily="18" charset="0"/>
              </a:rPr>
              <a:t>viết</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C00000"/>
                </a:solidFill>
                <a:latin typeface="Times New Roman" panose="02020603050405020304" pitchFamily="18" charset="0"/>
                <a:ea typeface="Arial Unicode MS" pitchFamily="34" charset="-128"/>
                <a:cs typeface="Times New Roman" panose="02020603050405020304" pitchFamily="18" charset="0"/>
              </a:rPr>
              <a:t>thêm</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chữ</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số</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a:solidFill>
                  <a:srgbClr val="FF0000"/>
                </a:solidFill>
                <a:latin typeface="Times New Roman" panose="02020603050405020304" pitchFamily="18" charset="0"/>
                <a:ea typeface="Arial Unicode MS" pitchFamily="34" charset="-128"/>
                <a:cs typeface="Times New Roman" panose="02020603050405020304" pitchFamily="18" charset="0"/>
              </a:rPr>
              <a:t>0</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vào</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FF0000"/>
                </a:solidFill>
                <a:latin typeface="Times New Roman" panose="02020603050405020304" pitchFamily="18" charset="0"/>
                <a:ea typeface="Arial Unicode MS" pitchFamily="34" charset="-128"/>
                <a:cs typeface="Times New Roman" panose="02020603050405020304" pitchFamily="18" charset="0"/>
              </a:rPr>
              <a:t>bên</a:t>
            </a:r>
            <a:r>
              <a:rPr lang="en-US" altLang="vi-VN" sz="2400" b="1" i="1" dirty="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FF0000"/>
                </a:solidFill>
                <a:latin typeface="Times New Roman" panose="02020603050405020304" pitchFamily="18" charset="0"/>
                <a:ea typeface="Arial Unicode MS" pitchFamily="34" charset="-128"/>
                <a:cs typeface="Times New Roman" panose="02020603050405020304" pitchFamily="18" charset="0"/>
              </a:rPr>
              <a:t>phải</a:t>
            </a:r>
            <a:r>
              <a:rPr lang="en-US" altLang="vi-VN" sz="2400" b="1" i="1" dirty="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FF0000"/>
                </a:solidFill>
                <a:latin typeface="Times New Roman" panose="02020603050405020304" pitchFamily="18" charset="0"/>
                <a:ea typeface="Arial Unicode MS" pitchFamily="34" charset="-128"/>
                <a:cs typeface="Times New Roman" panose="02020603050405020304" pitchFamily="18" charset="0"/>
              </a:rPr>
              <a:t>phần</a:t>
            </a:r>
            <a:r>
              <a:rPr lang="en-US" altLang="vi-VN" sz="2400" b="1" i="1" dirty="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FF0000"/>
                </a:solidFill>
                <a:latin typeface="Times New Roman" panose="02020603050405020304" pitchFamily="18" charset="0"/>
                <a:ea typeface="Arial Unicode MS" pitchFamily="34" charset="-128"/>
                <a:cs typeface="Times New Roman" panose="02020603050405020304" pitchFamily="18" charset="0"/>
              </a:rPr>
              <a:t>thập</a:t>
            </a:r>
            <a:r>
              <a:rPr lang="en-US" altLang="vi-VN" sz="2400" b="1" i="1" dirty="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FF0000"/>
                </a:solidFill>
                <a:latin typeface="Times New Roman" panose="02020603050405020304" pitchFamily="18" charset="0"/>
                <a:ea typeface="Arial Unicode MS" pitchFamily="34" charset="-128"/>
                <a:cs typeface="Times New Roman" panose="02020603050405020304" pitchFamily="18" charset="0"/>
              </a:rPr>
              <a:t>phân</a:t>
            </a:r>
            <a:r>
              <a:rPr lang="en-US" altLang="vi-VN" sz="2400" b="1" i="1" dirty="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của</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một</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số</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thập</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phân</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thì</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được</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một</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số</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thập</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phân</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bằng</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24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nó</a:t>
            </a:r>
            <a:r>
              <a:rPr lang="en-US" altLang="vi-VN" sz="2400" b="1" i="1" dirty="0">
                <a:solidFill>
                  <a:srgbClr val="0000FF"/>
                </a:solidFill>
                <a:latin typeface="Times New Roman" panose="02020603050405020304" pitchFamily="18" charset="0"/>
                <a:ea typeface="Arial Unicode MS" pitchFamily="34" charset="-128"/>
                <a:cs typeface="Times New Roman" panose="02020603050405020304" pitchFamily="18" charset="0"/>
              </a:rPr>
              <a:t>.</a:t>
            </a:r>
          </a:p>
        </p:txBody>
      </p:sp>
      <p:sp>
        <p:nvSpPr>
          <p:cNvPr id="35850" name="TextBox 25"/>
          <p:cNvSpPr txBox="1">
            <a:spLocks noChangeArrowheads="1"/>
          </p:cNvSpPr>
          <p:nvPr/>
        </p:nvSpPr>
        <p:spPr bwMode="auto">
          <a:xfrm>
            <a:off x="4789569" y="1437205"/>
            <a:ext cx="2411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smtClean="0">
                <a:solidFill>
                  <a:srgbClr val="FF0000"/>
                </a:solidFill>
                <a:latin typeface="Times New Roman" pitchFamily="18" charset="0"/>
                <a:cs typeface="Times New Roman" pitchFamily="18" charset="0"/>
              </a:rPr>
              <a:t>0,9</a:t>
            </a:r>
            <a:r>
              <a:rPr lang="en-US" altLang="en-US" sz="2400" b="1" dirty="0" smtClean="0">
                <a:latin typeface="Times New Roman" pitchFamily="18" charset="0"/>
                <a:cs typeface="Times New Roman" pitchFamily="18" charset="0"/>
              </a:rPr>
              <a:t> </a:t>
            </a:r>
            <a:r>
              <a:rPr lang="en-US" altLang="en-US" sz="2400" b="1" dirty="0">
                <a:latin typeface="Times New Roman" pitchFamily="18" charset="0"/>
                <a:cs typeface="Times New Roman" pitchFamily="18" charset="0"/>
              </a:rPr>
              <a:t>m     </a:t>
            </a:r>
            <a:r>
              <a:rPr lang="en-US" altLang="en-US" sz="2400" b="1" dirty="0">
                <a:solidFill>
                  <a:srgbClr val="FF0000"/>
                </a:solidFill>
                <a:latin typeface="Times New Roman" pitchFamily="18" charset="0"/>
                <a:cs typeface="Times New Roman" pitchFamily="18" charset="0"/>
              </a:rPr>
              <a:t>=</a:t>
            </a:r>
            <a:r>
              <a:rPr lang="en-US" altLang="en-US" sz="2400" b="1" dirty="0">
                <a:latin typeface="Times New Roman" pitchFamily="18" charset="0"/>
                <a:cs typeface="Times New Roman" pitchFamily="18" charset="0"/>
              </a:rPr>
              <a:t> </a:t>
            </a:r>
            <a:r>
              <a:rPr lang="en-US" altLang="en-US" sz="2400" b="1" dirty="0" smtClean="0">
                <a:solidFill>
                  <a:srgbClr val="FF0000"/>
                </a:solidFill>
                <a:latin typeface="Times New Roman" pitchFamily="18" charset="0"/>
                <a:cs typeface="Times New Roman" pitchFamily="18" charset="0"/>
              </a:rPr>
              <a:t>0,90</a:t>
            </a:r>
            <a:r>
              <a:rPr lang="en-US" altLang="en-US" sz="2400" b="1" dirty="0" smtClean="0">
                <a:latin typeface="Times New Roman" pitchFamily="18" charset="0"/>
                <a:cs typeface="Times New Roman" pitchFamily="18" charset="0"/>
              </a:rPr>
              <a:t> </a:t>
            </a:r>
            <a:r>
              <a:rPr lang="en-US" altLang="en-US" sz="2400" b="1" dirty="0">
                <a:latin typeface="Times New Roman" pitchFamily="18" charset="0"/>
                <a:cs typeface="Times New Roman" pitchFamily="18" charset="0"/>
              </a:rPr>
              <a:t>m</a:t>
            </a:r>
          </a:p>
        </p:txBody>
      </p:sp>
      <p:sp>
        <p:nvSpPr>
          <p:cNvPr id="30" name="TextBox 29"/>
          <p:cNvSpPr txBox="1">
            <a:spLocks noChangeArrowheads="1"/>
          </p:cNvSpPr>
          <p:nvPr/>
        </p:nvSpPr>
        <p:spPr bwMode="auto">
          <a:xfrm>
            <a:off x="3567194" y="3135830"/>
            <a:ext cx="1436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smtClean="0">
                <a:latin typeface="Times New Roman" pitchFamily="18" charset="0"/>
                <a:cs typeface="Times New Roman" pitchFamily="18" charset="0"/>
              </a:rPr>
              <a:t>0,9 </a:t>
            </a:r>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0,9</a:t>
            </a:r>
            <a:r>
              <a:rPr lang="en-US" altLang="en-US" sz="2400" b="1" dirty="0" smtClean="0">
                <a:solidFill>
                  <a:srgbClr val="C00000"/>
                </a:solidFill>
                <a:latin typeface="Times New Roman" pitchFamily="18" charset="0"/>
                <a:cs typeface="Times New Roman" pitchFamily="18" charset="0"/>
              </a:rPr>
              <a:t>0</a:t>
            </a:r>
            <a:endParaRPr lang="en-US" altLang="en-US" sz="2400" b="1" dirty="0">
              <a:solidFill>
                <a:srgbClr val="C00000"/>
              </a:solidFill>
              <a:latin typeface="Times New Roman" pitchFamily="18" charset="0"/>
              <a:cs typeface="Times New Roman" pitchFamily="18" charset="0"/>
            </a:endParaRPr>
          </a:p>
        </p:txBody>
      </p:sp>
      <p:sp>
        <p:nvSpPr>
          <p:cNvPr id="31" name="TextBox 30"/>
          <p:cNvSpPr txBox="1">
            <a:spLocks noChangeArrowheads="1"/>
          </p:cNvSpPr>
          <p:nvPr/>
        </p:nvSpPr>
        <p:spPr bwMode="auto">
          <a:xfrm>
            <a:off x="5014993" y="3135830"/>
            <a:ext cx="1128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0,9</a:t>
            </a:r>
            <a:r>
              <a:rPr lang="en-US" altLang="en-US" sz="2400" b="1" dirty="0" smtClean="0">
                <a:solidFill>
                  <a:srgbClr val="FF0000"/>
                </a:solidFill>
                <a:latin typeface="Times New Roman" pitchFamily="18" charset="0"/>
                <a:cs typeface="Times New Roman" pitchFamily="18" charset="0"/>
              </a:rPr>
              <a:t>00</a:t>
            </a:r>
            <a:endParaRPr lang="en-US" altLang="en-US" sz="2400" b="1" dirty="0">
              <a:solidFill>
                <a:srgbClr val="FF0000"/>
              </a:solidFill>
              <a:latin typeface="Times New Roman" pitchFamily="18" charset="0"/>
              <a:cs typeface="Times New Roman" pitchFamily="18" charset="0"/>
            </a:endParaRPr>
          </a:p>
        </p:txBody>
      </p:sp>
      <p:sp>
        <p:nvSpPr>
          <p:cNvPr id="32" name="TextBox 31"/>
          <p:cNvSpPr txBox="1">
            <a:spLocks noChangeArrowheads="1"/>
          </p:cNvSpPr>
          <p:nvPr/>
        </p:nvSpPr>
        <p:spPr bwMode="auto">
          <a:xfrm>
            <a:off x="6157994" y="3135830"/>
            <a:ext cx="1282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0,9</a:t>
            </a:r>
            <a:r>
              <a:rPr lang="en-US" altLang="en-US" sz="2400" b="1" dirty="0" smtClean="0">
                <a:solidFill>
                  <a:srgbClr val="FF0000"/>
                </a:solidFill>
                <a:latin typeface="Times New Roman" pitchFamily="18" charset="0"/>
                <a:cs typeface="Times New Roman" pitchFamily="18" charset="0"/>
              </a:rPr>
              <a:t>000</a:t>
            </a:r>
            <a:endParaRPr lang="en-US" altLang="en-US" sz="2400" b="1" dirty="0">
              <a:solidFill>
                <a:srgbClr val="FF0000"/>
              </a:solidFill>
              <a:latin typeface="Times New Roman" pitchFamily="18" charset="0"/>
              <a:cs typeface="Times New Roman" pitchFamily="18" charset="0"/>
            </a:endParaRPr>
          </a:p>
        </p:txBody>
      </p:sp>
      <p:sp>
        <p:nvSpPr>
          <p:cNvPr id="33" name="TextBox 32"/>
          <p:cNvSpPr txBox="1">
            <a:spLocks noChangeArrowheads="1"/>
          </p:cNvSpPr>
          <p:nvPr/>
        </p:nvSpPr>
        <p:spPr bwMode="auto">
          <a:xfrm>
            <a:off x="3581482" y="3572392"/>
            <a:ext cx="974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smtClean="0">
                <a:latin typeface="Times New Roman" pitchFamily="18" charset="0"/>
                <a:cs typeface="Times New Roman" pitchFamily="18" charset="0"/>
              </a:rPr>
              <a:t>8,75 </a:t>
            </a:r>
            <a:r>
              <a:rPr lang="en-US" altLang="en-US" sz="2400" b="1" dirty="0">
                <a:latin typeface="Times New Roman" pitchFamily="18" charset="0"/>
                <a:cs typeface="Times New Roman" pitchFamily="18" charset="0"/>
              </a:rPr>
              <a:t>=</a:t>
            </a:r>
          </a:p>
        </p:txBody>
      </p:sp>
      <p:sp>
        <p:nvSpPr>
          <p:cNvPr id="34" name="TextBox 33"/>
          <p:cNvSpPr txBox="1">
            <a:spLocks noChangeArrowheads="1"/>
          </p:cNvSpPr>
          <p:nvPr/>
        </p:nvSpPr>
        <p:spPr bwMode="auto">
          <a:xfrm>
            <a:off x="4329193" y="3588268"/>
            <a:ext cx="10791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UTM Neo Sans Intel"/>
              </a:rPr>
              <a:t>   </a:t>
            </a:r>
            <a:r>
              <a:rPr lang="en-US" altLang="en-US" sz="2400" b="1" dirty="0" smtClean="0">
                <a:latin typeface="Times New Roman" pitchFamily="18" charset="0"/>
                <a:cs typeface="Times New Roman" pitchFamily="18" charset="0"/>
              </a:rPr>
              <a:t>8,75</a:t>
            </a:r>
            <a:r>
              <a:rPr lang="en-US" altLang="en-US" sz="2400" b="1" dirty="0" smtClean="0">
                <a:solidFill>
                  <a:srgbClr val="FF0000"/>
                </a:solidFill>
                <a:latin typeface="Times New Roman" pitchFamily="18" charset="0"/>
                <a:cs typeface="Times New Roman" pitchFamily="18" charset="0"/>
              </a:rPr>
              <a:t>0</a:t>
            </a:r>
            <a:endParaRPr lang="en-US" altLang="en-US" sz="2400" b="1" dirty="0">
              <a:solidFill>
                <a:srgbClr val="FF0000"/>
              </a:solidFill>
              <a:latin typeface="Times New Roman" pitchFamily="18" charset="0"/>
              <a:cs typeface="Times New Roman" pitchFamily="18" charset="0"/>
            </a:endParaRPr>
          </a:p>
        </p:txBody>
      </p:sp>
      <p:sp>
        <p:nvSpPr>
          <p:cNvPr id="35" name="TextBox 34"/>
          <p:cNvSpPr txBox="1">
            <a:spLocks noChangeArrowheads="1"/>
          </p:cNvSpPr>
          <p:nvPr/>
        </p:nvSpPr>
        <p:spPr bwMode="auto">
          <a:xfrm>
            <a:off x="5359481" y="3593030"/>
            <a:ext cx="1282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8,75</a:t>
            </a:r>
            <a:r>
              <a:rPr lang="en-US" altLang="en-US" sz="2400" b="1" dirty="0" smtClean="0">
                <a:solidFill>
                  <a:srgbClr val="FF0000"/>
                </a:solidFill>
                <a:latin typeface="Times New Roman" pitchFamily="18" charset="0"/>
                <a:cs typeface="Times New Roman" pitchFamily="18" charset="0"/>
              </a:rPr>
              <a:t>00</a:t>
            </a:r>
            <a:endParaRPr lang="en-US" altLang="en-US" sz="2400" b="1" dirty="0">
              <a:solidFill>
                <a:srgbClr val="FF0000"/>
              </a:solidFill>
              <a:latin typeface="Times New Roman" pitchFamily="18" charset="0"/>
              <a:cs typeface="Times New Roman" pitchFamily="18" charset="0"/>
            </a:endParaRPr>
          </a:p>
        </p:txBody>
      </p:sp>
      <p:sp>
        <p:nvSpPr>
          <p:cNvPr id="36" name="TextBox 35"/>
          <p:cNvSpPr txBox="1">
            <a:spLocks noChangeArrowheads="1"/>
          </p:cNvSpPr>
          <p:nvPr/>
        </p:nvSpPr>
        <p:spPr bwMode="auto">
          <a:xfrm>
            <a:off x="6656469" y="3593030"/>
            <a:ext cx="1436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8,75</a:t>
            </a:r>
            <a:r>
              <a:rPr lang="en-US" altLang="en-US" sz="2400" b="1" dirty="0" smtClean="0">
                <a:solidFill>
                  <a:srgbClr val="FF0000"/>
                </a:solidFill>
                <a:latin typeface="Times New Roman" pitchFamily="18" charset="0"/>
                <a:cs typeface="Times New Roman" pitchFamily="18" charset="0"/>
              </a:rPr>
              <a:t>000</a:t>
            </a:r>
            <a:endParaRPr lang="en-US" altLang="en-US" sz="2400" b="1" dirty="0">
              <a:solidFill>
                <a:srgbClr val="FF0000"/>
              </a:solidFill>
              <a:latin typeface="Times New Roman" pitchFamily="18" charset="0"/>
              <a:cs typeface="Times New Roman" pitchFamily="18" charset="0"/>
            </a:endParaRPr>
          </a:p>
        </p:txBody>
      </p:sp>
      <p:sp>
        <p:nvSpPr>
          <p:cNvPr id="37" name="TextBox 36"/>
          <p:cNvSpPr txBox="1">
            <a:spLocks noChangeArrowheads="1"/>
          </p:cNvSpPr>
          <p:nvPr/>
        </p:nvSpPr>
        <p:spPr bwMode="auto">
          <a:xfrm>
            <a:off x="3671969" y="3973573"/>
            <a:ext cx="821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smtClean="0">
                <a:latin typeface="Times New Roman" pitchFamily="18" charset="0"/>
                <a:cs typeface="Times New Roman" pitchFamily="18" charset="0"/>
              </a:rPr>
              <a:t>12  </a:t>
            </a:r>
            <a:r>
              <a:rPr lang="en-US" altLang="en-US" sz="2400" b="1" dirty="0">
                <a:latin typeface="Times New Roman" pitchFamily="18" charset="0"/>
                <a:cs typeface="Times New Roman" pitchFamily="18" charset="0"/>
              </a:rPr>
              <a:t>=</a:t>
            </a:r>
          </a:p>
        </p:txBody>
      </p:sp>
      <p:sp>
        <p:nvSpPr>
          <p:cNvPr id="38" name="TextBox 37"/>
          <p:cNvSpPr txBox="1">
            <a:spLocks noChangeArrowheads="1"/>
          </p:cNvSpPr>
          <p:nvPr/>
        </p:nvSpPr>
        <p:spPr bwMode="auto">
          <a:xfrm>
            <a:off x="4419601" y="4003735"/>
            <a:ext cx="72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smtClean="0">
                <a:latin typeface="Times New Roman" pitchFamily="18" charset="0"/>
                <a:cs typeface="Times New Roman" pitchFamily="18" charset="0"/>
              </a:rPr>
              <a:t>12,</a:t>
            </a:r>
            <a:r>
              <a:rPr lang="en-US" altLang="en-US" sz="2400" b="1" dirty="0" smtClean="0">
                <a:solidFill>
                  <a:srgbClr val="FF0000"/>
                </a:solidFill>
                <a:latin typeface="Times New Roman" pitchFamily="18" charset="0"/>
                <a:cs typeface="Times New Roman" pitchFamily="18" charset="0"/>
              </a:rPr>
              <a:t>0</a:t>
            </a:r>
            <a:endParaRPr lang="en-US" altLang="en-US" sz="2400" b="1" dirty="0">
              <a:solidFill>
                <a:srgbClr val="FF0000"/>
              </a:solidFill>
              <a:latin typeface="Times New Roman" pitchFamily="18" charset="0"/>
              <a:cs typeface="Times New Roman" pitchFamily="18" charset="0"/>
            </a:endParaRPr>
          </a:p>
        </p:txBody>
      </p:sp>
      <p:sp>
        <p:nvSpPr>
          <p:cNvPr id="39" name="TextBox 38"/>
          <p:cNvSpPr txBox="1">
            <a:spLocks noChangeArrowheads="1"/>
          </p:cNvSpPr>
          <p:nvPr/>
        </p:nvSpPr>
        <p:spPr bwMode="auto">
          <a:xfrm>
            <a:off x="5105400" y="3998972"/>
            <a:ext cx="112883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12,</a:t>
            </a:r>
            <a:r>
              <a:rPr lang="en-US" altLang="en-US" sz="2400" b="1" dirty="0" smtClean="0">
                <a:solidFill>
                  <a:srgbClr val="FF0000"/>
                </a:solidFill>
                <a:latin typeface="Times New Roman" pitchFamily="18" charset="0"/>
                <a:cs typeface="Times New Roman" pitchFamily="18" charset="0"/>
              </a:rPr>
              <a:t>00</a:t>
            </a:r>
            <a:endParaRPr lang="en-US" altLang="en-US" sz="2400" b="1" dirty="0">
              <a:solidFill>
                <a:srgbClr val="FF0000"/>
              </a:solidFill>
              <a:latin typeface="Times New Roman" pitchFamily="18" charset="0"/>
              <a:cs typeface="Times New Roman" pitchFamily="18" charset="0"/>
            </a:endParaRPr>
          </a:p>
        </p:txBody>
      </p:sp>
      <p:sp>
        <p:nvSpPr>
          <p:cNvPr id="40" name="TextBox 39"/>
          <p:cNvSpPr txBox="1">
            <a:spLocks noChangeArrowheads="1"/>
          </p:cNvSpPr>
          <p:nvPr/>
        </p:nvSpPr>
        <p:spPr bwMode="auto">
          <a:xfrm>
            <a:off x="6248401" y="3998972"/>
            <a:ext cx="1282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12,</a:t>
            </a:r>
            <a:r>
              <a:rPr lang="en-US" altLang="en-US" sz="2400" b="1" dirty="0" smtClean="0">
                <a:solidFill>
                  <a:srgbClr val="FF0000"/>
                </a:solidFill>
                <a:latin typeface="Times New Roman" pitchFamily="18" charset="0"/>
                <a:cs typeface="Times New Roman" pitchFamily="18" charset="0"/>
              </a:rPr>
              <a:t>000</a:t>
            </a:r>
            <a:endParaRPr lang="en-US" altLang="en-US" sz="2400" b="1" dirty="0">
              <a:solidFill>
                <a:srgbClr val="FF0000"/>
              </a:solidFill>
              <a:latin typeface="Times New Roman" pitchFamily="18" charset="0"/>
              <a:cs typeface="Times New Roman" pitchFamily="18" charset="0"/>
            </a:endParaRPr>
          </a:p>
        </p:txBody>
      </p:sp>
      <p:sp>
        <p:nvSpPr>
          <p:cNvPr id="41" name="Text Box 35"/>
          <p:cNvSpPr txBox="1">
            <a:spLocks noChangeArrowheads="1"/>
          </p:cNvSpPr>
          <p:nvPr/>
        </p:nvSpPr>
        <p:spPr bwMode="auto">
          <a:xfrm>
            <a:off x="1752600" y="4369237"/>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i="1" dirty="0">
                <a:solidFill>
                  <a:srgbClr val="0000FF"/>
                </a:solidFill>
                <a:latin typeface="Times New Roman" panose="02020603050405020304" pitchFamily="18" charset="0"/>
                <a:cs typeface="Times New Roman" panose="02020603050405020304" pitchFamily="18" charset="0"/>
              </a:rPr>
              <a:t>    </a:t>
            </a:r>
            <a:r>
              <a:rPr lang="en-US" altLang="vi-VN" sz="2400" b="1" i="1" dirty="0" err="1">
                <a:solidFill>
                  <a:srgbClr val="0000FF"/>
                </a:solidFill>
                <a:latin typeface="Times New Roman" panose="02020603050405020304" pitchFamily="18" charset="0"/>
                <a:cs typeface="Times New Roman" panose="02020603050405020304" pitchFamily="18" charset="0"/>
              </a:rPr>
              <a:t>Nếu</a:t>
            </a:r>
            <a:r>
              <a:rPr lang="en-US" altLang="vi-VN" sz="2400" b="1" i="1" dirty="0">
                <a:solidFill>
                  <a:srgbClr val="0000FF"/>
                </a:solidFill>
                <a:latin typeface="Times New Roman" panose="02020603050405020304" pitchFamily="18" charset="0"/>
                <a:cs typeface="Times New Roman" panose="02020603050405020304" pitchFamily="18" charset="0"/>
              </a:rPr>
              <a:t> </a:t>
            </a:r>
            <a:r>
              <a:rPr lang="vi-VN" altLang="vi-VN" sz="2400" b="1" i="1" dirty="0">
                <a:solidFill>
                  <a:srgbClr val="0000FF"/>
                </a:solidFill>
                <a:latin typeface="Times New Roman" panose="02020603050405020304" pitchFamily="18" charset="0"/>
                <a:cs typeface="Times New Roman" panose="02020603050405020304" pitchFamily="18" charset="0"/>
              </a:rPr>
              <a:t>một </a:t>
            </a:r>
            <a:r>
              <a:rPr lang="en-US" altLang="vi-VN" sz="2400" b="1" i="1" dirty="0" err="1">
                <a:solidFill>
                  <a:srgbClr val="0000FF"/>
                </a:solidFill>
                <a:latin typeface="Times New Roman" panose="02020603050405020304" pitchFamily="18" charset="0"/>
                <a:cs typeface="Times New Roman" panose="02020603050405020304" pitchFamily="18" charset="0"/>
              </a:rPr>
              <a:t>số</a:t>
            </a:r>
            <a:r>
              <a:rPr lang="vi-VN" altLang="vi-VN" sz="2400" b="1" i="1" dirty="0">
                <a:solidFill>
                  <a:srgbClr val="0000FF"/>
                </a:solidFill>
                <a:latin typeface="Times New Roman" panose="02020603050405020304" pitchFamily="18" charset="0"/>
                <a:cs typeface="Times New Roman" panose="02020603050405020304" pitchFamily="18" charset="0"/>
              </a:rPr>
              <a:t> </a:t>
            </a:r>
            <a:r>
              <a:rPr lang="en-US" altLang="vi-VN" sz="2400" b="1" i="1" dirty="0" err="1">
                <a:solidFill>
                  <a:srgbClr val="0000FF"/>
                </a:solidFill>
                <a:latin typeface="Times New Roman" panose="02020603050405020304" pitchFamily="18" charset="0"/>
                <a:cs typeface="Times New Roman" panose="02020603050405020304" pitchFamily="18" charset="0"/>
              </a:rPr>
              <a:t>thập</a:t>
            </a:r>
            <a:r>
              <a:rPr lang="en-US" altLang="vi-VN" sz="2400" b="1" i="1" dirty="0">
                <a:solidFill>
                  <a:srgbClr val="0000FF"/>
                </a:solidFill>
                <a:latin typeface="Times New Roman" panose="02020603050405020304" pitchFamily="18" charset="0"/>
                <a:cs typeface="Times New Roman" panose="02020603050405020304" pitchFamily="18" charset="0"/>
              </a:rPr>
              <a:t> </a:t>
            </a:r>
            <a:r>
              <a:rPr lang="en-US" altLang="vi-VN" sz="2400" b="1" i="1" dirty="0" err="1">
                <a:solidFill>
                  <a:srgbClr val="0000FF"/>
                </a:solidFill>
                <a:latin typeface="Times New Roman" panose="02020603050405020304" pitchFamily="18" charset="0"/>
                <a:cs typeface="Times New Roman" panose="02020603050405020304" pitchFamily="18" charset="0"/>
              </a:rPr>
              <a:t>phân</a:t>
            </a:r>
            <a:r>
              <a:rPr lang="vi-VN" altLang="vi-VN" sz="2400" b="1" i="1" dirty="0">
                <a:solidFill>
                  <a:srgbClr val="0000FF"/>
                </a:solidFill>
                <a:latin typeface="Times New Roman" panose="02020603050405020304" pitchFamily="18" charset="0"/>
                <a:cs typeface="Times New Roman" panose="02020603050405020304" pitchFamily="18" charset="0"/>
              </a:rPr>
              <a:t> có chữ số </a:t>
            </a:r>
            <a:r>
              <a:rPr lang="vi-VN" altLang="vi-VN" sz="2400" b="1" i="1" dirty="0">
                <a:solidFill>
                  <a:srgbClr val="FF0000"/>
                </a:solidFill>
                <a:latin typeface="Times New Roman" panose="02020603050405020304" pitchFamily="18" charset="0"/>
                <a:cs typeface="Times New Roman" panose="02020603050405020304" pitchFamily="18" charset="0"/>
              </a:rPr>
              <a:t>0</a:t>
            </a:r>
            <a:r>
              <a:rPr lang="vi-VN" altLang="vi-VN" sz="2400" b="1" i="1" dirty="0">
                <a:solidFill>
                  <a:srgbClr val="0000FF"/>
                </a:solidFill>
                <a:latin typeface="Times New Roman" panose="02020603050405020304" pitchFamily="18" charset="0"/>
                <a:cs typeface="Times New Roman" panose="02020603050405020304" pitchFamily="18" charset="0"/>
              </a:rPr>
              <a:t> ở </a:t>
            </a:r>
            <a:r>
              <a:rPr lang="vi-VN" altLang="vi-VN" sz="2400" b="1" i="1" dirty="0">
                <a:solidFill>
                  <a:srgbClr val="FF0000"/>
                </a:solidFill>
                <a:latin typeface="Times New Roman" panose="02020603050405020304" pitchFamily="18" charset="0"/>
                <a:cs typeface="Times New Roman" panose="02020603050405020304" pitchFamily="18" charset="0"/>
              </a:rPr>
              <a:t>tận cùng bên phải</a:t>
            </a:r>
            <a:r>
              <a:rPr lang="en-US" altLang="vi-VN" sz="2400" b="1" i="1" dirty="0">
                <a:solidFill>
                  <a:srgbClr val="FF0000"/>
                </a:solidFill>
                <a:latin typeface="Times New Roman" panose="02020603050405020304" pitchFamily="18" charset="0"/>
                <a:cs typeface="Times New Roman" panose="02020603050405020304" pitchFamily="18" charset="0"/>
              </a:rPr>
              <a:t> </a:t>
            </a:r>
            <a:r>
              <a:rPr lang="vi-VN" altLang="vi-VN" sz="2400" b="1" i="1" dirty="0">
                <a:solidFill>
                  <a:srgbClr val="0000FF"/>
                </a:solidFill>
                <a:latin typeface="Times New Roman" panose="02020603050405020304" pitchFamily="18" charset="0"/>
                <a:cs typeface="Times New Roman" panose="02020603050405020304" pitchFamily="18" charset="0"/>
              </a:rPr>
              <a:t>phần</a:t>
            </a:r>
            <a:r>
              <a:rPr lang="en-US" altLang="vi-VN" sz="2400" b="1" i="1" dirty="0">
                <a:solidFill>
                  <a:srgbClr val="0000FF"/>
                </a:solidFill>
                <a:latin typeface="Times New Roman" panose="02020603050405020304" pitchFamily="18" charset="0"/>
                <a:cs typeface="Times New Roman" panose="02020603050405020304" pitchFamily="18" charset="0"/>
              </a:rPr>
              <a:t> </a:t>
            </a:r>
            <a:r>
              <a:rPr lang="en-US" altLang="vi-VN" sz="2400" b="1" i="1" dirty="0" err="1">
                <a:solidFill>
                  <a:srgbClr val="0000FF"/>
                </a:solidFill>
                <a:latin typeface="Times New Roman" panose="02020603050405020304" pitchFamily="18" charset="0"/>
                <a:cs typeface="Times New Roman" panose="02020603050405020304" pitchFamily="18" charset="0"/>
              </a:rPr>
              <a:t>thập</a:t>
            </a:r>
            <a:r>
              <a:rPr lang="en-US" altLang="vi-VN" sz="2400" b="1" i="1" dirty="0">
                <a:solidFill>
                  <a:srgbClr val="0000FF"/>
                </a:solidFill>
                <a:latin typeface="Times New Roman" panose="02020603050405020304" pitchFamily="18" charset="0"/>
                <a:cs typeface="Times New Roman" panose="02020603050405020304" pitchFamily="18" charset="0"/>
              </a:rPr>
              <a:t> </a:t>
            </a:r>
            <a:r>
              <a:rPr lang="en-US" altLang="vi-VN" sz="2400" b="1" i="1" dirty="0" err="1">
                <a:solidFill>
                  <a:srgbClr val="0000FF"/>
                </a:solidFill>
                <a:latin typeface="Times New Roman" panose="02020603050405020304" pitchFamily="18" charset="0"/>
                <a:cs typeface="Times New Roman" panose="02020603050405020304" pitchFamily="18" charset="0"/>
              </a:rPr>
              <a:t>phân</a:t>
            </a:r>
            <a:r>
              <a:rPr lang="en-US" altLang="vi-VN" sz="2400" b="1" i="1" dirty="0">
                <a:solidFill>
                  <a:srgbClr val="0000FF"/>
                </a:solidFill>
                <a:latin typeface="Times New Roman" panose="02020603050405020304" pitchFamily="18" charset="0"/>
                <a:cs typeface="Times New Roman" panose="02020603050405020304" pitchFamily="18" charset="0"/>
              </a:rPr>
              <a:t> </a:t>
            </a:r>
            <a:r>
              <a:rPr lang="en-US" altLang="vi-VN" sz="2400" b="1" i="1" dirty="0" err="1">
                <a:solidFill>
                  <a:srgbClr val="0000FF"/>
                </a:solidFill>
                <a:latin typeface="Times New Roman" panose="02020603050405020304" pitchFamily="18" charset="0"/>
                <a:cs typeface="Times New Roman" panose="02020603050405020304" pitchFamily="18" charset="0"/>
              </a:rPr>
              <a:t>thì</a:t>
            </a:r>
            <a:r>
              <a:rPr lang="vi-VN" altLang="vi-VN" sz="2400" b="1" i="1" dirty="0">
                <a:solidFill>
                  <a:srgbClr val="0000FF"/>
                </a:solidFill>
                <a:latin typeface="Times New Roman" panose="02020603050405020304" pitchFamily="18" charset="0"/>
                <a:cs typeface="Times New Roman" panose="02020603050405020304" pitchFamily="18" charset="0"/>
              </a:rPr>
              <a:t> khi </a:t>
            </a:r>
            <a:r>
              <a:rPr lang="vi-VN" altLang="vi-VN" sz="2400" b="1" i="1" dirty="0">
                <a:solidFill>
                  <a:srgbClr val="C00000"/>
                </a:solidFill>
                <a:latin typeface="Times New Roman" panose="02020603050405020304" pitchFamily="18" charset="0"/>
                <a:cs typeface="Times New Roman" panose="02020603050405020304" pitchFamily="18" charset="0"/>
              </a:rPr>
              <a:t>bỏ</a:t>
            </a:r>
            <a:r>
              <a:rPr lang="vi-VN" altLang="vi-VN" sz="2400" b="1" i="1" dirty="0">
                <a:solidFill>
                  <a:srgbClr val="0000FF"/>
                </a:solidFill>
                <a:latin typeface="Times New Roman" panose="02020603050405020304" pitchFamily="18" charset="0"/>
                <a:cs typeface="Times New Roman" panose="02020603050405020304" pitchFamily="18" charset="0"/>
              </a:rPr>
              <a:t> chữ số </a:t>
            </a:r>
            <a:r>
              <a:rPr lang="vi-VN" altLang="vi-VN" sz="2400" b="1" i="1" dirty="0">
                <a:solidFill>
                  <a:srgbClr val="FF0000"/>
                </a:solidFill>
                <a:latin typeface="Times New Roman" panose="02020603050405020304" pitchFamily="18" charset="0"/>
                <a:cs typeface="Times New Roman" panose="02020603050405020304" pitchFamily="18" charset="0"/>
              </a:rPr>
              <a:t>0 </a:t>
            </a:r>
            <a:r>
              <a:rPr lang="vi-VN" altLang="vi-VN" sz="2400" b="1" i="1" dirty="0">
                <a:solidFill>
                  <a:srgbClr val="0000FF"/>
                </a:solidFill>
                <a:latin typeface="Times New Roman" panose="02020603050405020304" pitchFamily="18" charset="0"/>
                <a:cs typeface="Times New Roman" panose="02020603050405020304" pitchFamily="18" charset="0"/>
              </a:rPr>
              <a:t> đó đi, ta được một số thập phân bằng nó.</a:t>
            </a:r>
            <a:endParaRPr lang="en-US" altLang="vi-VN" sz="2400" b="1" i="1" dirty="0">
              <a:latin typeface="Times New Roman" panose="02020603050405020304" pitchFamily="18" charset="0"/>
              <a:cs typeface="Times New Roman" panose="02020603050405020304" pitchFamily="18" charset="0"/>
            </a:endParaRPr>
          </a:p>
        </p:txBody>
      </p:sp>
      <p:sp>
        <p:nvSpPr>
          <p:cNvPr id="42" name="TextBox 41"/>
          <p:cNvSpPr txBox="1">
            <a:spLocks noChangeArrowheads="1"/>
          </p:cNvSpPr>
          <p:nvPr/>
        </p:nvSpPr>
        <p:spPr bwMode="auto">
          <a:xfrm>
            <a:off x="3411996" y="5146735"/>
            <a:ext cx="1417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UTM Neo Sans Intel"/>
              </a:rPr>
              <a:t>  </a:t>
            </a:r>
            <a:r>
              <a:rPr lang="en-US" altLang="en-US" sz="2400" b="1" dirty="0" smtClean="0">
                <a:latin typeface="Times New Roman" pitchFamily="18" charset="0"/>
                <a:cs typeface="Times New Roman" pitchFamily="18" charset="0"/>
              </a:rPr>
              <a:t>0,9</a:t>
            </a:r>
            <a:r>
              <a:rPr lang="en-US" altLang="en-US" sz="2400" b="1" dirty="0" smtClean="0">
                <a:solidFill>
                  <a:srgbClr val="FF0000"/>
                </a:solidFill>
                <a:latin typeface="Times New Roman" pitchFamily="18" charset="0"/>
                <a:cs typeface="Times New Roman" pitchFamily="18" charset="0"/>
              </a:rPr>
              <a:t>000</a:t>
            </a:r>
            <a:r>
              <a:rPr lang="en-US" altLang="en-US" sz="2400" b="1" dirty="0" smtClean="0">
                <a:latin typeface="Times New Roman" pitchFamily="18" charset="0"/>
                <a:cs typeface="Times New Roman" pitchFamily="18" charset="0"/>
              </a:rPr>
              <a:t> </a:t>
            </a:r>
            <a:r>
              <a:rPr lang="en-US" altLang="en-US" sz="2400" b="1" dirty="0">
                <a:latin typeface="Times New Roman" pitchFamily="18" charset="0"/>
                <a:cs typeface="Times New Roman" pitchFamily="18" charset="0"/>
              </a:rPr>
              <a:t>=</a:t>
            </a:r>
          </a:p>
        </p:txBody>
      </p:sp>
      <p:sp>
        <p:nvSpPr>
          <p:cNvPr id="43" name="TextBox 42"/>
          <p:cNvSpPr txBox="1">
            <a:spLocks noChangeArrowheads="1"/>
          </p:cNvSpPr>
          <p:nvPr/>
        </p:nvSpPr>
        <p:spPr bwMode="auto">
          <a:xfrm>
            <a:off x="4847096" y="5146735"/>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smtClean="0">
                <a:latin typeface="Times New Roman" pitchFamily="18" charset="0"/>
                <a:cs typeface="Times New Roman" pitchFamily="18" charset="0"/>
              </a:rPr>
              <a:t>0,9</a:t>
            </a:r>
            <a:r>
              <a:rPr lang="en-US" altLang="en-US" sz="2400" b="1" dirty="0" smtClean="0">
                <a:solidFill>
                  <a:srgbClr val="FF0000"/>
                </a:solidFill>
                <a:latin typeface="Times New Roman" pitchFamily="18" charset="0"/>
                <a:cs typeface="Times New Roman" pitchFamily="18" charset="0"/>
              </a:rPr>
              <a:t>00</a:t>
            </a:r>
            <a:endParaRPr lang="en-US" altLang="en-US" sz="2400" b="1" dirty="0">
              <a:solidFill>
                <a:srgbClr val="FF0000"/>
              </a:solidFill>
              <a:latin typeface="Times New Roman" pitchFamily="18" charset="0"/>
              <a:cs typeface="Times New Roman" pitchFamily="18" charset="0"/>
            </a:endParaRPr>
          </a:p>
        </p:txBody>
      </p:sp>
      <p:sp>
        <p:nvSpPr>
          <p:cNvPr id="44" name="TextBox 43"/>
          <p:cNvSpPr txBox="1">
            <a:spLocks noChangeArrowheads="1"/>
          </p:cNvSpPr>
          <p:nvPr/>
        </p:nvSpPr>
        <p:spPr bwMode="auto">
          <a:xfrm>
            <a:off x="5710695" y="5146735"/>
            <a:ext cx="974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0,9</a:t>
            </a:r>
            <a:r>
              <a:rPr lang="en-US" altLang="en-US" sz="2400" b="1" dirty="0" smtClean="0">
                <a:solidFill>
                  <a:srgbClr val="FF0000"/>
                </a:solidFill>
                <a:latin typeface="Times New Roman" pitchFamily="18" charset="0"/>
                <a:cs typeface="Times New Roman" pitchFamily="18" charset="0"/>
              </a:rPr>
              <a:t>0</a:t>
            </a:r>
            <a:endParaRPr lang="en-US" altLang="en-US" sz="2400" b="1" dirty="0">
              <a:solidFill>
                <a:srgbClr val="FF0000"/>
              </a:solidFill>
              <a:latin typeface="Times New Roman" pitchFamily="18" charset="0"/>
              <a:cs typeface="Times New Roman" pitchFamily="18" charset="0"/>
            </a:endParaRPr>
          </a:p>
        </p:txBody>
      </p:sp>
      <p:sp>
        <p:nvSpPr>
          <p:cNvPr id="45" name="TextBox 44"/>
          <p:cNvSpPr txBox="1">
            <a:spLocks noChangeArrowheads="1"/>
          </p:cNvSpPr>
          <p:nvPr/>
        </p:nvSpPr>
        <p:spPr bwMode="auto">
          <a:xfrm>
            <a:off x="3325814" y="5529322"/>
            <a:ext cx="1513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8,75</a:t>
            </a:r>
            <a:r>
              <a:rPr lang="en-US" altLang="en-US" sz="2400" b="1" dirty="0" smtClean="0">
                <a:solidFill>
                  <a:srgbClr val="FF0000"/>
                </a:solidFill>
                <a:latin typeface="Times New Roman" pitchFamily="18" charset="0"/>
                <a:cs typeface="Times New Roman" pitchFamily="18" charset="0"/>
              </a:rPr>
              <a:t>000 </a:t>
            </a:r>
            <a:r>
              <a:rPr lang="en-US" altLang="en-US" sz="2400" b="1" dirty="0">
                <a:latin typeface="Times New Roman" pitchFamily="18" charset="0"/>
                <a:cs typeface="Times New Roman" pitchFamily="18" charset="0"/>
              </a:rPr>
              <a:t>=</a:t>
            </a:r>
          </a:p>
        </p:txBody>
      </p:sp>
      <p:sp>
        <p:nvSpPr>
          <p:cNvPr id="46" name="TextBox 45"/>
          <p:cNvSpPr txBox="1">
            <a:spLocks noChangeArrowheads="1"/>
          </p:cNvSpPr>
          <p:nvPr/>
        </p:nvSpPr>
        <p:spPr bwMode="auto">
          <a:xfrm>
            <a:off x="4729164" y="5527735"/>
            <a:ext cx="1165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UTM Neo Sans Intel"/>
              </a:rPr>
              <a:t>  </a:t>
            </a:r>
            <a:r>
              <a:rPr lang="en-US" altLang="en-US" sz="2400" b="1" dirty="0" smtClean="0">
                <a:latin typeface="Times New Roman" pitchFamily="18" charset="0"/>
                <a:cs typeface="Times New Roman" pitchFamily="18" charset="0"/>
              </a:rPr>
              <a:t>8,75</a:t>
            </a:r>
            <a:r>
              <a:rPr lang="en-US" altLang="en-US" sz="2400" b="1" dirty="0" smtClean="0">
                <a:solidFill>
                  <a:srgbClr val="FF0000"/>
                </a:solidFill>
                <a:latin typeface="Times New Roman" pitchFamily="18" charset="0"/>
                <a:cs typeface="Times New Roman" pitchFamily="18" charset="0"/>
              </a:rPr>
              <a:t>00</a:t>
            </a:r>
            <a:endParaRPr lang="en-US" altLang="en-US" sz="2400" b="1" dirty="0">
              <a:solidFill>
                <a:srgbClr val="FF0000"/>
              </a:solidFill>
              <a:latin typeface="Times New Roman" pitchFamily="18" charset="0"/>
              <a:cs typeface="Times New Roman" pitchFamily="18" charset="0"/>
            </a:endParaRPr>
          </a:p>
        </p:txBody>
      </p:sp>
      <p:sp>
        <p:nvSpPr>
          <p:cNvPr id="47" name="TextBox 46"/>
          <p:cNvSpPr txBox="1">
            <a:spLocks noChangeArrowheads="1"/>
          </p:cNvSpPr>
          <p:nvPr/>
        </p:nvSpPr>
        <p:spPr bwMode="auto">
          <a:xfrm>
            <a:off x="5848350" y="5527735"/>
            <a:ext cx="1128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8,75</a:t>
            </a:r>
            <a:r>
              <a:rPr lang="en-US" altLang="en-US" sz="2400" b="1" dirty="0" smtClean="0">
                <a:solidFill>
                  <a:srgbClr val="FF0000"/>
                </a:solidFill>
                <a:latin typeface="Times New Roman" pitchFamily="18" charset="0"/>
                <a:cs typeface="Times New Roman" pitchFamily="18" charset="0"/>
              </a:rPr>
              <a:t>0</a:t>
            </a:r>
            <a:endParaRPr lang="en-US" altLang="en-US" sz="2400" b="1" dirty="0">
              <a:solidFill>
                <a:srgbClr val="FF0000"/>
              </a:solidFill>
              <a:latin typeface="Times New Roman" pitchFamily="18" charset="0"/>
              <a:cs typeface="Times New Roman" pitchFamily="18" charset="0"/>
            </a:endParaRPr>
          </a:p>
        </p:txBody>
      </p:sp>
      <p:sp>
        <p:nvSpPr>
          <p:cNvPr id="48" name="TextBox 47"/>
          <p:cNvSpPr txBox="1">
            <a:spLocks noChangeArrowheads="1"/>
          </p:cNvSpPr>
          <p:nvPr/>
        </p:nvSpPr>
        <p:spPr bwMode="auto">
          <a:xfrm>
            <a:off x="6934200" y="5527735"/>
            <a:ext cx="974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8,75</a:t>
            </a:r>
            <a:endParaRPr lang="en-US" altLang="en-US" sz="2400" b="1" dirty="0">
              <a:solidFill>
                <a:srgbClr val="FF0066"/>
              </a:solidFill>
              <a:latin typeface="Times New Roman" pitchFamily="18" charset="0"/>
              <a:cs typeface="Times New Roman" pitchFamily="18" charset="0"/>
            </a:endParaRPr>
          </a:p>
        </p:txBody>
      </p:sp>
      <p:sp>
        <p:nvSpPr>
          <p:cNvPr id="49" name="TextBox 48"/>
          <p:cNvSpPr txBox="1">
            <a:spLocks noChangeArrowheads="1"/>
          </p:cNvSpPr>
          <p:nvPr/>
        </p:nvSpPr>
        <p:spPr bwMode="auto">
          <a:xfrm>
            <a:off x="7010401" y="5908735"/>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smtClean="0">
                <a:latin typeface="Times New Roman" pitchFamily="18" charset="0"/>
                <a:cs typeface="Times New Roman" pitchFamily="18" charset="0"/>
              </a:rPr>
              <a:t>12</a:t>
            </a:r>
            <a:endParaRPr lang="en-US" altLang="en-US" sz="2400" b="1" dirty="0">
              <a:latin typeface="Times New Roman" pitchFamily="18" charset="0"/>
              <a:cs typeface="Times New Roman" pitchFamily="18" charset="0"/>
            </a:endParaRPr>
          </a:p>
        </p:txBody>
      </p:sp>
      <p:sp>
        <p:nvSpPr>
          <p:cNvPr id="50" name="TextBox 49"/>
          <p:cNvSpPr txBox="1">
            <a:spLocks noChangeArrowheads="1"/>
          </p:cNvSpPr>
          <p:nvPr/>
        </p:nvSpPr>
        <p:spPr bwMode="auto">
          <a:xfrm>
            <a:off x="6019800" y="5908735"/>
            <a:ext cx="974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smtClean="0">
                <a:latin typeface="Times New Roman" pitchFamily="18" charset="0"/>
                <a:cs typeface="Times New Roman" pitchFamily="18" charset="0"/>
              </a:rPr>
              <a:t>12,</a:t>
            </a:r>
            <a:r>
              <a:rPr lang="en-US" altLang="en-US" sz="2400" b="1" dirty="0" smtClean="0">
                <a:solidFill>
                  <a:srgbClr val="FF0000"/>
                </a:solidFill>
                <a:latin typeface="Times New Roman" pitchFamily="18" charset="0"/>
                <a:cs typeface="Times New Roman" pitchFamily="18" charset="0"/>
              </a:rPr>
              <a:t>0</a:t>
            </a:r>
            <a:r>
              <a:rPr lang="en-US" altLang="en-US" sz="2400" b="1" dirty="0" smtClean="0">
                <a:latin typeface="Times New Roman" pitchFamily="18" charset="0"/>
                <a:cs typeface="Times New Roman" pitchFamily="18" charset="0"/>
              </a:rPr>
              <a:t> </a:t>
            </a:r>
            <a:r>
              <a:rPr lang="en-US" altLang="en-US" sz="2400" b="1" dirty="0">
                <a:latin typeface="Times New Roman" pitchFamily="18" charset="0"/>
                <a:cs typeface="Times New Roman" pitchFamily="18" charset="0"/>
              </a:rPr>
              <a:t>=</a:t>
            </a:r>
          </a:p>
        </p:txBody>
      </p:sp>
      <p:sp>
        <p:nvSpPr>
          <p:cNvPr id="51" name="TextBox 50"/>
          <p:cNvSpPr txBox="1">
            <a:spLocks noChangeArrowheads="1"/>
          </p:cNvSpPr>
          <p:nvPr/>
        </p:nvSpPr>
        <p:spPr bwMode="auto">
          <a:xfrm>
            <a:off x="4876800" y="5908735"/>
            <a:ext cx="112883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smtClean="0">
                <a:latin typeface="Times New Roman" pitchFamily="18" charset="0"/>
                <a:cs typeface="Times New Roman" pitchFamily="18" charset="0"/>
              </a:rPr>
              <a:t>12,</a:t>
            </a:r>
            <a:r>
              <a:rPr lang="en-US" altLang="en-US" sz="2400" b="1" dirty="0" smtClean="0">
                <a:solidFill>
                  <a:srgbClr val="FF0000"/>
                </a:solidFill>
                <a:latin typeface="Times New Roman" pitchFamily="18" charset="0"/>
                <a:cs typeface="Times New Roman" pitchFamily="18" charset="0"/>
              </a:rPr>
              <a:t>00</a:t>
            </a:r>
            <a:r>
              <a:rPr lang="en-US" altLang="en-US" sz="2400" b="1" dirty="0" smtClean="0">
                <a:latin typeface="Times New Roman" pitchFamily="18" charset="0"/>
                <a:cs typeface="Times New Roman" pitchFamily="18" charset="0"/>
              </a:rPr>
              <a:t> </a:t>
            </a:r>
            <a:r>
              <a:rPr lang="en-US" altLang="en-US" sz="2400" b="1" dirty="0">
                <a:latin typeface="Times New Roman" pitchFamily="18" charset="0"/>
                <a:cs typeface="Times New Roman" pitchFamily="18" charset="0"/>
              </a:rPr>
              <a:t>=</a:t>
            </a:r>
          </a:p>
        </p:txBody>
      </p:sp>
      <p:sp>
        <p:nvSpPr>
          <p:cNvPr id="52" name="TextBox 51"/>
          <p:cNvSpPr txBox="1">
            <a:spLocks noChangeArrowheads="1"/>
          </p:cNvSpPr>
          <p:nvPr/>
        </p:nvSpPr>
        <p:spPr bwMode="auto">
          <a:xfrm>
            <a:off x="3200401" y="5908735"/>
            <a:ext cx="16193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UTM Neo Sans Intel"/>
              </a:rPr>
              <a:t>     </a:t>
            </a:r>
            <a:r>
              <a:rPr lang="en-US" altLang="en-US" sz="2400" b="1" dirty="0" smtClean="0">
                <a:latin typeface="Times New Roman" pitchFamily="18" charset="0"/>
                <a:cs typeface="Times New Roman" pitchFamily="18" charset="0"/>
              </a:rPr>
              <a:t>12,</a:t>
            </a:r>
            <a:r>
              <a:rPr lang="en-US" altLang="en-US" sz="2400" b="1" dirty="0" smtClean="0">
                <a:solidFill>
                  <a:srgbClr val="FF0000"/>
                </a:solidFill>
                <a:latin typeface="Times New Roman" pitchFamily="18" charset="0"/>
                <a:cs typeface="Times New Roman" pitchFamily="18" charset="0"/>
              </a:rPr>
              <a:t>000 </a:t>
            </a:r>
            <a:r>
              <a:rPr lang="en-US" altLang="en-US" sz="2400" b="1" dirty="0">
                <a:latin typeface="Times New Roman" pitchFamily="18" charset="0"/>
                <a:cs typeface="Times New Roman" pitchFamily="18" charset="0"/>
              </a:rPr>
              <a:t>=</a:t>
            </a:r>
          </a:p>
        </p:txBody>
      </p:sp>
      <p:sp>
        <p:nvSpPr>
          <p:cNvPr id="53" name="TextBox 52"/>
          <p:cNvSpPr txBox="1">
            <a:spLocks noChangeArrowheads="1"/>
          </p:cNvSpPr>
          <p:nvPr/>
        </p:nvSpPr>
        <p:spPr bwMode="auto">
          <a:xfrm>
            <a:off x="6604001" y="5143560"/>
            <a:ext cx="821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itchFamily="18" charset="0"/>
                <a:cs typeface="Times New Roman" pitchFamily="18" charset="0"/>
              </a:rPr>
              <a:t>= </a:t>
            </a:r>
            <a:r>
              <a:rPr lang="en-US" altLang="en-US" sz="2400" b="1" dirty="0" smtClean="0">
                <a:latin typeface="Times New Roman" pitchFamily="18" charset="0"/>
                <a:cs typeface="Times New Roman" pitchFamily="18" charset="0"/>
              </a:rPr>
              <a:t>0,9</a:t>
            </a:r>
            <a:endParaRPr lang="en-US" altLang="en-US" sz="2400" b="1" dirty="0">
              <a:solidFill>
                <a:srgbClr val="FF0066"/>
              </a:solidFill>
              <a:latin typeface="Times New Roman" pitchFamily="18" charset="0"/>
              <a:cs typeface="Times New Roman" pitchFamily="18" charset="0"/>
            </a:endParaRPr>
          </a:p>
        </p:txBody>
      </p:sp>
      <p:sp>
        <p:nvSpPr>
          <p:cNvPr id="55" name="Text Box 11"/>
          <p:cNvSpPr txBox="1">
            <a:spLocks noChangeArrowheads="1"/>
          </p:cNvSpPr>
          <p:nvPr/>
        </p:nvSpPr>
        <p:spPr bwMode="auto">
          <a:xfrm>
            <a:off x="2119393" y="3059629"/>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t>     </a:t>
            </a:r>
            <a:r>
              <a:rPr lang="vi-VN" altLang="vi-VN" sz="2400" u="sng">
                <a:latin typeface="Times New Roman" panose="02020603050405020304" pitchFamily="18" charset="0"/>
                <a:cs typeface="Times New Roman" panose="02020603050405020304" pitchFamily="18" charset="0"/>
              </a:rPr>
              <a:t>V</a:t>
            </a:r>
            <a:r>
              <a:rPr lang="en-US" altLang="vi-VN" sz="2400" u="sng">
                <a:latin typeface="Times New Roman" panose="02020603050405020304" pitchFamily="18" charset="0"/>
                <a:cs typeface="Times New Roman" panose="02020603050405020304" pitchFamily="18" charset="0"/>
              </a:rPr>
              <a:t>í</a:t>
            </a:r>
            <a:r>
              <a:rPr lang="vi-VN" altLang="vi-VN" sz="2400" u="sng">
                <a:latin typeface="Times New Roman" panose="02020603050405020304" pitchFamily="18" charset="0"/>
                <a:cs typeface="Times New Roman" panose="02020603050405020304" pitchFamily="18" charset="0"/>
              </a:rPr>
              <a:t> d</a:t>
            </a:r>
            <a:r>
              <a:rPr lang="en-US" altLang="vi-VN" sz="2400" u="sng">
                <a:latin typeface="Times New Roman" panose="02020603050405020304" pitchFamily="18" charset="0"/>
                <a:cs typeface="Times New Roman" panose="02020603050405020304" pitchFamily="18" charset="0"/>
              </a:rPr>
              <a:t>ụ</a:t>
            </a:r>
            <a:r>
              <a:rPr lang="vi-VN" altLang="vi-VN" sz="2400" u="sng">
                <a:latin typeface="Times New Roman" panose="02020603050405020304" pitchFamily="18" charset="0"/>
                <a:cs typeface="Times New Roman" panose="02020603050405020304" pitchFamily="18" charset="0"/>
              </a:rPr>
              <a:t>:</a:t>
            </a:r>
            <a:endParaRPr lang="en-US" altLang="vi-VN" sz="2400" u="sng">
              <a:latin typeface="Times New Roman" panose="02020603050405020304" pitchFamily="18" charset="0"/>
              <a:cs typeface="Times New Roman" panose="02020603050405020304" pitchFamily="18" charset="0"/>
            </a:endParaRPr>
          </a:p>
        </p:txBody>
      </p:sp>
      <p:sp>
        <p:nvSpPr>
          <p:cNvPr id="56" name="Text Box 11"/>
          <p:cNvSpPr txBox="1">
            <a:spLocks noChangeArrowheads="1"/>
          </p:cNvSpPr>
          <p:nvPr/>
        </p:nvSpPr>
        <p:spPr bwMode="auto">
          <a:xfrm>
            <a:off x="2088020" y="5095934"/>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dirty="0"/>
              <a:t>     </a:t>
            </a:r>
            <a:r>
              <a:rPr lang="vi-VN" altLang="vi-VN" sz="2400" u="sng" dirty="0">
                <a:latin typeface="Times New Roman" panose="02020603050405020304" pitchFamily="18" charset="0"/>
                <a:cs typeface="Times New Roman" panose="02020603050405020304" pitchFamily="18" charset="0"/>
              </a:rPr>
              <a:t>V</a:t>
            </a:r>
            <a:r>
              <a:rPr lang="en-US" altLang="vi-VN" sz="2400" u="sng" dirty="0">
                <a:latin typeface="Times New Roman" panose="02020603050405020304" pitchFamily="18" charset="0"/>
                <a:cs typeface="Times New Roman" panose="02020603050405020304" pitchFamily="18" charset="0"/>
              </a:rPr>
              <a:t>í</a:t>
            </a:r>
            <a:r>
              <a:rPr lang="vi-VN" altLang="vi-VN" sz="2400" u="sng" dirty="0">
                <a:latin typeface="Times New Roman" panose="02020603050405020304" pitchFamily="18" charset="0"/>
                <a:cs typeface="Times New Roman" panose="02020603050405020304" pitchFamily="18" charset="0"/>
              </a:rPr>
              <a:t> d</a:t>
            </a:r>
            <a:r>
              <a:rPr lang="en-US" altLang="vi-VN" sz="2400" u="sng" dirty="0">
                <a:latin typeface="Times New Roman" panose="02020603050405020304" pitchFamily="18" charset="0"/>
                <a:cs typeface="Times New Roman" panose="02020603050405020304" pitchFamily="18" charset="0"/>
              </a:rPr>
              <a:t>ụ</a:t>
            </a:r>
            <a:r>
              <a:rPr lang="vi-VN" altLang="vi-VN" sz="2400" u="sng" dirty="0">
                <a:latin typeface="Times New Roman" panose="02020603050405020304" pitchFamily="18" charset="0"/>
                <a:cs typeface="Times New Roman" panose="02020603050405020304" pitchFamily="18" charset="0"/>
              </a:rPr>
              <a:t>:</a:t>
            </a:r>
            <a:endParaRPr lang="en-US" altLang="vi-VN" sz="2400" u="sng" dirty="0">
              <a:latin typeface="Times New Roman" panose="02020603050405020304" pitchFamily="18" charset="0"/>
              <a:cs typeface="Times New Roman" panose="02020603050405020304" pitchFamily="18" charset="0"/>
            </a:endParaRPr>
          </a:p>
        </p:txBody>
      </p:sp>
      <p:sp>
        <p:nvSpPr>
          <p:cNvPr id="54" name="Rectangle 53"/>
          <p:cNvSpPr/>
          <p:nvPr/>
        </p:nvSpPr>
        <p:spPr>
          <a:xfrm>
            <a:off x="3200400" y="0"/>
            <a:ext cx="6477000" cy="1138238"/>
          </a:xfrm>
          <a:prstGeom prst="rect">
            <a:avLst/>
          </a:prstGeom>
        </p:spPr>
        <p:txBody>
          <a:bodyPr>
            <a:spAutoFit/>
          </a:bodyPr>
          <a:lstStyle/>
          <a:p>
            <a:pPr algn="ctr">
              <a:defRPr/>
            </a:pPr>
            <a:r>
              <a:rPr lang="en-US" sz="2400" b="1" dirty="0" err="1">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Thứ</a:t>
            </a:r>
            <a:r>
              <a:rPr lang="en-US" sz="2400" b="1"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 </a:t>
            </a:r>
            <a:r>
              <a:rPr lang="en-US" sz="2400" b="1" dirty="0" err="1" smtClean="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hai</a:t>
            </a:r>
            <a:r>
              <a:rPr lang="en-US" sz="2400" b="1" dirty="0" smtClean="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 </a:t>
            </a:r>
            <a:r>
              <a:rPr lang="en-US" sz="2400" b="1" dirty="0" err="1">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ngày</a:t>
            </a:r>
            <a:r>
              <a:rPr lang="en-US" sz="2400" b="1"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 </a:t>
            </a:r>
            <a:r>
              <a:rPr lang="en-US" sz="2400" b="1" dirty="0" smtClean="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23 </a:t>
            </a:r>
            <a:r>
              <a:rPr lang="en-US" sz="2400" b="1" dirty="0" err="1">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tháng</a:t>
            </a:r>
            <a:r>
              <a:rPr lang="en-US" sz="2400" b="1"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 10 </a:t>
            </a:r>
            <a:r>
              <a:rPr lang="en-US" sz="2400" b="1" dirty="0" err="1">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năm</a:t>
            </a:r>
            <a:r>
              <a:rPr lang="en-US" sz="2400" b="1"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 </a:t>
            </a:r>
            <a:r>
              <a:rPr lang="en-US" sz="2400" b="1" dirty="0" smtClean="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2023</a:t>
            </a:r>
            <a:r>
              <a:rPr lang="en-US" sz="2400" b="1"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
            </a:r>
            <a:br>
              <a:rPr lang="en-US" sz="2400" b="1"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br>
            <a:r>
              <a:rPr lang="vi-VN" sz="2000" b="1" u="sng"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T</a:t>
            </a:r>
            <a:r>
              <a:rPr lang="en-US" sz="2000" b="1" u="sng" dirty="0" err="1">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oán</a:t>
            </a:r>
            <a:endParaRPr lang="en-US" sz="2000" b="1" u="sng"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endParaRPr>
          </a:p>
          <a:p>
            <a:pPr algn="ctr">
              <a:defRPr/>
            </a:pPr>
            <a:r>
              <a:rPr lang="en-US" sz="2400" b="1" dirty="0" err="1" smtClean="0">
                <a:solidFill>
                  <a:srgbClr val="FF0000"/>
                </a:solidFill>
                <a:effectLst>
                  <a:outerShdw blurRad="31750" dist="25400" dir="5400000" algn="tl" rotWithShape="0">
                    <a:srgbClr val="000000">
                      <a:alpha val="25000"/>
                    </a:srgbClr>
                  </a:outerShdw>
                </a:effectLst>
                <a:latin typeface="Aaril"/>
              </a:rPr>
              <a:t>Số</a:t>
            </a:r>
            <a:r>
              <a:rPr lang="en-US" sz="2400" b="1" dirty="0" smtClean="0">
                <a:solidFill>
                  <a:srgbClr val="FF0000"/>
                </a:solidFill>
                <a:effectLst>
                  <a:outerShdw blurRad="31750" dist="25400" dir="5400000" algn="tl" rotWithShape="0">
                    <a:srgbClr val="000000">
                      <a:alpha val="25000"/>
                    </a:srgbClr>
                  </a:outerShdw>
                </a:effectLst>
                <a:latin typeface="Aaril"/>
              </a:rPr>
              <a:t> </a:t>
            </a:r>
            <a:r>
              <a:rPr lang="en-US" sz="2400" b="1" dirty="0" err="1">
                <a:solidFill>
                  <a:srgbClr val="FF0000"/>
                </a:solidFill>
                <a:effectLst>
                  <a:outerShdw blurRad="31750" dist="25400" dir="5400000" algn="tl" rotWithShape="0">
                    <a:srgbClr val="000000">
                      <a:alpha val="25000"/>
                    </a:srgbClr>
                  </a:outerShdw>
                </a:effectLst>
                <a:latin typeface="Aaril"/>
              </a:rPr>
              <a:t>thập</a:t>
            </a:r>
            <a:r>
              <a:rPr lang="en-US" sz="2400" b="1" dirty="0">
                <a:solidFill>
                  <a:srgbClr val="FF0000"/>
                </a:solidFill>
                <a:effectLst>
                  <a:outerShdw blurRad="31750" dist="25400" dir="5400000" algn="tl" rotWithShape="0">
                    <a:srgbClr val="000000">
                      <a:alpha val="25000"/>
                    </a:srgbClr>
                  </a:outerShdw>
                </a:effectLst>
                <a:latin typeface="Aaril"/>
              </a:rPr>
              <a:t> </a:t>
            </a:r>
            <a:r>
              <a:rPr lang="en-US" sz="2400" b="1" dirty="0" err="1">
                <a:solidFill>
                  <a:srgbClr val="FF0000"/>
                </a:solidFill>
                <a:effectLst>
                  <a:outerShdw blurRad="31750" dist="25400" dir="5400000" algn="tl" rotWithShape="0">
                    <a:srgbClr val="000000">
                      <a:alpha val="25000"/>
                    </a:srgbClr>
                  </a:outerShdw>
                </a:effectLst>
                <a:latin typeface="Aaril"/>
              </a:rPr>
              <a:t>phân</a:t>
            </a:r>
            <a:r>
              <a:rPr lang="en-US" sz="2400" b="1" dirty="0">
                <a:solidFill>
                  <a:srgbClr val="FF0000"/>
                </a:solidFill>
                <a:effectLst>
                  <a:outerShdw blurRad="31750" dist="25400" dir="5400000" algn="tl" rotWithShape="0">
                    <a:srgbClr val="000000">
                      <a:alpha val="25000"/>
                    </a:srgbClr>
                  </a:outerShdw>
                </a:effectLst>
                <a:latin typeface="Aaril"/>
              </a:rPr>
              <a:t> </a:t>
            </a:r>
            <a:r>
              <a:rPr lang="en-US" sz="2400" b="1" dirty="0" err="1">
                <a:solidFill>
                  <a:srgbClr val="FF0000"/>
                </a:solidFill>
                <a:effectLst>
                  <a:outerShdw blurRad="31750" dist="25400" dir="5400000" algn="tl" rotWithShape="0">
                    <a:srgbClr val="000000">
                      <a:alpha val="25000"/>
                    </a:srgbClr>
                  </a:outerShdw>
                </a:effectLst>
                <a:latin typeface="Aaril"/>
              </a:rPr>
              <a:t>bằng</a:t>
            </a:r>
            <a:r>
              <a:rPr lang="en-US" sz="2400" b="1" dirty="0">
                <a:solidFill>
                  <a:srgbClr val="FF0000"/>
                </a:solidFill>
                <a:effectLst>
                  <a:outerShdw blurRad="31750" dist="25400" dir="5400000" algn="tl" rotWithShape="0">
                    <a:srgbClr val="000000">
                      <a:alpha val="25000"/>
                    </a:srgbClr>
                  </a:outerShdw>
                </a:effectLst>
                <a:latin typeface="Aaril"/>
              </a:rPr>
              <a:t> </a:t>
            </a:r>
            <a:r>
              <a:rPr lang="en-US" sz="2400" b="1" dirty="0" err="1">
                <a:solidFill>
                  <a:srgbClr val="FF0000"/>
                </a:solidFill>
                <a:effectLst>
                  <a:outerShdw blurRad="31750" dist="25400" dir="5400000" algn="tl" rotWithShape="0">
                    <a:srgbClr val="000000">
                      <a:alpha val="25000"/>
                    </a:srgbClr>
                  </a:outerShdw>
                </a:effectLst>
                <a:latin typeface="Aaril"/>
              </a:rPr>
              <a:t>nhau</a:t>
            </a:r>
            <a:endParaRPr lang="en-US" sz="2400" dirty="0">
              <a:solidFill>
                <a:srgbClr val="FF0000"/>
              </a:solidFill>
              <a:latin typeface="Trebuchet MS"/>
            </a:endParaRPr>
          </a:p>
        </p:txBody>
      </p:sp>
    </p:spTree>
    <p:extLst>
      <p:ext uri="{BB962C8B-B14F-4D97-AF65-F5344CB8AC3E}">
        <p14:creationId xmlns:p14="http://schemas.microsoft.com/office/powerpoint/2010/main" val="13941922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ox(in)">
                                      <p:cBhvr>
                                        <p:cTn id="7" dur="500"/>
                                        <p:tgtEl>
                                          <p:spTgt spid="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ox(in)">
                                      <p:cBhvr>
                                        <p:cTn id="67" dur="500"/>
                                        <p:tgtEl>
                                          <p:spTgt spid="4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box(in)">
                                      <p:cBhvr>
                                        <p:cTn id="72" dur="500"/>
                                        <p:tgtEl>
                                          <p:spTgt spid="5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left)">
                                      <p:cBhvr>
                                        <p:cTn id="82" dur="500"/>
                                        <p:tgtEl>
                                          <p:spTgt spid="4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left)">
                                      <p:cBhvr>
                                        <p:cTn id="87" dur="500"/>
                                        <p:tgtEl>
                                          <p:spTgt spid="4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wipe(left)">
                                      <p:cBhvr>
                                        <p:cTn id="92" dur="500"/>
                                        <p:tgtEl>
                                          <p:spTgt spid="5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left)">
                                      <p:cBhvr>
                                        <p:cTn id="97" dur="500"/>
                                        <p:tgtEl>
                                          <p:spTgt spid="4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left)">
                                      <p:cBhvr>
                                        <p:cTn id="107" dur="500"/>
                                        <p:tgtEl>
                                          <p:spTgt spid="4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wipe(left)">
                                      <p:cBhvr>
                                        <p:cTn id="117" dur="500"/>
                                        <p:tgtEl>
                                          <p:spTgt spid="5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wipe(left)">
                                      <p:cBhvr>
                                        <p:cTn id="122" dur="500"/>
                                        <p:tgtEl>
                                          <p:spTgt spid="5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wipe(left)">
                                      <p:cBhvr>
                                        <p:cTn id="127" dur="500"/>
                                        <p:tgtEl>
                                          <p:spTgt spid="50"/>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wipe(left)">
                                      <p:cBhvr>
                                        <p:cTn id="1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animBg="1"/>
      <p:bldP spid="40" grpId="0"/>
      <p:bldP spid="41" grpId="0"/>
      <p:bldP spid="42" grpId="0"/>
      <p:bldP spid="43" grpId="0"/>
      <p:bldP spid="44" grpId="0"/>
      <p:bldP spid="45" grpId="0"/>
      <p:bldP spid="46" grpId="0"/>
      <p:bldP spid="47" grpId="0"/>
      <p:bldP spid="48" grpId="0"/>
      <p:bldP spid="49" grpId="0"/>
      <p:bldP spid="50" grpId="0"/>
      <p:bldP spid="51" grpId="0" animBg="1"/>
      <p:bldP spid="52" grpId="0"/>
      <p:bldP spid="53"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12293" descr="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图片 12292" descr="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2438400"/>
            <a:ext cx="170815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Shape 117"/>
          <p:cNvSpPr txBox="1">
            <a:spLocks/>
          </p:cNvSpPr>
          <p:nvPr/>
        </p:nvSpPr>
        <p:spPr bwMode="auto">
          <a:xfrm>
            <a:off x="1752600" y="533400"/>
            <a:ext cx="7391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93" tIns="60845" rIns="121693" bIns="6084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000" b="1">
                <a:solidFill>
                  <a:srgbClr val="FF0000"/>
                </a:solidFill>
                <a:latin typeface="Times New Roman" panose="02020603050405020304" pitchFamily="18" charset="0"/>
                <a:cs typeface="Times New Roman" panose="02020603050405020304" pitchFamily="18" charset="0"/>
              </a:rPr>
              <a:t>LUYỆN TẬP </a:t>
            </a:r>
          </a:p>
          <a:p>
            <a:pPr algn="ctr" eaLnBrk="1" hangingPunct="1"/>
            <a:r>
              <a:rPr lang="en-US" altLang="en-US" sz="6000" b="1">
                <a:solidFill>
                  <a:srgbClr val="FF0000"/>
                </a:solidFill>
                <a:latin typeface="Times New Roman" panose="02020603050405020304" pitchFamily="18" charset="0"/>
                <a:cs typeface="Times New Roman" panose="02020603050405020304" pitchFamily="18" charset="0"/>
              </a:rPr>
              <a:t>THỰC HÀNH</a:t>
            </a:r>
          </a:p>
        </p:txBody>
      </p:sp>
    </p:spTree>
    <p:extLst>
      <p:ext uri="{BB962C8B-B14F-4D97-AF65-F5344CB8AC3E}">
        <p14:creationId xmlns:p14="http://schemas.microsoft.com/office/powerpoint/2010/main" val="2401205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p:cTn id="7" dur="5000" fill="hold"/>
                                        <p:tgtEl>
                                          <p:spTgt spid="120836"/>
                                        </p:tgtEl>
                                        <p:attrNameLst>
                                          <p:attrName>ppt_w</p:attrName>
                                        </p:attrNameLst>
                                      </p:cBhvr>
                                      <p:tavLst>
                                        <p:tav tm="0" fmla="#ppt_w*sin(2.5*pi*$)">
                                          <p:val>
                                            <p:fltVal val="0"/>
                                          </p:val>
                                        </p:tav>
                                        <p:tav tm="100000">
                                          <p:val>
                                            <p:fltVal val="1"/>
                                          </p:val>
                                        </p:tav>
                                      </p:tavLst>
                                    </p:anim>
                                    <p:anim calcmode="lin" valueType="num">
                                      <p:cBhvr>
                                        <p:cTn id="8" dur="5000" fill="hold"/>
                                        <p:tgtEl>
                                          <p:spTgt spid="1208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9"/>
          <p:cNvSpPr txBox="1">
            <a:spLocks noChangeArrowheads="1"/>
          </p:cNvSpPr>
          <p:nvPr/>
        </p:nvSpPr>
        <p:spPr bwMode="auto">
          <a:xfrm>
            <a:off x="1514476" y="0"/>
            <a:ext cx="9153525" cy="1938338"/>
          </a:xfrm>
          <a:prstGeom prst="rect">
            <a:avLst/>
          </a:prstGeom>
          <a:ln/>
          <a:extLst/>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spcBef>
                <a:spcPct val="50000"/>
              </a:spcBef>
              <a:defRPr/>
            </a:pPr>
            <a:r>
              <a:rPr lang="en-US" sz="4000" u="sng" dirty="0" err="1"/>
              <a:t>Bài</a:t>
            </a:r>
            <a:r>
              <a:rPr lang="en-US" sz="4000" u="sng" dirty="0"/>
              <a:t> 1</a:t>
            </a:r>
            <a:r>
              <a:rPr lang="en-US" sz="4000" dirty="0"/>
              <a:t>: </a:t>
            </a:r>
            <a:r>
              <a:rPr lang="en-US" sz="4000" dirty="0" err="1"/>
              <a:t>Bỏ</a:t>
            </a:r>
            <a:r>
              <a:rPr lang="en-US" sz="4000" dirty="0"/>
              <a:t> </a:t>
            </a:r>
            <a:r>
              <a:rPr lang="en-US" sz="4000" dirty="0" err="1"/>
              <a:t>các</a:t>
            </a:r>
            <a:r>
              <a:rPr lang="en-US" sz="4000" dirty="0"/>
              <a:t> </a:t>
            </a:r>
            <a:r>
              <a:rPr lang="en-US" sz="4000" dirty="0" err="1"/>
              <a:t>chữ</a:t>
            </a:r>
            <a:r>
              <a:rPr lang="en-US" sz="4000" dirty="0"/>
              <a:t> </a:t>
            </a:r>
            <a:r>
              <a:rPr lang="en-US" sz="4000" dirty="0" err="1"/>
              <a:t>số</a:t>
            </a:r>
            <a:r>
              <a:rPr lang="en-US" sz="4000" dirty="0"/>
              <a:t> 0 ở </a:t>
            </a:r>
            <a:r>
              <a:rPr lang="en-US" sz="4000" dirty="0" err="1"/>
              <a:t>tận</a:t>
            </a:r>
            <a:r>
              <a:rPr lang="en-US" sz="4000" dirty="0"/>
              <a:t> </a:t>
            </a:r>
            <a:r>
              <a:rPr lang="en-US" sz="4000" dirty="0" err="1"/>
              <a:t>cùng</a:t>
            </a:r>
            <a:r>
              <a:rPr lang="en-US" sz="4000" dirty="0"/>
              <a:t> </a:t>
            </a:r>
            <a:r>
              <a:rPr lang="en-US" sz="4000" dirty="0" err="1"/>
              <a:t>bên</a:t>
            </a:r>
            <a:r>
              <a:rPr lang="en-US" sz="4000" dirty="0"/>
              <a:t> </a:t>
            </a:r>
            <a:r>
              <a:rPr lang="en-US" sz="4000" dirty="0" err="1"/>
              <a:t>phải</a:t>
            </a:r>
            <a:r>
              <a:rPr lang="en-US" sz="4000" dirty="0"/>
              <a:t> </a:t>
            </a:r>
            <a:r>
              <a:rPr lang="en-US" sz="4000" dirty="0" err="1"/>
              <a:t>phần</a:t>
            </a:r>
            <a:r>
              <a:rPr lang="en-US" sz="4000" dirty="0"/>
              <a:t> </a:t>
            </a:r>
            <a:r>
              <a:rPr lang="en-US" sz="4000" dirty="0" err="1"/>
              <a:t>thập</a:t>
            </a:r>
            <a:r>
              <a:rPr lang="vi-VN" sz="4000" dirty="0"/>
              <a:t> phân</a:t>
            </a:r>
            <a:r>
              <a:rPr lang="en-US" sz="4000" dirty="0"/>
              <a:t> </a:t>
            </a:r>
            <a:r>
              <a:rPr lang="en-US" sz="4000" dirty="0" err="1"/>
              <a:t>để</a:t>
            </a:r>
            <a:r>
              <a:rPr lang="en-US" sz="4000" dirty="0"/>
              <a:t> </a:t>
            </a:r>
            <a:r>
              <a:rPr lang="en-US" sz="4000" dirty="0" err="1"/>
              <a:t>có</a:t>
            </a:r>
            <a:r>
              <a:rPr lang="en-US" sz="4000" dirty="0"/>
              <a:t> </a:t>
            </a:r>
            <a:r>
              <a:rPr lang="en-US" sz="4000" dirty="0" err="1"/>
              <a:t>các</a:t>
            </a:r>
            <a:r>
              <a:rPr lang="en-US" sz="4000" dirty="0"/>
              <a:t> </a:t>
            </a:r>
            <a:r>
              <a:rPr lang="en-US" sz="4000" dirty="0" err="1"/>
              <a:t>số</a:t>
            </a:r>
            <a:r>
              <a:rPr lang="en-US" sz="4000" dirty="0"/>
              <a:t> </a:t>
            </a:r>
            <a:r>
              <a:rPr lang="en-US" sz="4000" dirty="0" err="1"/>
              <a:t>thập</a:t>
            </a:r>
            <a:r>
              <a:rPr lang="en-US" sz="4000" dirty="0"/>
              <a:t> </a:t>
            </a:r>
            <a:r>
              <a:rPr lang="en-US" sz="4000" dirty="0" err="1"/>
              <a:t>phân</a:t>
            </a:r>
            <a:r>
              <a:rPr lang="en-US" sz="4000" dirty="0"/>
              <a:t> </a:t>
            </a:r>
            <a:r>
              <a:rPr lang="en-US" sz="4000" dirty="0" err="1"/>
              <a:t>viết</a:t>
            </a:r>
            <a:r>
              <a:rPr lang="en-US" sz="4000" dirty="0"/>
              <a:t> </a:t>
            </a:r>
            <a:r>
              <a:rPr lang="en-US" sz="4000" dirty="0" err="1"/>
              <a:t>dưới</a:t>
            </a:r>
            <a:r>
              <a:rPr lang="en-US" sz="4000" dirty="0"/>
              <a:t> </a:t>
            </a:r>
            <a:r>
              <a:rPr lang="en-US" sz="4000" dirty="0" err="1"/>
              <a:t>dạng</a:t>
            </a:r>
            <a:r>
              <a:rPr lang="en-US" sz="4000" dirty="0"/>
              <a:t> </a:t>
            </a:r>
            <a:r>
              <a:rPr lang="en-US" sz="4000" dirty="0" err="1"/>
              <a:t>gọn</a:t>
            </a:r>
            <a:r>
              <a:rPr lang="en-US" sz="4000" dirty="0"/>
              <a:t> </a:t>
            </a:r>
            <a:r>
              <a:rPr lang="en-US" sz="4000" dirty="0" err="1"/>
              <a:t>hơn</a:t>
            </a:r>
            <a:r>
              <a:rPr lang="en-US" sz="4000" dirty="0"/>
              <a:t>.</a:t>
            </a:r>
            <a:r>
              <a:rPr lang="en-US" sz="4000" dirty="0">
                <a:solidFill>
                  <a:srgbClr val="0000FF"/>
                </a:solidFill>
                <a:latin typeface="Arial" charset="0"/>
              </a:rPr>
              <a:t>           </a:t>
            </a:r>
          </a:p>
        </p:txBody>
      </p:sp>
      <p:sp>
        <p:nvSpPr>
          <p:cNvPr id="21" name="Text Box 11"/>
          <p:cNvSpPr txBox="1">
            <a:spLocks noChangeArrowheads="1"/>
          </p:cNvSpPr>
          <p:nvPr/>
        </p:nvSpPr>
        <p:spPr bwMode="auto">
          <a:xfrm>
            <a:off x="1600200" y="2362201"/>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  </a:t>
            </a:r>
            <a:r>
              <a:rPr lang="en-US" altLang="en-US" sz="3600">
                <a:latin typeface="Times New Roman" panose="02020603050405020304" pitchFamily="18" charset="0"/>
              </a:rPr>
              <a:t>a)</a:t>
            </a:r>
            <a:r>
              <a:rPr lang="en-US" altLang="en-US" sz="2800">
                <a:solidFill>
                  <a:srgbClr val="FF3300"/>
                </a:solidFill>
                <a:latin typeface="Times New Roman" panose="02020603050405020304" pitchFamily="18" charset="0"/>
              </a:rPr>
              <a:t> </a:t>
            </a:r>
            <a:endParaRPr lang="en-US" altLang="en-US" sz="2800" u="sng">
              <a:solidFill>
                <a:srgbClr val="000000"/>
              </a:solidFill>
              <a:latin typeface="Times New Roman" panose="02020603050405020304" pitchFamily="18" charset="0"/>
            </a:endParaRPr>
          </a:p>
        </p:txBody>
      </p:sp>
      <p:sp>
        <p:nvSpPr>
          <p:cNvPr id="22" name="Text Box 19"/>
          <p:cNvSpPr txBox="1">
            <a:spLocks noChangeArrowheads="1"/>
          </p:cNvSpPr>
          <p:nvPr/>
        </p:nvSpPr>
        <p:spPr bwMode="auto">
          <a:xfrm>
            <a:off x="2286000" y="2514601"/>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t>7,800 ; </a:t>
            </a:r>
          </a:p>
        </p:txBody>
      </p:sp>
      <p:sp>
        <p:nvSpPr>
          <p:cNvPr id="23" name="Text Box 19"/>
          <p:cNvSpPr txBox="1">
            <a:spLocks noChangeArrowheads="1"/>
          </p:cNvSpPr>
          <p:nvPr/>
        </p:nvSpPr>
        <p:spPr bwMode="auto">
          <a:xfrm>
            <a:off x="4419600" y="2525713"/>
            <a:ext cx="2781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t>64,9000 ;</a:t>
            </a:r>
            <a:r>
              <a:rPr lang="en-US" altLang="en-US" sz="2800" b="1"/>
              <a:t> </a:t>
            </a:r>
          </a:p>
        </p:txBody>
      </p:sp>
      <p:sp>
        <p:nvSpPr>
          <p:cNvPr id="24" name="Text Box 19"/>
          <p:cNvSpPr txBox="1">
            <a:spLocks noChangeArrowheads="1"/>
          </p:cNvSpPr>
          <p:nvPr/>
        </p:nvSpPr>
        <p:spPr bwMode="auto">
          <a:xfrm>
            <a:off x="6781800" y="2514601"/>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t>3,0400</a:t>
            </a:r>
          </a:p>
        </p:txBody>
      </p:sp>
      <p:sp>
        <p:nvSpPr>
          <p:cNvPr id="29" name="Text Box 19"/>
          <p:cNvSpPr txBox="1">
            <a:spLocks noChangeArrowheads="1"/>
          </p:cNvSpPr>
          <p:nvPr/>
        </p:nvSpPr>
        <p:spPr bwMode="auto">
          <a:xfrm>
            <a:off x="2362200" y="3657601"/>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t>2001,300 ; </a:t>
            </a:r>
          </a:p>
        </p:txBody>
      </p:sp>
      <p:sp>
        <p:nvSpPr>
          <p:cNvPr id="30" name="Text Box 19"/>
          <p:cNvSpPr txBox="1">
            <a:spLocks noChangeArrowheads="1"/>
          </p:cNvSpPr>
          <p:nvPr/>
        </p:nvSpPr>
        <p:spPr bwMode="auto">
          <a:xfrm>
            <a:off x="4953000" y="3657601"/>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t>35,020 ; </a:t>
            </a:r>
          </a:p>
        </p:txBody>
      </p:sp>
      <p:sp>
        <p:nvSpPr>
          <p:cNvPr id="31" name="Text Box 19"/>
          <p:cNvSpPr txBox="1">
            <a:spLocks noChangeArrowheads="1"/>
          </p:cNvSpPr>
          <p:nvPr/>
        </p:nvSpPr>
        <p:spPr bwMode="auto">
          <a:xfrm>
            <a:off x="6934200" y="3627438"/>
            <a:ext cx="2857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t>100,0100</a:t>
            </a:r>
            <a:endParaRPr lang="en-US" altLang="en-US" sz="2800" b="1"/>
          </a:p>
        </p:txBody>
      </p:sp>
      <p:sp>
        <p:nvSpPr>
          <p:cNvPr id="35" name="Text Box 11"/>
          <p:cNvSpPr txBox="1">
            <a:spLocks noChangeArrowheads="1"/>
          </p:cNvSpPr>
          <p:nvPr/>
        </p:nvSpPr>
        <p:spPr bwMode="auto">
          <a:xfrm>
            <a:off x="1790700" y="3048000"/>
            <a:ext cx="76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latin typeface="Times New Roman" panose="02020603050405020304" pitchFamily="18" charset="0"/>
              </a:rPr>
              <a:t>  b)</a:t>
            </a:r>
            <a:r>
              <a:rPr lang="en-US" altLang="en-US" sz="3600">
                <a:solidFill>
                  <a:srgbClr val="FF3300"/>
                </a:solidFill>
                <a:latin typeface="Times New Roman" panose="02020603050405020304" pitchFamily="18" charset="0"/>
              </a:rPr>
              <a:t> </a:t>
            </a:r>
            <a:endParaRPr lang="en-US" altLang="en-US" sz="3600" u="sng">
              <a:solidFill>
                <a:srgbClr val="000000"/>
              </a:solidFill>
              <a:latin typeface="Times New Roman" panose="02020603050405020304" pitchFamily="18" charset="0"/>
            </a:endParaRPr>
          </a:p>
        </p:txBody>
      </p:sp>
      <p:sp>
        <p:nvSpPr>
          <p:cNvPr id="38923" name="Rectangle 36"/>
          <p:cNvSpPr>
            <a:spLocks noChangeArrowheads="1"/>
          </p:cNvSpPr>
          <p:nvPr/>
        </p:nvSpPr>
        <p:spPr bwMode="auto">
          <a:xfrm>
            <a:off x="382137" y="0"/>
            <a:ext cx="11423176" cy="6387152"/>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cxnSp>
        <p:nvCxnSpPr>
          <p:cNvPr id="13" name="Straight Connector 12"/>
          <p:cNvCxnSpPr/>
          <p:nvPr/>
        </p:nvCxnSpPr>
        <p:spPr>
          <a:xfrm>
            <a:off x="3048000" y="609600"/>
            <a:ext cx="3276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0" y="1295400"/>
            <a:ext cx="3276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29400" y="609600"/>
            <a:ext cx="3886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32421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2000"/>
                                        <p:tgtEl>
                                          <p:spTgt spid="2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ircle(in)">
                                      <p:cBhvr>
                                        <p:cTn id="13" dur="2000"/>
                                        <p:tgtEl>
                                          <p:spTgt spid="2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in)">
                                      <p:cBhvr>
                                        <p:cTn id="16" dur="2000"/>
                                        <p:tgtEl>
                                          <p:spTgt spid="2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circle(in)">
                                      <p:cBhvr>
                                        <p:cTn id="19" dur="2000"/>
                                        <p:tgtEl>
                                          <p:spTgt spid="3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circle(in)">
                                      <p:cBhvr>
                                        <p:cTn id="25" dur="2000"/>
                                        <p:tgtEl>
                                          <p:spTgt spid="3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circle(in)">
                                      <p:cBhvr>
                                        <p:cTn id="28" dur="2000"/>
                                        <p:tgtEl>
                                          <p:spTgt spid="3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par>
                                <p:cTn id="37" presetID="3" presetClass="entr" presetSubtype="1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23" grpId="0"/>
      <p:bldP spid="24" grpId="0"/>
      <p:bldP spid="29" grpId="0"/>
      <p:bldP spid="30" grpId="0"/>
      <p:bldP spid="31"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9"/>
          <p:cNvSpPr txBox="1">
            <a:spLocks noChangeArrowheads="1"/>
          </p:cNvSpPr>
          <p:nvPr/>
        </p:nvSpPr>
        <p:spPr bwMode="auto">
          <a:xfrm>
            <a:off x="2438400" y="2341076"/>
            <a:ext cx="2362200" cy="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t>7,800 = </a:t>
            </a:r>
          </a:p>
        </p:txBody>
      </p:sp>
      <p:sp>
        <p:nvSpPr>
          <p:cNvPr id="40963" name="Text Box 19"/>
          <p:cNvSpPr txBox="1">
            <a:spLocks noChangeArrowheads="1"/>
          </p:cNvSpPr>
          <p:nvPr/>
        </p:nvSpPr>
        <p:spPr bwMode="auto">
          <a:xfrm>
            <a:off x="6248400" y="2259086"/>
            <a:ext cx="2781300"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t>64,9000 =</a:t>
            </a:r>
            <a:r>
              <a:rPr lang="en-US" altLang="en-US" sz="2800" b="1" dirty="0"/>
              <a:t> </a:t>
            </a:r>
          </a:p>
        </p:txBody>
      </p:sp>
      <p:sp>
        <p:nvSpPr>
          <p:cNvPr id="40964" name="Text Box 19"/>
          <p:cNvSpPr txBox="1">
            <a:spLocks noChangeArrowheads="1"/>
          </p:cNvSpPr>
          <p:nvPr/>
        </p:nvSpPr>
        <p:spPr bwMode="auto">
          <a:xfrm>
            <a:off x="2438400" y="3585335"/>
            <a:ext cx="2133600" cy="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t>3,0400 = </a:t>
            </a:r>
          </a:p>
        </p:txBody>
      </p:sp>
      <p:sp>
        <p:nvSpPr>
          <p:cNvPr id="40965" name="Text Box 19"/>
          <p:cNvSpPr txBox="1">
            <a:spLocks noChangeArrowheads="1"/>
          </p:cNvSpPr>
          <p:nvPr/>
        </p:nvSpPr>
        <p:spPr bwMode="auto">
          <a:xfrm>
            <a:off x="4058053" y="1900148"/>
            <a:ext cx="838200" cy="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t> </a:t>
            </a:r>
            <a:r>
              <a:rPr lang="en-US" altLang="en-US" sz="3600" b="1" dirty="0">
                <a:solidFill>
                  <a:srgbClr val="FF0000"/>
                </a:solidFill>
              </a:rPr>
              <a:t>7,8</a:t>
            </a:r>
          </a:p>
        </p:txBody>
      </p:sp>
      <p:sp>
        <p:nvSpPr>
          <p:cNvPr id="40966" name="Text Box 19"/>
          <p:cNvSpPr txBox="1">
            <a:spLocks noChangeArrowheads="1"/>
          </p:cNvSpPr>
          <p:nvPr/>
        </p:nvSpPr>
        <p:spPr bwMode="auto">
          <a:xfrm>
            <a:off x="8534400" y="2259086"/>
            <a:ext cx="1752600"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rgbClr val="FF0000"/>
                </a:solidFill>
              </a:rPr>
              <a:t>64,9</a:t>
            </a:r>
            <a:r>
              <a:rPr lang="en-US" altLang="en-US" sz="3600" b="1" dirty="0"/>
              <a:t> </a:t>
            </a:r>
          </a:p>
        </p:txBody>
      </p:sp>
      <p:sp>
        <p:nvSpPr>
          <p:cNvPr id="40967" name="Text Box 19"/>
          <p:cNvSpPr txBox="1">
            <a:spLocks noChangeArrowheads="1"/>
          </p:cNvSpPr>
          <p:nvPr/>
        </p:nvSpPr>
        <p:spPr bwMode="auto">
          <a:xfrm>
            <a:off x="4343401" y="3548822"/>
            <a:ext cx="1597025" cy="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rgbClr val="FF0000"/>
                </a:solidFill>
              </a:rPr>
              <a:t>3,04</a:t>
            </a:r>
            <a:r>
              <a:rPr lang="en-US" altLang="en-US" sz="3600" b="1" dirty="0"/>
              <a:t> </a:t>
            </a:r>
          </a:p>
        </p:txBody>
      </p:sp>
      <p:sp>
        <p:nvSpPr>
          <p:cNvPr id="40968" name="Text Box 19"/>
          <p:cNvSpPr txBox="1">
            <a:spLocks noChangeArrowheads="1"/>
          </p:cNvSpPr>
          <p:nvPr/>
        </p:nvSpPr>
        <p:spPr bwMode="auto">
          <a:xfrm>
            <a:off x="6096000" y="3625022"/>
            <a:ext cx="2743200" cy="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t>2001,300 = </a:t>
            </a:r>
          </a:p>
        </p:txBody>
      </p:sp>
      <p:sp>
        <p:nvSpPr>
          <p:cNvPr id="40969" name="Text Box 19"/>
          <p:cNvSpPr txBox="1">
            <a:spLocks noChangeArrowheads="1"/>
          </p:cNvSpPr>
          <p:nvPr/>
        </p:nvSpPr>
        <p:spPr bwMode="auto">
          <a:xfrm>
            <a:off x="2362200" y="4840288"/>
            <a:ext cx="213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t>35,020 = </a:t>
            </a:r>
          </a:p>
        </p:txBody>
      </p:sp>
      <p:sp>
        <p:nvSpPr>
          <p:cNvPr id="40970" name="Text Box 19"/>
          <p:cNvSpPr txBox="1">
            <a:spLocks noChangeArrowheads="1"/>
          </p:cNvSpPr>
          <p:nvPr/>
        </p:nvSpPr>
        <p:spPr bwMode="auto">
          <a:xfrm>
            <a:off x="6096000" y="4800601"/>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t>100,0100 =</a:t>
            </a:r>
            <a:r>
              <a:rPr lang="en-US" altLang="en-US" sz="2800" b="1"/>
              <a:t> </a:t>
            </a:r>
          </a:p>
        </p:txBody>
      </p:sp>
      <p:sp>
        <p:nvSpPr>
          <p:cNvPr id="40971" name="Text Box 19"/>
          <p:cNvSpPr txBox="1">
            <a:spLocks noChangeArrowheads="1"/>
          </p:cNvSpPr>
          <p:nvPr/>
        </p:nvSpPr>
        <p:spPr bwMode="auto">
          <a:xfrm>
            <a:off x="8494714" y="3588510"/>
            <a:ext cx="2097087" cy="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rgbClr val="FF0000"/>
                </a:solidFill>
              </a:rPr>
              <a:t>2001,3</a:t>
            </a:r>
          </a:p>
        </p:txBody>
      </p:sp>
      <p:sp>
        <p:nvSpPr>
          <p:cNvPr id="40972" name="Text Box 19"/>
          <p:cNvSpPr txBox="1">
            <a:spLocks noChangeArrowheads="1"/>
          </p:cNvSpPr>
          <p:nvPr/>
        </p:nvSpPr>
        <p:spPr bwMode="auto">
          <a:xfrm>
            <a:off x="4419600" y="4840288"/>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rgbClr val="FF0000"/>
                </a:solidFill>
              </a:rPr>
              <a:t>35,02</a:t>
            </a:r>
            <a:r>
              <a:rPr lang="en-US" altLang="en-US" sz="3600" b="1" dirty="0"/>
              <a:t> </a:t>
            </a:r>
          </a:p>
        </p:txBody>
      </p:sp>
      <p:sp>
        <p:nvSpPr>
          <p:cNvPr id="40973" name="Text Box 19"/>
          <p:cNvSpPr txBox="1">
            <a:spLocks noChangeArrowheads="1"/>
          </p:cNvSpPr>
          <p:nvPr/>
        </p:nvSpPr>
        <p:spPr bwMode="auto">
          <a:xfrm>
            <a:off x="8421688" y="4764088"/>
            <a:ext cx="2017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rgbClr val="FF0000"/>
                </a:solidFill>
              </a:rPr>
              <a:t>100,01</a:t>
            </a:r>
            <a:r>
              <a:rPr lang="en-US" altLang="en-US" sz="3600" b="1" dirty="0"/>
              <a:t> </a:t>
            </a:r>
          </a:p>
        </p:txBody>
      </p:sp>
      <p:sp>
        <p:nvSpPr>
          <p:cNvPr id="40974"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40975" name="AutoShape 2" descr="Đồng hồ treo tường Quartz Big Quartz – Siêu thị Handomart"/>
          <p:cNvSpPr>
            <a:spLocks noChangeAspect="1" noChangeArrowheads="1"/>
          </p:cNvSpPr>
          <p:nvPr/>
        </p:nvSpPr>
        <p:spPr bwMode="auto">
          <a:xfrm>
            <a:off x="1679575" y="236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0979" name="AutoShape 4" descr="Đồng hồ treo tường Quartz Big Quartz – Siêu thị Handomart"/>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0980" name="AutoShape 6" descr="Đồng hồ treo tường Quartz Big Quartz – Siêu thị Handomart"/>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0981" name="AutoShape 8" descr="ĐỒNG HỒ TREO TƯỜNG MÀU SẮC TƯƠI SÁNG ĐƯỜNG KÍNH SIZE 30CM | Tiki"/>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0982" name="AutoShape 10" descr="Amazon bắt tay Citizen tạo nên chiếc đồng hồ treo tường thông minh đẳng cấp  - Gu Công Nghệ"/>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0983" name="AutoShape 12" descr="Amazon bắt tay Citizen tạo nên chiếc đồng hồ treo tường thông minh đẳng cấp  - Gu Công Nghệ"/>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0984" name="AutoShape 14" descr="Amazon bắt tay Citizen tạo nên chiếc đồng hồ treo tường thông minh đẳng cấp  - Gu Công Nghệ"/>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0986" name="AutoShape 17" descr="Cốc Inox chống trượt Edison hình cú mèo (quai 1 bên)"/>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0988" name="AutoShape 20" descr="Hộp bút bé gái 001 Thỏ - Mr Vui"/>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 name="Text Box 29"/>
          <p:cNvSpPr txBox="1">
            <a:spLocks noChangeArrowheads="1"/>
          </p:cNvSpPr>
          <p:nvPr/>
        </p:nvSpPr>
        <p:spPr bwMode="auto">
          <a:xfrm>
            <a:off x="1524000" y="149391"/>
            <a:ext cx="9153525" cy="1938338"/>
          </a:xfrm>
          <a:prstGeom prst="rect">
            <a:avLst/>
          </a:prstGeom>
          <a:ln/>
          <a:extLst/>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spcBef>
                <a:spcPct val="50000"/>
              </a:spcBef>
              <a:defRPr/>
            </a:pPr>
            <a:r>
              <a:rPr lang="en-US" sz="4000" u="sng" dirty="0" err="1"/>
              <a:t>Bài</a:t>
            </a:r>
            <a:r>
              <a:rPr lang="en-US" sz="4000" u="sng" dirty="0"/>
              <a:t> 1</a:t>
            </a:r>
            <a:r>
              <a:rPr lang="en-US" sz="4000" dirty="0"/>
              <a:t>: </a:t>
            </a:r>
            <a:r>
              <a:rPr lang="en-US" sz="4000" dirty="0" err="1"/>
              <a:t>Bỏ</a:t>
            </a:r>
            <a:r>
              <a:rPr lang="en-US" sz="4000" dirty="0"/>
              <a:t> </a:t>
            </a:r>
            <a:r>
              <a:rPr lang="en-US" sz="4000" dirty="0" err="1"/>
              <a:t>các</a:t>
            </a:r>
            <a:r>
              <a:rPr lang="en-US" sz="4000" dirty="0"/>
              <a:t> </a:t>
            </a:r>
            <a:r>
              <a:rPr lang="en-US" sz="4000" dirty="0" err="1"/>
              <a:t>chữ</a:t>
            </a:r>
            <a:r>
              <a:rPr lang="en-US" sz="4000" dirty="0"/>
              <a:t> </a:t>
            </a:r>
            <a:r>
              <a:rPr lang="en-US" sz="4000" dirty="0" err="1"/>
              <a:t>số</a:t>
            </a:r>
            <a:r>
              <a:rPr lang="en-US" sz="4000" dirty="0"/>
              <a:t> 0 ở </a:t>
            </a:r>
            <a:r>
              <a:rPr lang="en-US" sz="4000" dirty="0" err="1"/>
              <a:t>tận</a:t>
            </a:r>
            <a:r>
              <a:rPr lang="en-US" sz="4000" dirty="0"/>
              <a:t> </a:t>
            </a:r>
            <a:r>
              <a:rPr lang="en-US" sz="4000" dirty="0" err="1"/>
              <a:t>cùng</a:t>
            </a:r>
            <a:r>
              <a:rPr lang="en-US" sz="4000" dirty="0"/>
              <a:t> </a:t>
            </a:r>
            <a:r>
              <a:rPr lang="en-US" sz="4000" dirty="0" err="1"/>
              <a:t>bên</a:t>
            </a:r>
            <a:r>
              <a:rPr lang="en-US" sz="4000" dirty="0"/>
              <a:t> </a:t>
            </a:r>
            <a:r>
              <a:rPr lang="en-US" sz="4000" dirty="0" err="1"/>
              <a:t>phải</a:t>
            </a:r>
            <a:r>
              <a:rPr lang="en-US" sz="4000" dirty="0"/>
              <a:t> </a:t>
            </a:r>
            <a:r>
              <a:rPr lang="en-US" sz="4000" dirty="0" err="1"/>
              <a:t>phần</a:t>
            </a:r>
            <a:r>
              <a:rPr lang="en-US" sz="4000" dirty="0"/>
              <a:t> </a:t>
            </a:r>
            <a:r>
              <a:rPr lang="en-US" sz="4000" dirty="0" err="1"/>
              <a:t>thập</a:t>
            </a:r>
            <a:r>
              <a:rPr lang="vi-VN" sz="4000" dirty="0"/>
              <a:t> phân</a:t>
            </a:r>
            <a:r>
              <a:rPr lang="en-US" sz="4000" dirty="0"/>
              <a:t> </a:t>
            </a:r>
            <a:r>
              <a:rPr lang="en-US" sz="4000" dirty="0" err="1"/>
              <a:t>để</a:t>
            </a:r>
            <a:r>
              <a:rPr lang="en-US" sz="4000" dirty="0"/>
              <a:t> </a:t>
            </a:r>
            <a:r>
              <a:rPr lang="en-US" sz="4000" dirty="0" err="1"/>
              <a:t>có</a:t>
            </a:r>
            <a:r>
              <a:rPr lang="en-US" sz="4000" dirty="0"/>
              <a:t> </a:t>
            </a:r>
            <a:r>
              <a:rPr lang="en-US" sz="4000" dirty="0" err="1"/>
              <a:t>các</a:t>
            </a:r>
            <a:r>
              <a:rPr lang="en-US" sz="4000" dirty="0"/>
              <a:t> </a:t>
            </a:r>
            <a:r>
              <a:rPr lang="en-US" sz="4000" dirty="0" err="1"/>
              <a:t>số</a:t>
            </a:r>
            <a:r>
              <a:rPr lang="en-US" sz="4000" dirty="0"/>
              <a:t> </a:t>
            </a:r>
            <a:r>
              <a:rPr lang="en-US" sz="4000" dirty="0" err="1"/>
              <a:t>thập</a:t>
            </a:r>
            <a:r>
              <a:rPr lang="en-US" sz="4000" dirty="0"/>
              <a:t> </a:t>
            </a:r>
            <a:r>
              <a:rPr lang="en-US" sz="4000" dirty="0" err="1"/>
              <a:t>phân</a:t>
            </a:r>
            <a:r>
              <a:rPr lang="en-US" sz="4000" dirty="0"/>
              <a:t> </a:t>
            </a:r>
            <a:r>
              <a:rPr lang="en-US" sz="4000" dirty="0" err="1"/>
              <a:t>viết</a:t>
            </a:r>
            <a:r>
              <a:rPr lang="en-US" sz="4000" dirty="0"/>
              <a:t> </a:t>
            </a:r>
            <a:r>
              <a:rPr lang="en-US" sz="4000" dirty="0" err="1"/>
              <a:t>dưới</a:t>
            </a:r>
            <a:r>
              <a:rPr lang="en-US" sz="4000" dirty="0"/>
              <a:t> </a:t>
            </a:r>
            <a:r>
              <a:rPr lang="en-US" sz="4000" dirty="0" err="1"/>
              <a:t>dạng</a:t>
            </a:r>
            <a:r>
              <a:rPr lang="en-US" sz="4000" dirty="0"/>
              <a:t> </a:t>
            </a:r>
            <a:r>
              <a:rPr lang="en-US" sz="4000" dirty="0" err="1"/>
              <a:t>gọn</a:t>
            </a:r>
            <a:r>
              <a:rPr lang="en-US" sz="4000" dirty="0"/>
              <a:t> </a:t>
            </a:r>
            <a:r>
              <a:rPr lang="en-US" sz="4000" dirty="0" err="1"/>
              <a:t>hơn</a:t>
            </a:r>
            <a:r>
              <a:rPr lang="en-US" sz="4000" dirty="0"/>
              <a:t>.</a:t>
            </a:r>
            <a:r>
              <a:rPr lang="en-US" sz="4000" dirty="0">
                <a:solidFill>
                  <a:srgbClr val="0000FF"/>
                </a:solidFill>
                <a:latin typeface="Arial" charset="0"/>
              </a:rPr>
              <a:t>           </a:t>
            </a:r>
          </a:p>
        </p:txBody>
      </p:sp>
    </p:spTree>
    <p:extLst>
      <p:ext uri="{BB962C8B-B14F-4D97-AF65-F5344CB8AC3E}">
        <p14:creationId xmlns:p14="http://schemas.microsoft.com/office/powerpoint/2010/main" val="11145101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fade">
                                      <p:cBhvr>
                                        <p:cTn id="7" dur="1000"/>
                                        <p:tgtEl>
                                          <p:spTgt spid="40965"/>
                                        </p:tgtEl>
                                      </p:cBhvr>
                                    </p:animEffect>
                                    <p:anim calcmode="lin" valueType="num">
                                      <p:cBhvr>
                                        <p:cTn id="8" dur="1000" fill="hold"/>
                                        <p:tgtEl>
                                          <p:spTgt spid="40965"/>
                                        </p:tgtEl>
                                        <p:attrNameLst>
                                          <p:attrName>ppt_x</p:attrName>
                                        </p:attrNameLst>
                                      </p:cBhvr>
                                      <p:tavLst>
                                        <p:tav tm="0">
                                          <p:val>
                                            <p:strVal val="#ppt_x"/>
                                          </p:val>
                                        </p:tav>
                                        <p:tav tm="100000">
                                          <p:val>
                                            <p:strVal val="#ppt_x"/>
                                          </p:val>
                                        </p:tav>
                                      </p:tavLst>
                                    </p:anim>
                                    <p:anim calcmode="lin" valueType="num">
                                      <p:cBhvr>
                                        <p:cTn id="9" dur="1000" fill="hold"/>
                                        <p:tgtEl>
                                          <p:spTgt spid="409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0966"/>
                                        </p:tgtEl>
                                        <p:attrNameLst>
                                          <p:attrName>style.visibility</p:attrName>
                                        </p:attrNameLst>
                                      </p:cBhvr>
                                      <p:to>
                                        <p:strVal val="visible"/>
                                      </p:to>
                                    </p:set>
                                    <p:animEffect transition="in" filter="barn(inVertical)">
                                      <p:cBhvr>
                                        <p:cTn id="14" dur="500"/>
                                        <p:tgtEl>
                                          <p:spTgt spid="4096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967"/>
                                        </p:tgtEl>
                                        <p:attrNameLst>
                                          <p:attrName>style.visibility</p:attrName>
                                        </p:attrNameLst>
                                      </p:cBhvr>
                                      <p:to>
                                        <p:strVal val="visible"/>
                                      </p:to>
                                    </p:set>
                                    <p:animEffect transition="in" filter="fade">
                                      <p:cBhvr>
                                        <p:cTn id="19" dur="1000"/>
                                        <p:tgtEl>
                                          <p:spTgt spid="40967"/>
                                        </p:tgtEl>
                                      </p:cBhvr>
                                    </p:animEffect>
                                    <p:anim calcmode="lin" valueType="num">
                                      <p:cBhvr>
                                        <p:cTn id="20" dur="1000" fill="hold"/>
                                        <p:tgtEl>
                                          <p:spTgt spid="40967"/>
                                        </p:tgtEl>
                                        <p:attrNameLst>
                                          <p:attrName>ppt_x</p:attrName>
                                        </p:attrNameLst>
                                      </p:cBhvr>
                                      <p:tavLst>
                                        <p:tav tm="0">
                                          <p:val>
                                            <p:strVal val="#ppt_x"/>
                                          </p:val>
                                        </p:tav>
                                        <p:tav tm="100000">
                                          <p:val>
                                            <p:strVal val="#ppt_x"/>
                                          </p:val>
                                        </p:tav>
                                      </p:tavLst>
                                    </p:anim>
                                    <p:anim calcmode="lin" valueType="num">
                                      <p:cBhvr>
                                        <p:cTn id="21" dur="1000" fill="hold"/>
                                        <p:tgtEl>
                                          <p:spTgt spid="4096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0971"/>
                                        </p:tgtEl>
                                        <p:attrNameLst>
                                          <p:attrName>style.visibility</p:attrName>
                                        </p:attrNameLst>
                                      </p:cBhvr>
                                      <p:to>
                                        <p:strVal val="visible"/>
                                      </p:to>
                                    </p:set>
                                    <p:animEffect transition="in" filter="barn(inVertical)">
                                      <p:cBhvr>
                                        <p:cTn id="26" dur="500"/>
                                        <p:tgtEl>
                                          <p:spTgt spid="4097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72"/>
                                        </p:tgtEl>
                                        <p:attrNameLst>
                                          <p:attrName>style.visibility</p:attrName>
                                        </p:attrNameLst>
                                      </p:cBhvr>
                                      <p:to>
                                        <p:strVal val="visible"/>
                                      </p:to>
                                    </p:set>
                                    <p:anim calcmode="lin" valueType="num">
                                      <p:cBhvr additive="base">
                                        <p:cTn id="31" dur="500" fill="hold"/>
                                        <p:tgtEl>
                                          <p:spTgt spid="40972"/>
                                        </p:tgtEl>
                                        <p:attrNameLst>
                                          <p:attrName>ppt_x</p:attrName>
                                        </p:attrNameLst>
                                      </p:cBhvr>
                                      <p:tavLst>
                                        <p:tav tm="0">
                                          <p:val>
                                            <p:strVal val="#ppt_x"/>
                                          </p:val>
                                        </p:tav>
                                        <p:tav tm="100000">
                                          <p:val>
                                            <p:strVal val="#ppt_x"/>
                                          </p:val>
                                        </p:tav>
                                      </p:tavLst>
                                    </p:anim>
                                    <p:anim calcmode="lin" valueType="num">
                                      <p:cBhvr additive="base">
                                        <p:cTn id="32" dur="500" fill="hold"/>
                                        <p:tgtEl>
                                          <p:spTgt spid="4097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73"/>
                                        </p:tgtEl>
                                        <p:attrNameLst>
                                          <p:attrName>style.visibility</p:attrName>
                                        </p:attrNameLst>
                                      </p:cBhvr>
                                      <p:to>
                                        <p:strVal val="visible"/>
                                      </p:to>
                                    </p:set>
                                    <p:animEffect transition="in" filter="fade">
                                      <p:cBhvr>
                                        <p:cTn id="37"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6" grpId="0"/>
      <p:bldP spid="40967" grpId="0"/>
      <p:bldP spid="40971" grpId="0"/>
      <p:bldP spid="40972" grpId="0"/>
      <p:bldP spid="409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2"/>
          <p:cNvSpPr txBox="1">
            <a:spLocks noChangeArrowheads="1"/>
          </p:cNvSpPr>
          <p:nvPr/>
        </p:nvSpPr>
        <p:spPr bwMode="auto">
          <a:xfrm>
            <a:off x="1524000" y="152400"/>
            <a:ext cx="9144000" cy="18605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b="1"/>
              <a:t>   </a:t>
            </a:r>
            <a:r>
              <a:rPr lang="en-US" altLang="en-US" sz="2800" b="1" u="sng"/>
              <a:t>Bài 2:</a:t>
            </a:r>
            <a:r>
              <a:rPr lang="en-US" altLang="en-US" sz="2800" b="1"/>
              <a:t> Viết thêm các chữ số 0 vào bên phải phần thập phân của các số thập phân sau đây để các phần thập phân của chúng có số chữ số bằng nhau (đều có ba chữ số)</a:t>
            </a:r>
          </a:p>
        </p:txBody>
      </p:sp>
      <p:sp>
        <p:nvSpPr>
          <p:cNvPr id="41987" name="Text Box 11"/>
          <p:cNvSpPr txBox="1">
            <a:spLocks noChangeArrowheads="1"/>
          </p:cNvSpPr>
          <p:nvPr/>
        </p:nvSpPr>
        <p:spPr bwMode="auto">
          <a:xfrm>
            <a:off x="1600201" y="2438400"/>
            <a:ext cx="608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a)</a:t>
            </a:r>
            <a:endParaRPr lang="en-US" altLang="en-US" sz="3200" b="1" u="sng">
              <a:solidFill>
                <a:srgbClr val="0000FF"/>
              </a:solidFill>
            </a:endParaRPr>
          </a:p>
        </p:txBody>
      </p:sp>
      <p:sp>
        <p:nvSpPr>
          <p:cNvPr id="41988" name="Text Box 19"/>
          <p:cNvSpPr txBox="1">
            <a:spLocks noChangeArrowheads="1"/>
          </p:cNvSpPr>
          <p:nvPr/>
        </p:nvSpPr>
        <p:spPr bwMode="auto">
          <a:xfrm>
            <a:off x="2324100" y="25908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5,612 = </a:t>
            </a:r>
          </a:p>
        </p:txBody>
      </p:sp>
      <p:sp>
        <p:nvSpPr>
          <p:cNvPr id="41990" name="Text Box 19"/>
          <p:cNvSpPr txBox="1">
            <a:spLocks noChangeArrowheads="1"/>
          </p:cNvSpPr>
          <p:nvPr/>
        </p:nvSpPr>
        <p:spPr bwMode="auto">
          <a:xfrm>
            <a:off x="2209800" y="38100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 17,2  = </a:t>
            </a:r>
          </a:p>
        </p:txBody>
      </p:sp>
      <p:sp>
        <p:nvSpPr>
          <p:cNvPr id="41992" name="Text Box 19"/>
          <p:cNvSpPr txBox="1">
            <a:spLocks noChangeArrowheads="1"/>
          </p:cNvSpPr>
          <p:nvPr/>
        </p:nvSpPr>
        <p:spPr bwMode="auto">
          <a:xfrm>
            <a:off x="2057400" y="5029200"/>
            <a:ext cx="2133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  480,59 = </a:t>
            </a:r>
          </a:p>
        </p:txBody>
      </p:sp>
      <p:sp>
        <p:nvSpPr>
          <p:cNvPr id="41994" name="Text Box 11"/>
          <p:cNvSpPr txBox="1">
            <a:spLocks noChangeArrowheads="1"/>
          </p:cNvSpPr>
          <p:nvPr/>
        </p:nvSpPr>
        <p:spPr bwMode="auto">
          <a:xfrm>
            <a:off x="6219826" y="251460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b) </a:t>
            </a:r>
            <a:endParaRPr lang="en-US" altLang="en-US" sz="3200" b="1" u="sng">
              <a:solidFill>
                <a:srgbClr val="0000FF"/>
              </a:solidFill>
            </a:endParaRPr>
          </a:p>
        </p:txBody>
      </p:sp>
      <p:sp>
        <p:nvSpPr>
          <p:cNvPr id="41995" name="Text Box 19"/>
          <p:cNvSpPr txBox="1">
            <a:spLocks noChangeArrowheads="1"/>
          </p:cNvSpPr>
          <p:nvPr/>
        </p:nvSpPr>
        <p:spPr bwMode="auto">
          <a:xfrm>
            <a:off x="6811963" y="25146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24,5 = </a:t>
            </a:r>
          </a:p>
        </p:txBody>
      </p:sp>
      <p:sp>
        <p:nvSpPr>
          <p:cNvPr id="41997" name="Text Box 19"/>
          <p:cNvSpPr txBox="1">
            <a:spLocks noChangeArrowheads="1"/>
          </p:cNvSpPr>
          <p:nvPr/>
        </p:nvSpPr>
        <p:spPr bwMode="auto">
          <a:xfrm>
            <a:off x="6757988" y="373380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80,01 = </a:t>
            </a:r>
          </a:p>
        </p:txBody>
      </p:sp>
      <p:sp>
        <p:nvSpPr>
          <p:cNvPr id="41999" name="Text Box 19"/>
          <p:cNvSpPr txBox="1">
            <a:spLocks noChangeArrowheads="1"/>
          </p:cNvSpPr>
          <p:nvPr/>
        </p:nvSpPr>
        <p:spPr bwMode="auto">
          <a:xfrm>
            <a:off x="6796088" y="4953000"/>
            <a:ext cx="18907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14,678 = </a:t>
            </a:r>
          </a:p>
        </p:txBody>
      </p:sp>
      <p:cxnSp>
        <p:nvCxnSpPr>
          <p:cNvPr id="14" name="Straight Connector 13"/>
          <p:cNvCxnSpPr/>
          <p:nvPr/>
        </p:nvCxnSpPr>
        <p:spPr>
          <a:xfrm>
            <a:off x="3124200" y="685800"/>
            <a:ext cx="15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38800" y="685800"/>
            <a:ext cx="1371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94664" y="685800"/>
            <a:ext cx="13541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99264" y="1524000"/>
            <a:ext cx="38687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2005" name="AutoShape 4" descr="Đồng hồ treo tường Quartz Big Quartz – Siêu thị Handomart"/>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2006" name="AutoShape 6" descr="Amazon bắt tay Citizen tạo nên chiếc đồng hồ treo tường thông minh đẳng cấp  - Gu Công Nghệ"/>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4" name="Straight Connector 23"/>
          <p:cNvCxnSpPr/>
          <p:nvPr/>
        </p:nvCxnSpPr>
        <p:spPr>
          <a:xfrm>
            <a:off x="1752600" y="1981200"/>
            <a:ext cx="28956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2008"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056021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524000" y="1295400"/>
            <a:ext cx="8534400" cy="4623754"/>
          </a:xfrm>
          <a:prstGeom prst="rect">
            <a:avLst/>
          </a:prstGeom>
          <a:noFill/>
        </p:spPr>
        <p:txBody>
          <a:bodyPr wrap="none" lIns="91397" tIns="45699" rIns="91397" bIns="45699" numCol="1" fromWordArt="1">
            <a:prstTxWarp prst="textCascadeUp">
              <a:avLst>
                <a:gd name="adj" fmla="val 7556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defRPr/>
            </a:pPr>
            <a:r>
              <a:rPr lang="en-US" sz="3600" b="1" kern="0" dirty="0">
                <a:ln w="1905"/>
                <a:solidFill>
                  <a:srgbClr val="7030A0"/>
                </a:solidFill>
                <a:effectLst>
                  <a:innerShdw blurRad="69850" dist="43180" dir="5400000">
                    <a:srgbClr val="000000">
                      <a:alpha val="65000"/>
                    </a:srgbClr>
                  </a:innerShdw>
                </a:effectLst>
                <a:latin typeface="Arial" charset="0"/>
              </a:rPr>
              <a:t>TRÒ CHƠI: </a:t>
            </a:r>
          </a:p>
          <a:p>
            <a:pPr algn="ctr">
              <a:defRPr/>
            </a:pPr>
            <a:r>
              <a:rPr lang="en-US" sz="3600" b="1" kern="0" dirty="0" smtClean="0">
                <a:ln w="1905"/>
                <a:solidFill>
                  <a:srgbClr val="7030A0"/>
                </a:solidFill>
                <a:effectLst>
                  <a:innerShdw blurRad="69850" dist="43180" dir="5400000">
                    <a:srgbClr val="000000">
                      <a:alpha val="65000"/>
                    </a:srgbClr>
                  </a:innerShdw>
                </a:effectLst>
                <a:latin typeface="Aaril"/>
              </a:rPr>
              <a:t>TIẾP SỨC</a:t>
            </a:r>
            <a:endParaRPr lang="en-US" sz="3600" b="1" kern="0" dirty="0">
              <a:ln w="1905"/>
              <a:solidFill>
                <a:srgbClr val="7030A0"/>
              </a:solidFill>
              <a:effectLst>
                <a:innerShdw blurRad="69850" dist="43180" dir="5400000">
                  <a:srgbClr val="000000">
                    <a:alpha val="65000"/>
                  </a:srgbClr>
                </a:innerShdw>
              </a:effectLst>
              <a:latin typeface="Aaril"/>
            </a:endParaRPr>
          </a:p>
        </p:txBody>
      </p:sp>
      <p:pic>
        <p:nvPicPr>
          <p:cNvPr id="39939" name="Picture 5"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09600"/>
            <a:ext cx="1219200" cy="175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994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01601"/>
            <a:ext cx="37338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US" sz="2400">
              <a:solidFill>
                <a:srgbClr val="000000"/>
              </a:solidFill>
              <a:latin typeface="Times New Roman" panose="02020603050405020304" pitchFamily="18" charset="0"/>
            </a:endParaRPr>
          </a:p>
        </p:txBody>
      </p:sp>
      <p:pic>
        <p:nvPicPr>
          <p:cNvPr id="39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0039" y="5059364"/>
            <a:ext cx="14446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72433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2"/>
          <p:cNvSpPr txBox="1">
            <a:spLocks noChangeArrowheads="1"/>
          </p:cNvSpPr>
          <p:nvPr/>
        </p:nvSpPr>
        <p:spPr bwMode="auto">
          <a:xfrm>
            <a:off x="1524000" y="152400"/>
            <a:ext cx="9144000" cy="18605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b="1"/>
              <a:t>   </a:t>
            </a:r>
            <a:r>
              <a:rPr lang="en-US" altLang="en-US" sz="2800" b="1" u="sng"/>
              <a:t>Bài 2:</a:t>
            </a:r>
            <a:r>
              <a:rPr lang="en-US" altLang="en-US" sz="2800" b="1"/>
              <a:t> Viết thêm các chữ số 0 vào bên phải phần thập phân của các số thập phân sau đây để các phần thập phân của chúng có số chữ số bằng nhau (đều có ba chữ số)</a:t>
            </a:r>
          </a:p>
        </p:txBody>
      </p:sp>
      <p:sp>
        <p:nvSpPr>
          <p:cNvPr id="41987" name="Text Box 11"/>
          <p:cNvSpPr txBox="1">
            <a:spLocks noChangeArrowheads="1"/>
          </p:cNvSpPr>
          <p:nvPr/>
        </p:nvSpPr>
        <p:spPr bwMode="auto">
          <a:xfrm>
            <a:off x="1600201" y="2438400"/>
            <a:ext cx="608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a)</a:t>
            </a:r>
            <a:endParaRPr lang="en-US" altLang="en-US" sz="3200" b="1" u="sng">
              <a:solidFill>
                <a:srgbClr val="0000FF"/>
              </a:solidFill>
            </a:endParaRPr>
          </a:p>
        </p:txBody>
      </p:sp>
      <p:sp>
        <p:nvSpPr>
          <p:cNvPr id="41988" name="Text Box 19"/>
          <p:cNvSpPr txBox="1">
            <a:spLocks noChangeArrowheads="1"/>
          </p:cNvSpPr>
          <p:nvPr/>
        </p:nvSpPr>
        <p:spPr bwMode="auto">
          <a:xfrm>
            <a:off x="2324100" y="25908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5,612 = </a:t>
            </a:r>
          </a:p>
        </p:txBody>
      </p:sp>
      <p:sp>
        <p:nvSpPr>
          <p:cNvPr id="4" name="Text Box 19"/>
          <p:cNvSpPr txBox="1">
            <a:spLocks noChangeArrowheads="1"/>
          </p:cNvSpPr>
          <p:nvPr/>
        </p:nvSpPr>
        <p:spPr bwMode="auto">
          <a:xfrm>
            <a:off x="3810000" y="25908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rPr>
              <a:t>5,612</a:t>
            </a:r>
            <a:r>
              <a:rPr lang="en-US" altLang="en-US" sz="3200" b="1"/>
              <a:t> </a:t>
            </a:r>
          </a:p>
        </p:txBody>
      </p:sp>
      <p:sp>
        <p:nvSpPr>
          <p:cNvPr id="41990" name="Text Box 19"/>
          <p:cNvSpPr txBox="1">
            <a:spLocks noChangeArrowheads="1"/>
          </p:cNvSpPr>
          <p:nvPr/>
        </p:nvSpPr>
        <p:spPr bwMode="auto">
          <a:xfrm>
            <a:off x="2209800" y="38100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 17,2  = </a:t>
            </a:r>
          </a:p>
        </p:txBody>
      </p:sp>
      <p:sp>
        <p:nvSpPr>
          <p:cNvPr id="6" name="Text Box 19"/>
          <p:cNvSpPr txBox="1">
            <a:spLocks noChangeArrowheads="1"/>
          </p:cNvSpPr>
          <p:nvPr/>
        </p:nvSpPr>
        <p:spPr bwMode="auto">
          <a:xfrm>
            <a:off x="3638550" y="3810000"/>
            <a:ext cx="16954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rPr>
              <a:t>17,200</a:t>
            </a:r>
            <a:r>
              <a:rPr lang="en-US" altLang="en-US" sz="3200" b="1"/>
              <a:t> </a:t>
            </a:r>
          </a:p>
        </p:txBody>
      </p:sp>
      <p:sp>
        <p:nvSpPr>
          <p:cNvPr id="41992" name="Text Box 19"/>
          <p:cNvSpPr txBox="1">
            <a:spLocks noChangeArrowheads="1"/>
          </p:cNvSpPr>
          <p:nvPr/>
        </p:nvSpPr>
        <p:spPr bwMode="auto">
          <a:xfrm>
            <a:off x="2057400" y="5029200"/>
            <a:ext cx="2133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  480,59 = </a:t>
            </a:r>
          </a:p>
        </p:txBody>
      </p:sp>
      <p:sp>
        <p:nvSpPr>
          <p:cNvPr id="8" name="Text Box 19"/>
          <p:cNvSpPr txBox="1">
            <a:spLocks noChangeArrowheads="1"/>
          </p:cNvSpPr>
          <p:nvPr/>
        </p:nvSpPr>
        <p:spPr bwMode="auto">
          <a:xfrm>
            <a:off x="4038600" y="49784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rPr>
              <a:t>480,590</a:t>
            </a:r>
            <a:r>
              <a:rPr lang="en-US" altLang="en-US" sz="3200" b="1"/>
              <a:t> </a:t>
            </a:r>
          </a:p>
        </p:txBody>
      </p:sp>
      <p:sp>
        <p:nvSpPr>
          <p:cNvPr id="41994" name="Text Box 11"/>
          <p:cNvSpPr txBox="1">
            <a:spLocks noChangeArrowheads="1"/>
          </p:cNvSpPr>
          <p:nvPr/>
        </p:nvSpPr>
        <p:spPr bwMode="auto">
          <a:xfrm>
            <a:off x="6219826" y="251460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b) </a:t>
            </a:r>
            <a:endParaRPr lang="en-US" altLang="en-US" sz="3200" b="1" u="sng">
              <a:solidFill>
                <a:srgbClr val="0000FF"/>
              </a:solidFill>
            </a:endParaRPr>
          </a:p>
        </p:txBody>
      </p:sp>
      <p:sp>
        <p:nvSpPr>
          <p:cNvPr id="41995" name="Text Box 19"/>
          <p:cNvSpPr txBox="1">
            <a:spLocks noChangeArrowheads="1"/>
          </p:cNvSpPr>
          <p:nvPr/>
        </p:nvSpPr>
        <p:spPr bwMode="auto">
          <a:xfrm>
            <a:off x="6811963" y="25146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24,5 = </a:t>
            </a:r>
          </a:p>
        </p:txBody>
      </p:sp>
      <p:sp>
        <p:nvSpPr>
          <p:cNvPr id="43" name="Text Box 19"/>
          <p:cNvSpPr txBox="1">
            <a:spLocks noChangeArrowheads="1"/>
          </p:cNvSpPr>
          <p:nvPr/>
        </p:nvSpPr>
        <p:spPr bwMode="auto">
          <a:xfrm>
            <a:off x="8137526" y="2514600"/>
            <a:ext cx="169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rPr>
              <a:t>24,500</a:t>
            </a:r>
          </a:p>
        </p:txBody>
      </p:sp>
      <p:sp>
        <p:nvSpPr>
          <p:cNvPr id="41997" name="Text Box 19"/>
          <p:cNvSpPr txBox="1">
            <a:spLocks noChangeArrowheads="1"/>
          </p:cNvSpPr>
          <p:nvPr/>
        </p:nvSpPr>
        <p:spPr bwMode="auto">
          <a:xfrm>
            <a:off x="6757988" y="373380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80,01 = </a:t>
            </a:r>
          </a:p>
        </p:txBody>
      </p:sp>
      <p:sp>
        <p:nvSpPr>
          <p:cNvPr id="11" name="Text Box 19"/>
          <p:cNvSpPr txBox="1">
            <a:spLocks noChangeArrowheads="1"/>
          </p:cNvSpPr>
          <p:nvPr/>
        </p:nvSpPr>
        <p:spPr bwMode="auto">
          <a:xfrm>
            <a:off x="8229600" y="37338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rPr>
              <a:t>80,010</a:t>
            </a:r>
            <a:r>
              <a:rPr lang="en-US" altLang="en-US" sz="3200" b="1"/>
              <a:t> </a:t>
            </a:r>
          </a:p>
        </p:txBody>
      </p:sp>
      <p:sp>
        <p:nvSpPr>
          <p:cNvPr id="41999" name="Text Box 19"/>
          <p:cNvSpPr txBox="1">
            <a:spLocks noChangeArrowheads="1"/>
          </p:cNvSpPr>
          <p:nvPr/>
        </p:nvSpPr>
        <p:spPr bwMode="auto">
          <a:xfrm>
            <a:off x="6796088" y="4953000"/>
            <a:ext cx="18907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rPr>
              <a:t>14,678 = </a:t>
            </a:r>
          </a:p>
        </p:txBody>
      </p:sp>
      <p:sp>
        <p:nvSpPr>
          <p:cNvPr id="44" name="Text Box 19"/>
          <p:cNvSpPr txBox="1">
            <a:spLocks noChangeArrowheads="1"/>
          </p:cNvSpPr>
          <p:nvPr/>
        </p:nvSpPr>
        <p:spPr bwMode="auto">
          <a:xfrm>
            <a:off x="8534400" y="4876800"/>
            <a:ext cx="1447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rPr>
              <a:t>14,678</a:t>
            </a:r>
            <a:r>
              <a:rPr lang="en-US" altLang="en-US" sz="3200" b="1"/>
              <a:t> </a:t>
            </a:r>
          </a:p>
        </p:txBody>
      </p:sp>
      <p:cxnSp>
        <p:nvCxnSpPr>
          <p:cNvPr id="14" name="Straight Connector 13"/>
          <p:cNvCxnSpPr/>
          <p:nvPr/>
        </p:nvCxnSpPr>
        <p:spPr>
          <a:xfrm>
            <a:off x="3124200" y="685800"/>
            <a:ext cx="15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38800" y="685800"/>
            <a:ext cx="1371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94664" y="685800"/>
            <a:ext cx="13541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99264" y="1524000"/>
            <a:ext cx="38687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2005" name="AutoShape 4" descr="Đồng hồ treo tường Quartz Big Quartz – Siêu thị Handomart"/>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2006" name="AutoShape 6" descr="Amazon bắt tay Citizen tạo nên chiếc đồng hồ treo tường thông minh đẳng cấp  - Gu Công Nghệ"/>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4" name="Straight Connector 23"/>
          <p:cNvCxnSpPr/>
          <p:nvPr/>
        </p:nvCxnSpPr>
        <p:spPr>
          <a:xfrm>
            <a:off x="1752600" y="1981200"/>
            <a:ext cx="28956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2008"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683313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ox(in)">
                                      <p:cBhvr>
                                        <p:cTn id="16" dur="500"/>
                                        <p:tgtEl>
                                          <p:spTgt spid="4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ox(in)">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43" grpId="0"/>
      <p:bldP spid="11"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381000"/>
            <a:ext cx="11658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3200" b="1" u="sng">
                <a:solidFill>
                  <a:schemeClr val="bg1"/>
                </a:solidFill>
                <a:cs typeface="Times New Roman" panose="02020603050405020304" pitchFamily="18" charset="0"/>
              </a:rPr>
              <a:t>Bài 3</a:t>
            </a:r>
            <a:r>
              <a:rPr lang="en-US" altLang="en-US" sz="3200" b="1">
                <a:solidFill>
                  <a:schemeClr val="bg1"/>
                </a:solidFill>
                <a:cs typeface="Times New Roman" panose="02020603050405020304" pitchFamily="18" charset="0"/>
              </a:rPr>
              <a:t>:</a:t>
            </a:r>
            <a:r>
              <a:rPr lang="en-US" altLang="en-US" sz="3200" b="1">
                <a:cs typeface="Times New Roman" panose="02020603050405020304" pitchFamily="18" charset="0"/>
              </a:rPr>
              <a:t> </a:t>
            </a:r>
            <a:r>
              <a:rPr lang="en-US" altLang="en-US" sz="3200" b="1">
                <a:solidFill>
                  <a:srgbClr val="0000FF"/>
                </a:solidFill>
                <a:cs typeface="Times New Roman" panose="02020603050405020304" pitchFamily="18" charset="0"/>
              </a:rPr>
              <a:t>Khi viết thêm số thập phân 0,100 dưới dạng </a:t>
            </a:r>
          </a:p>
          <a:p>
            <a:pPr>
              <a:spcBef>
                <a:spcPct val="50000"/>
              </a:spcBef>
            </a:pPr>
            <a:r>
              <a:rPr lang="en-US" altLang="en-US" sz="3200" b="1">
                <a:solidFill>
                  <a:srgbClr val="0000FF"/>
                </a:solidFill>
                <a:cs typeface="Times New Roman" panose="02020603050405020304" pitchFamily="18" charset="0"/>
              </a:rPr>
              <a:t>số thập phân, bạn Lan viết: 0,100 =               ; bạn Mỹ </a:t>
            </a:r>
          </a:p>
          <a:p>
            <a:pPr>
              <a:spcBef>
                <a:spcPct val="50000"/>
              </a:spcBef>
            </a:pPr>
            <a:r>
              <a:rPr lang="en-US" altLang="en-US" sz="3200" b="1">
                <a:solidFill>
                  <a:srgbClr val="0000FF"/>
                </a:solidFill>
                <a:cs typeface="Times New Roman" panose="02020603050405020304" pitchFamily="18" charset="0"/>
              </a:rPr>
              <a:t>viết 0,100 =           ; bạn Hùng viết 0,100 =           . Ai </a:t>
            </a:r>
          </a:p>
          <a:p>
            <a:pPr>
              <a:spcBef>
                <a:spcPct val="50000"/>
              </a:spcBef>
            </a:pPr>
            <a:r>
              <a:rPr lang="en-US" altLang="en-US" sz="3200" b="1">
                <a:solidFill>
                  <a:srgbClr val="0000FF"/>
                </a:solidFill>
                <a:cs typeface="Times New Roman" panose="02020603050405020304" pitchFamily="18" charset="0"/>
              </a:rPr>
              <a:t>viết đúng, ai viết sai? Tại sao?</a:t>
            </a:r>
          </a:p>
        </p:txBody>
      </p:sp>
      <p:grpSp>
        <p:nvGrpSpPr>
          <p:cNvPr id="9219" name="Group 4"/>
          <p:cNvGrpSpPr>
            <a:grpSpLocks/>
          </p:cNvGrpSpPr>
          <p:nvPr/>
        </p:nvGrpSpPr>
        <p:grpSpPr bwMode="auto">
          <a:xfrm>
            <a:off x="6629400" y="908050"/>
            <a:ext cx="1066800" cy="938213"/>
            <a:chOff x="1440" y="2784"/>
            <a:chExt cx="672" cy="591"/>
          </a:xfrm>
        </p:grpSpPr>
        <p:sp>
          <p:nvSpPr>
            <p:cNvPr id="9260" name="Text Box 5"/>
            <p:cNvSpPr txBox="1">
              <a:spLocks noChangeArrowheads="1"/>
            </p:cNvSpPr>
            <p:nvPr/>
          </p:nvSpPr>
          <p:spPr bwMode="auto">
            <a:xfrm>
              <a:off x="1440" y="2784"/>
              <a:ext cx="672"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200" b="1">
                  <a:latin typeface="Arial" panose="020B0604020202020204" pitchFamily="34" charset="0"/>
                </a:rPr>
                <a:t> 100</a:t>
              </a:r>
            </a:p>
            <a:p>
              <a:pPr>
                <a:spcBef>
                  <a:spcPct val="50000"/>
                </a:spcBef>
              </a:pPr>
              <a:r>
                <a:rPr lang="en-US" altLang="en-US" sz="2200" b="1">
                  <a:latin typeface="Arial" panose="020B0604020202020204" pitchFamily="34" charset="0"/>
                </a:rPr>
                <a:t>1000 </a:t>
              </a:r>
            </a:p>
          </p:txBody>
        </p:sp>
        <p:sp>
          <p:nvSpPr>
            <p:cNvPr id="9261" name="Line 6"/>
            <p:cNvSpPr>
              <a:spLocks noChangeShapeType="1"/>
            </p:cNvSpPr>
            <p:nvPr/>
          </p:nvSpPr>
          <p:spPr bwMode="auto">
            <a:xfrm>
              <a:off x="1536" y="3072"/>
              <a:ext cx="384"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9220" name="Group 7"/>
          <p:cNvGrpSpPr>
            <a:grpSpLocks/>
          </p:cNvGrpSpPr>
          <p:nvPr/>
        </p:nvGrpSpPr>
        <p:grpSpPr bwMode="auto">
          <a:xfrm>
            <a:off x="2603500" y="1714500"/>
            <a:ext cx="914400" cy="930275"/>
            <a:chOff x="2304" y="2784"/>
            <a:chExt cx="576" cy="586"/>
          </a:xfrm>
        </p:grpSpPr>
        <p:sp>
          <p:nvSpPr>
            <p:cNvPr id="9258" name="Text Box 8"/>
            <p:cNvSpPr txBox="1">
              <a:spLocks noChangeArrowheads="1"/>
            </p:cNvSpPr>
            <p:nvPr/>
          </p:nvSpPr>
          <p:spPr bwMode="auto">
            <a:xfrm>
              <a:off x="2304" y="2784"/>
              <a:ext cx="576"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200" b="1">
                  <a:latin typeface="Arial" panose="020B0604020202020204" pitchFamily="34" charset="0"/>
                </a:rPr>
                <a:t> 10</a:t>
              </a:r>
            </a:p>
            <a:p>
              <a:pPr>
                <a:spcBef>
                  <a:spcPct val="50000"/>
                </a:spcBef>
              </a:pPr>
              <a:r>
                <a:rPr lang="en-US" altLang="en-US" sz="2200" b="1">
                  <a:latin typeface="Arial" panose="020B0604020202020204" pitchFamily="34" charset="0"/>
                </a:rPr>
                <a:t>100 </a:t>
              </a:r>
            </a:p>
          </p:txBody>
        </p:sp>
        <p:sp>
          <p:nvSpPr>
            <p:cNvPr id="9259" name="Line 9"/>
            <p:cNvSpPr>
              <a:spLocks noChangeShapeType="1"/>
            </p:cNvSpPr>
            <p:nvPr/>
          </p:nvSpPr>
          <p:spPr bwMode="auto">
            <a:xfrm>
              <a:off x="2352" y="3072"/>
              <a:ext cx="296" cy="1"/>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9221" name="Group 10"/>
          <p:cNvGrpSpPr>
            <a:grpSpLocks/>
          </p:cNvGrpSpPr>
          <p:nvPr/>
        </p:nvGrpSpPr>
        <p:grpSpPr bwMode="auto">
          <a:xfrm>
            <a:off x="7708900" y="1706563"/>
            <a:ext cx="838200" cy="930275"/>
            <a:chOff x="3216" y="2736"/>
            <a:chExt cx="528" cy="586"/>
          </a:xfrm>
        </p:grpSpPr>
        <p:sp>
          <p:nvSpPr>
            <p:cNvPr id="9256" name="Text Box 11"/>
            <p:cNvSpPr txBox="1">
              <a:spLocks noChangeArrowheads="1"/>
            </p:cNvSpPr>
            <p:nvPr/>
          </p:nvSpPr>
          <p:spPr bwMode="auto">
            <a:xfrm>
              <a:off x="3216" y="2736"/>
              <a:ext cx="528"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200" b="1">
                  <a:latin typeface="Arial" panose="020B0604020202020204" pitchFamily="34" charset="0"/>
                </a:rPr>
                <a:t>  1</a:t>
              </a:r>
            </a:p>
            <a:p>
              <a:pPr>
                <a:spcBef>
                  <a:spcPct val="50000"/>
                </a:spcBef>
              </a:pPr>
              <a:r>
                <a:rPr lang="en-US" altLang="en-US" sz="2200" b="1">
                  <a:latin typeface="Arial" panose="020B0604020202020204" pitchFamily="34" charset="0"/>
                </a:rPr>
                <a:t>100 </a:t>
              </a:r>
            </a:p>
          </p:txBody>
        </p:sp>
        <p:sp>
          <p:nvSpPr>
            <p:cNvPr id="9257" name="Line 12"/>
            <p:cNvSpPr>
              <a:spLocks noChangeShapeType="1"/>
            </p:cNvSpPr>
            <p:nvPr/>
          </p:nvSpPr>
          <p:spPr bwMode="auto">
            <a:xfrm>
              <a:off x="3312" y="3024"/>
              <a:ext cx="296" cy="1"/>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5" name="Group 22"/>
          <p:cNvGrpSpPr>
            <a:grpSpLocks/>
          </p:cNvGrpSpPr>
          <p:nvPr/>
        </p:nvGrpSpPr>
        <p:grpSpPr bwMode="auto">
          <a:xfrm>
            <a:off x="7529513" y="4889639"/>
            <a:ext cx="914400" cy="1016000"/>
            <a:chOff x="2304" y="2784"/>
            <a:chExt cx="576" cy="640"/>
          </a:xfrm>
        </p:grpSpPr>
        <p:sp>
          <p:nvSpPr>
            <p:cNvPr id="9254" name="Text Box 23"/>
            <p:cNvSpPr txBox="1">
              <a:spLocks noChangeArrowheads="1"/>
            </p:cNvSpPr>
            <p:nvPr/>
          </p:nvSpPr>
          <p:spPr bwMode="auto">
            <a:xfrm>
              <a:off x="2304" y="2784"/>
              <a:ext cx="576"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 1</a:t>
              </a:r>
            </a:p>
            <a:p>
              <a:pPr>
                <a:spcBef>
                  <a:spcPct val="50000"/>
                </a:spcBef>
              </a:pPr>
              <a:r>
                <a:rPr lang="en-US" altLang="en-US" sz="2400" b="1">
                  <a:latin typeface="Arial" panose="020B0604020202020204" pitchFamily="34" charset="0"/>
                </a:rPr>
                <a:t>100 </a:t>
              </a:r>
            </a:p>
          </p:txBody>
        </p:sp>
        <p:sp>
          <p:nvSpPr>
            <p:cNvPr id="9255" name="Line 24"/>
            <p:cNvSpPr>
              <a:spLocks noChangeShapeType="1"/>
            </p:cNvSpPr>
            <p:nvPr/>
          </p:nvSpPr>
          <p:spPr bwMode="auto">
            <a:xfrm>
              <a:off x="2352" y="3072"/>
              <a:ext cx="296" cy="1"/>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01084" name="Text Box 28"/>
          <p:cNvSpPr txBox="1">
            <a:spLocks noChangeArrowheads="1"/>
          </p:cNvSpPr>
          <p:nvPr/>
        </p:nvSpPr>
        <p:spPr bwMode="auto">
          <a:xfrm>
            <a:off x="8215313" y="5042039"/>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là chưa đúng </a:t>
            </a:r>
          </a:p>
        </p:txBody>
      </p:sp>
      <p:sp>
        <p:nvSpPr>
          <p:cNvPr id="301085" name="Text Box 29"/>
          <p:cNvSpPr txBox="1">
            <a:spLocks noChangeArrowheads="1"/>
          </p:cNvSpPr>
          <p:nvPr/>
        </p:nvSpPr>
        <p:spPr bwMode="auto">
          <a:xfrm>
            <a:off x="3186113" y="3532326"/>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dirty="0">
                <a:latin typeface="Arial" panose="020B0604020202020204" pitchFamily="34" charset="0"/>
              </a:rPr>
              <a:t>0,100 </a:t>
            </a:r>
          </a:p>
        </p:txBody>
      </p:sp>
      <p:grpSp>
        <p:nvGrpSpPr>
          <p:cNvPr id="6" name="Group 30"/>
          <p:cNvGrpSpPr>
            <a:grpSpLocks/>
          </p:cNvGrpSpPr>
          <p:nvPr/>
        </p:nvGrpSpPr>
        <p:grpSpPr bwMode="auto">
          <a:xfrm>
            <a:off x="3262313" y="3989526"/>
            <a:ext cx="1066800" cy="1016000"/>
            <a:chOff x="1440" y="2784"/>
            <a:chExt cx="672" cy="640"/>
          </a:xfrm>
        </p:grpSpPr>
        <p:sp>
          <p:nvSpPr>
            <p:cNvPr id="9252" name="Text Box 31"/>
            <p:cNvSpPr txBox="1">
              <a:spLocks noChangeArrowheads="1"/>
            </p:cNvSpPr>
            <p:nvPr/>
          </p:nvSpPr>
          <p:spPr bwMode="auto">
            <a:xfrm>
              <a:off x="1440" y="2784"/>
              <a:ext cx="67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 100</a:t>
              </a:r>
            </a:p>
            <a:p>
              <a:pPr>
                <a:spcBef>
                  <a:spcPct val="50000"/>
                </a:spcBef>
              </a:pPr>
              <a:r>
                <a:rPr lang="en-US" altLang="en-US" sz="2400" b="1">
                  <a:latin typeface="Arial" panose="020B0604020202020204" pitchFamily="34" charset="0"/>
                </a:rPr>
                <a:t>1000 </a:t>
              </a:r>
            </a:p>
          </p:txBody>
        </p:sp>
        <p:sp>
          <p:nvSpPr>
            <p:cNvPr id="9253" name="Line 32"/>
            <p:cNvSpPr>
              <a:spLocks noChangeShapeType="1"/>
            </p:cNvSpPr>
            <p:nvPr/>
          </p:nvSpPr>
          <p:spPr bwMode="auto">
            <a:xfrm>
              <a:off x="1536" y="3072"/>
              <a:ext cx="384"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01094" name="Text Box 38"/>
          <p:cNvSpPr txBox="1">
            <a:spLocks noChangeArrowheads="1"/>
          </p:cNvSpPr>
          <p:nvPr/>
        </p:nvSpPr>
        <p:spPr bwMode="auto">
          <a:xfrm>
            <a:off x="3338513" y="5103951"/>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0,100 </a:t>
            </a:r>
          </a:p>
        </p:txBody>
      </p:sp>
      <p:sp>
        <p:nvSpPr>
          <p:cNvPr id="301095" name="Text Box 39"/>
          <p:cNvSpPr txBox="1">
            <a:spLocks noChangeArrowheads="1"/>
          </p:cNvSpPr>
          <p:nvPr/>
        </p:nvSpPr>
        <p:spPr bwMode="auto">
          <a:xfrm>
            <a:off x="4252913" y="5118239"/>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Bạn Hùng  viết thành  </a:t>
            </a:r>
          </a:p>
        </p:txBody>
      </p:sp>
      <p:grpSp>
        <p:nvGrpSpPr>
          <p:cNvPr id="7" name="Group 41"/>
          <p:cNvGrpSpPr>
            <a:grpSpLocks/>
          </p:cNvGrpSpPr>
          <p:nvPr/>
        </p:nvGrpSpPr>
        <p:grpSpPr bwMode="auto">
          <a:xfrm>
            <a:off x="1524000" y="5864225"/>
            <a:ext cx="8991600" cy="688975"/>
            <a:chOff x="-144" y="3886"/>
            <a:chExt cx="6048" cy="434"/>
          </a:xfrm>
        </p:grpSpPr>
        <p:sp>
          <p:nvSpPr>
            <p:cNvPr id="9250" name="AutoShape 42"/>
            <p:cNvSpPr>
              <a:spLocks noChangeArrowheads="1"/>
            </p:cNvSpPr>
            <p:nvPr/>
          </p:nvSpPr>
          <p:spPr bwMode="auto">
            <a:xfrm>
              <a:off x="0" y="3888"/>
              <a:ext cx="5760" cy="43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vi-VN" altLang="en-US" sz="2400" b="1">
                <a:latin typeface="Arial" panose="020B0604020202020204" pitchFamily="34" charset="0"/>
              </a:endParaRPr>
            </a:p>
          </p:txBody>
        </p:sp>
        <p:sp>
          <p:nvSpPr>
            <p:cNvPr id="9251" name="Text Box 43"/>
            <p:cNvSpPr txBox="1">
              <a:spLocks noChangeArrowheads="1"/>
            </p:cNvSpPr>
            <p:nvPr/>
          </p:nvSpPr>
          <p:spPr bwMode="auto">
            <a:xfrm>
              <a:off x="-144" y="3886"/>
              <a:ext cx="60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dirty="0" err="1">
                  <a:latin typeface="Arial" panose="020B0604020202020204" pitchFamily="34" charset="0"/>
                </a:rPr>
                <a:t>Vậy</a:t>
              </a:r>
              <a:r>
                <a:rPr lang="en-US" altLang="en-US" sz="2400" b="1" dirty="0">
                  <a:latin typeface="Arial" panose="020B0604020202020204" pitchFamily="34" charset="0"/>
                </a:rPr>
                <a:t> </a:t>
              </a:r>
              <a:r>
                <a:rPr lang="en-US" altLang="en-US" sz="2400" b="1" dirty="0" err="1">
                  <a:latin typeface="Arial" panose="020B0604020202020204" pitchFamily="34" charset="0"/>
                </a:rPr>
                <a:t>Bạn</a:t>
              </a:r>
              <a:r>
                <a:rPr lang="en-US" altLang="en-US" sz="2400" b="1" dirty="0">
                  <a:latin typeface="Arial" panose="020B0604020202020204" pitchFamily="34" charset="0"/>
                </a:rPr>
                <a:t> </a:t>
              </a:r>
              <a:r>
                <a:rPr lang="en-US" altLang="en-US" sz="2400" b="1" dirty="0" err="1">
                  <a:latin typeface="Arial" panose="020B0604020202020204" pitchFamily="34" charset="0"/>
                </a:rPr>
                <a:t>Lan</a:t>
              </a:r>
              <a:r>
                <a:rPr lang="en-US" altLang="en-US" sz="2400" b="1" dirty="0">
                  <a:latin typeface="Arial" panose="020B0604020202020204" pitchFamily="34" charset="0"/>
                </a:rPr>
                <a:t> </a:t>
              </a:r>
              <a:r>
                <a:rPr lang="en-US" altLang="en-US" sz="2400" b="1" dirty="0" err="1">
                  <a:latin typeface="Arial" panose="020B0604020202020204" pitchFamily="34" charset="0"/>
                </a:rPr>
                <a:t>và</a:t>
              </a:r>
              <a:r>
                <a:rPr lang="en-US" altLang="en-US" sz="2400" b="1" dirty="0">
                  <a:latin typeface="Arial" panose="020B0604020202020204" pitchFamily="34" charset="0"/>
                </a:rPr>
                <a:t> </a:t>
              </a:r>
              <a:r>
                <a:rPr lang="en-US" altLang="en-US" sz="2400" b="1" dirty="0" err="1">
                  <a:latin typeface="Arial" panose="020B0604020202020204" pitchFamily="34" charset="0"/>
                </a:rPr>
                <a:t>bạn</a:t>
              </a:r>
              <a:r>
                <a:rPr lang="en-US" altLang="en-US" sz="2400" b="1" dirty="0">
                  <a:latin typeface="Arial" panose="020B0604020202020204" pitchFamily="34" charset="0"/>
                </a:rPr>
                <a:t> </a:t>
              </a:r>
              <a:r>
                <a:rPr lang="en-US" altLang="en-US" sz="2400" b="1" dirty="0" err="1">
                  <a:latin typeface="Arial" panose="020B0604020202020204" pitchFamily="34" charset="0"/>
                </a:rPr>
                <a:t>Mỹ</a:t>
              </a:r>
              <a:r>
                <a:rPr lang="en-US" altLang="en-US" sz="2400" b="1" dirty="0">
                  <a:latin typeface="Arial" panose="020B0604020202020204" pitchFamily="34" charset="0"/>
                </a:rPr>
                <a:t> </a:t>
              </a:r>
              <a:r>
                <a:rPr lang="en-US" altLang="en-US" sz="2400" b="1" dirty="0" err="1">
                  <a:latin typeface="Arial" panose="020B0604020202020204" pitchFamily="34" charset="0"/>
                </a:rPr>
                <a:t>viết</a:t>
              </a:r>
              <a:r>
                <a:rPr lang="en-US" altLang="en-US" sz="2400" b="1" dirty="0">
                  <a:latin typeface="Arial" panose="020B0604020202020204" pitchFamily="34" charset="0"/>
                </a:rPr>
                <a:t> </a:t>
              </a:r>
              <a:r>
                <a:rPr lang="en-US" altLang="en-US" sz="2400" b="1" dirty="0" err="1">
                  <a:latin typeface="Arial" panose="020B0604020202020204" pitchFamily="34" charset="0"/>
                </a:rPr>
                <a:t>đúng</a:t>
              </a:r>
              <a:r>
                <a:rPr lang="en-US" altLang="en-US" sz="2400" b="1" dirty="0">
                  <a:latin typeface="Arial" panose="020B0604020202020204" pitchFamily="34" charset="0"/>
                </a:rPr>
                <a:t> , </a:t>
              </a:r>
              <a:r>
                <a:rPr lang="en-US" altLang="en-US" sz="2400" b="1" dirty="0" err="1">
                  <a:latin typeface="Arial" panose="020B0604020202020204" pitchFamily="34" charset="0"/>
                </a:rPr>
                <a:t>bạn</a:t>
              </a:r>
              <a:r>
                <a:rPr lang="en-US" altLang="en-US" sz="2400" b="1" dirty="0">
                  <a:latin typeface="Arial" panose="020B0604020202020204" pitchFamily="34" charset="0"/>
                </a:rPr>
                <a:t> </a:t>
              </a:r>
              <a:r>
                <a:rPr lang="en-US" altLang="en-US" sz="2400" b="1" dirty="0" err="1">
                  <a:latin typeface="Arial" panose="020B0604020202020204" pitchFamily="34" charset="0"/>
                </a:rPr>
                <a:t>Hùng</a:t>
              </a:r>
              <a:r>
                <a:rPr lang="en-US" altLang="en-US" sz="2400" b="1" dirty="0">
                  <a:latin typeface="Arial" panose="020B0604020202020204" pitchFamily="34" charset="0"/>
                </a:rPr>
                <a:t> </a:t>
              </a:r>
              <a:r>
                <a:rPr lang="en-US" altLang="en-US" sz="2400" b="1" dirty="0" err="1">
                  <a:latin typeface="Arial" panose="020B0604020202020204" pitchFamily="34" charset="0"/>
                </a:rPr>
                <a:t>viết</a:t>
              </a:r>
              <a:r>
                <a:rPr lang="en-US" altLang="en-US" sz="2400" b="1" dirty="0">
                  <a:latin typeface="Arial" panose="020B0604020202020204" pitchFamily="34" charset="0"/>
                </a:rPr>
                <a:t> </a:t>
              </a:r>
              <a:r>
                <a:rPr lang="en-US" altLang="en-US" sz="2400" b="1" dirty="0" err="1">
                  <a:latin typeface="Arial" panose="020B0604020202020204" pitchFamily="34" charset="0"/>
                </a:rPr>
                <a:t>sai</a:t>
              </a:r>
              <a:r>
                <a:rPr lang="en-US" altLang="en-US" sz="2400" b="1" dirty="0">
                  <a:latin typeface="Arial" panose="020B0604020202020204" pitchFamily="34" charset="0"/>
                </a:rPr>
                <a:t>.</a:t>
              </a:r>
            </a:p>
          </p:txBody>
        </p:sp>
      </p:grpSp>
      <p:sp>
        <p:nvSpPr>
          <p:cNvPr id="301100" name="Text Box 44"/>
          <p:cNvSpPr txBox="1">
            <a:spLocks noChangeArrowheads="1"/>
          </p:cNvSpPr>
          <p:nvPr/>
        </p:nvSpPr>
        <p:spPr bwMode="auto">
          <a:xfrm>
            <a:off x="2043113" y="3532326"/>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dirty="0">
                <a:latin typeface="Arial" panose="020B0604020202020204" pitchFamily="34" charset="0"/>
              </a:rPr>
              <a:t>Ta </a:t>
            </a:r>
            <a:r>
              <a:rPr lang="en-US" altLang="en-US" sz="2400" b="1" dirty="0" err="1">
                <a:latin typeface="Arial" panose="020B0604020202020204" pitchFamily="34" charset="0"/>
              </a:rPr>
              <a:t>có</a:t>
            </a:r>
            <a:r>
              <a:rPr lang="en-US" altLang="en-US" sz="2400" b="1" dirty="0">
                <a:latin typeface="Arial" panose="020B0604020202020204" pitchFamily="34" charset="0"/>
              </a:rPr>
              <a:t> :  </a:t>
            </a:r>
          </a:p>
        </p:txBody>
      </p:sp>
      <p:sp>
        <p:nvSpPr>
          <p:cNvPr id="301101" name="Text Box 45"/>
          <p:cNvSpPr txBox="1">
            <a:spLocks noChangeArrowheads="1"/>
          </p:cNvSpPr>
          <p:nvPr/>
        </p:nvSpPr>
        <p:spPr bwMode="auto">
          <a:xfrm>
            <a:off x="2119313" y="5118239"/>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Mà  :  </a:t>
            </a:r>
          </a:p>
        </p:txBody>
      </p:sp>
      <p:grpSp>
        <p:nvGrpSpPr>
          <p:cNvPr id="8" name="Group 46"/>
          <p:cNvGrpSpPr>
            <a:grpSpLocks/>
          </p:cNvGrpSpPr>
          <p:nvPr/>
        </p:nvGrpSpPr>
        <p:grpSpPr bwMode="auto">
          <a:xfrm>
            <a:off x="7986713" y="3913326"/>
            <a:ext cx="914400" cy="1016000"/>
            <a:chOff x="2304" y="2784"/>
            <a:chExt cx="576" cy="640"/>
          </a:xfrm>
        </p:grpSpPr>
        <p:sp>
          <p:nvSpPr>
            <p:cNvPr id="9248" name="Text Box 47"/>
            <p:cNvSpPr txBox="1">
              <a:spLocks noChangeArrowheads="1"/>
            </p:cNvSpPr>
            <p:nvPr/>
          </p:nvSpPr>
          <p:spPr bwMode="auto">
            <a:xfrm>
              <a:off x="2304" y="2784"/>
              <a:ext cx="576"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 1</a:t>
              </a:r>
            </a:p>
            <a:p>
              <a:pPr>
                <a:spcBef>
                  <a:spcPct val="50000"/>
                </a:spcBef>
              </a:pPr>
              <a:r>
                <a:rPr lang="en-US" altLang="en-US" sz="2400" b="1">
                  <a:latin typeface="Arial" panose="020B0604020202020204" pitchFamily="34" charset="0"/>
                </a:rPr>
                <a:t>10 </a:t>
              </a:r>
            </a:p>
          </p:txBody>
        </p:sp>
        <p:sp>
          <p:nvSpPr>
            <p:cNvPr id="9249" name="Line 48"/>
            <p:cNvSpPr>
              <a:spLocks noChangeShapeType="1"/>
            </p:cNvSpPr>
            <p:nvPr/>
          </p:nvSpPr>
          <p:spPr bwMode="auto">
            <a:xfrm>
              <a:off x="2352" y="3072"/>
              <a:ext cx="296" cy="1"/>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01106" name="Text Box 50"/>
          <p:cNvSpPr txBox="1">
            <a:spLocks noChangeArrowheads="1"/>
          </p:cNvSpPr>
          <p:nvPr/>
        </p:nvSpPr>
        <p:spPr bwMode="auto">
          <a:xfrm>
            <a:off x="4114800" y="3532326"/>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 0,10 </a:t>
            </a:r>
          </a:p>
        </p:txBody>
      </p:sp>
      <p:sp>
        <p:nvSpPr>
          <p:cNvPr id="301107" name="Text Box 51"/>
          <p:cNvSpPr txBox="1">
            <a:spLocks noChangeArrowheads="1"/>
          </p:cNvSpPr>
          <p:nvPr/>
        </p:nvSpPr>
        <p:spPr bwMode="auto">
          <a:xfrm>
            <a:off x="5257800" y="3532326"/>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 0,1</a:t>
            </a:r>
          </a:p>
        </p:txBody>
      </p:sp>
      <p:sp>
        <p:nvSpPr>
          <p:cNvPr id="301108" name="Text Box 52"/>
          <p:cNvSpPr txBox="1">
            <a:spLocks noChangeArrowheads="1"/>
          </p:cNvSpPr>
          <p:nvPr/>
        </p:nvSpPr>
        <p:spPr bwMode="auto">
          <a:xfrm>
            <a:off x="2119313" y="4232414"/>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dirty="0">
                <a:latin typeface="Arial" panose="020B0604020202020204" pitchFamily="34" charset="0"/>
              </a:rPr>
              <a:t>0,100 =</a:t>
            </a:r>
          </a:p>
        </p:txBody>
      </p:sp>
      <p:sp>
        <p:nvSpPr>
          <p:cNvPr id="301109" name="Text Box 53"/>
          <p:cNvSpPr txBox="1">
            <a:spLocks noChangeArrowheads="1"/>
          </p:cNvSpPr>
          <p:nvPr/>
        </p:nvSpPr>
        <p:spPr bwMode="auto">
          <a:xfrm>
            <a:off x="4862513" y="4218126"/>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0,10 =</a:t>
            </a:r>
          </a:p>
        </p:txBody>
      </p:sp>
      <p:grpSp>
        <p:nvGrpSpPr>
          <p:cNvPr id="9" name="Group 54"/>
          <p:cNvGrpSpPr>
            <a:grpSpLocks/>
          </p:cNvGrpSpPr>
          <p:nvPr/>
        </p:nvGrpSpPr>
        <p:grpSpPr bwMode="auto">
          <a:xfrm>
            <a:off x="5929313" y="3989526"/>
            <a:ext cx="914400" cy="1016000"/>
            <a:chOff x="2304" y="2784"/>
            <a:chExt cx="576" cy="640"/>
          </a:xfrm>
        </p:grpSpPr>
        <p:sp>
          <p:nvSpPr>
            <p:cNvPr id="9246" name="Text Box 55"/>
            <p:cNvSpPr txBox="1">
              <a:spLocks noChangeArrowheads="1"/>
            </p:cNvSpPr>
            <p:nvPr/>
          </p:nvSpPr>
          <p:spPr bwMode="auto">
            <a:xfrm>
              <a:off x="2304" y="2784"/>
              <a:ext cx="576"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 10</a:t>
              </a:r>
            </a:p>
            <a:p>
              <a:pPr>
                <a:spcBef>
                  <a:spcPct val="50000"/>
                </a:spcBef>
              </a:pPr>
              <a:r>
                <a:rPr lang="en-US" altLang="en-US" sz="2400" b="1" dirty="0">
                  <a:latin typeface="Arial" panose="020B0604020202020204" pitchFamily="34" charset="0"/>
                </a:rPr>
                <a:t>100 </a:t>
              </a:r>
            </a:p>
          </p:txBody>
        </p:sp>
        <p:sp>
          <p:nvSpPr>
            <p:cNvPr id="9247" name="Line 56"/>
            <p:cNvSpPr>
              <a:spLocks noChangeShapeType="1"/>
            </p:cNvSpPr>
            <p:nvPr/>
          </p:nvSpPr>
          <p:spPr bwMode="auto">
            <a:xfrm>
              <a:off x="2352" y="3072"/>
              <a:ext cx="296" cy="1"/>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01113" name="Text Box 57"/>
          <p:cNvSpPr txBox="1">
            <a:spLocks noChangeArrowheads="1"/>
          </p:cNvSpPr>
          <p:nvPr/>
        </p:nvSpPr>
        <p:spPr bwMode="auto">
          <a:xfrm>
            <a:off x="41910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 </a:t>
            </a:r>
          </a:p>
        </p:txBody>
      </p:sp>
      <p:sp>
        <p:nvSpPr>
          <p:cNvPr id="301114" name="Text Box 58"/>
          <p:cNvSpPr txBox="1">
            <a:spLocks noChangeArrowheads="1"/>
          </p:cNvSpPr>
          <p:nvPr/>
        </p:nvSpPr>
        <p:spPr bwMode="auto">
          <a:xfrm>
            <a:off x="68580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 </a:t>
            </a:r>
          </a:p>
        </p:txBody>
      </p:sp>
      <p:sp>
        <p:nvSpPr>
          <p:cNvPr id="301115" name="Text Box 59"/>
          <p:cNvSpPr txBox="1">
            <a:spLocks noChangeArrowheads="1"/>
          </p:cNvSpPr>
          <p:nvPr/>
        </p:nvSpPr>
        <p:spPr bwMode="auto">
          <a:xfrm>
            <a:off x="7148513" y="4141926"/>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latin typeface="Arial" panose="020B0604020202020204" pitchFamily="34" charset="0"/>
              </a:rPr>
              <a:t>0,1 =</a:t>
            </a:r>
          </a:p>
        </p:txBody>
      </p:sp>
      <p:sp>
        <p:nvSpPr>
          <p:cNvPr id="9241" name="Text Box 60"/>
          <p:cNvSpPr txBox="1">
            <a:spLocks noChangeArrowheads="1"/>
          </p:cNvSpPr>
          <p:nvPr/>
        </p:nvSpPr>
        <p:spPr bwMode="auto">
          <a:xfrm>
            <a:off x="152400" y="427038"/>
            <a:ext cx="1219200" cy="584200"/>
          </a:xfrm>
          <a:prstGeom prst="rect">
            <a:avLst/>
          </a:prstGeom>
          <a:solidFill>
            <a:srgbClr val="FFFF9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3200" b="1">
                <a:solidFill>
                  <a:srgbClr val="0000FF"/>
                </a:solidFill>
                <a:cs typeface="Times New Roman" panose="02020603050405020304" pitchFamily="18" charset="0"/>
              </a:rPr>
              <a:t>Bài 3:</a:t>
            </a:r>
          </a:p>
        </p:txBody>
      </p:sp>
      <p:pic>
        <p:nvPicPr>
          <p:cNvPr id="9242" name="Picture 4"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047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4"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8663" y="127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56562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4"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0400" y="556101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6847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01100"/>
                                        </p:tgtEl>
                                        <p:attrNameLst>
                                          <p:attrName>style.visibility</p:attrName>
                                        </p:attrNameLst>
                                      </p:cBhvr>
                                      <p:to>
                                        <p:strVal val="visible"/>
                                      </p:to>
                                    </p:set>
                                    <p:animEffect transition="in" filter="blinds(vertical)">
                                      <p:cBhvr>
                                        <p:cTn id="7" dur="500"/>
                                        <p:tgtEl>
                                          <p:spTgt spid="301100"/>
                                        </p:tgtEl>
                                      </p:cBhvr>
                                    </p:animEffect>
                                  </p:childTnLst>
                                </p:cTn>
                              </p:par>
                              <p:par>
                                <p:cTn id="8" presetID="3" presetClass="entr" presetSubtype="5" fill="hold" grpId="0" nodeType="withEffect">
                                  <p:stCondLst>
                                    <p:cond delay="0"/>
                                  </p:stCondLst>
                                  <p:childTnLst>
                                    <p:set>
                                      <p:cBhvr>
                                        <p:cTn id="9" dur="1" fill="hold">
                                          <p:stCondLst>
                                            <p:cond delay="0"/>
                                          </p:stCondLst>
                                        </p:cTn>
                                        <p:tgtEl>
                                          <p:spTgt spid="301085"/>
                                        </p:tgtEl>
                                        <p:attrNameLst>
                                          <p:attrName>style.visibility</p:attrName>
                                        </p:attrNameLst>
                                      </p:cBhvr>
                                      <p:to>
                                        <p:strVal val="visible"/>
                                      </p:to>
                                    </p:set>
                                    <p:animEffect transition="in" filter="blinds(vertical)">
                                      <p:cBhvr>
                                        <p:cTn id="10" dur="500"/>
                                        <p:tgtEl>
                                          <p:spTgt spid="301085"/>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301106"/>
                                        </p:tgtEl>
                                        <p:attrNameLst>
                                          <p:attrName>style.visibility</p:attrName>
                                        </p:attrNameLst>
                                      </p:cBhvr>
                                      <p:to>
                                        <p:strVal val="visible"/>
                                      </p:to>
                                    </p:set>
                                    <p:animEffect transition="in" filter="blinds(vertical)">
                                      <p:cBhvr>
                                        <p:cTn id="13" dur="500"/>
                                        <p:tgtEl>
                                          <p:spTgt spid="301106"/>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301107"/>
                                        </p:tgtEl>
                                        <p:attrNameLst>
                                          <p:attrName>style.visibility</p:attrName>
                                        </p:attrNameLst>
                                      </p:cBhvr>
                                      <p:to>
                                        <p:strVal val="visible"/>
                                      </p:to>
                                    </p:set>
                                    <p:animEffect transition="in" filter="blinds(vertical)">
                                      <p:cBhvr>
                                        <p:cTn id="16" dur="500"/>
                                        <p:tgtEl>
                                          <p:spTgt spid="301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5" fill="hold" grpId="0" nodeType="clickEffect">
                                  <p:stCondLst>
                                    <p:cond delay="0"/>
                                  </p:stCondLst>
                                  <p:childTnLst>
                                    <p:set>
                                      <p:cBhvr>
                                        <p:cTn id="20" dur="1" fill="hold">
                                          <p:stCondLst>
                                            <p:cond delay="0"/>
                                          </p:stCondLst>
                                        </p:cTn>
                                        <p:tgtEl>
                                          <p:spTgt spid="301108"/>
                                        </p:tgtEl>
                                        <p:attrNameLst>
                                          <p:attrName>style.visibility</p:attrName>
                                        </p:attrNameLst>
                                      </p:cBhvr>
                                      <p:to>
                                        <p:strVal val="visible"/>
                                      </p:to>
                                    </p:set>
                                    <p:animEffect transition="in" filter="blinds(vertical)">
                                      <p:cBhvr>
                                        <p:cTn id="21" dur="500"/>
                                        <p:tgtEl>
                                          <p:spTgt spid="301108"/>
                                        </p:tgtEl>
                                      </p:cBhvr>
                                    </p:animEffect>
                                  </p:childTnLst>
                                </p:cTn>
                              </p:par>
                              <p:par>
                                <p:cTn id="22" presetID="3" presetClass="entr" presetSubtype="5"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vertical)">
                                      <p:cBhvr>
                                        <p:cTn id="24" dur="500"/>
                                        <p:tgtEl>
                                          <p:spTgt spid="6"/>
                                        </p:tgtEl>
                                      </p:cBhvr>
                                    </p:animEffect>
                                  </p:childTnLst>
                                </p:cTn>
                              </p:par>
                              <p:par>
                                <p:cTn id="25" presetID="3" presetClass="entr" presetSubtype="5" fill="hold" grpId="0" nodeType="withEffect">
                                  <p:stCondLst>
                                    <p:cond delay="0"/>
                                  </p:stCondLst>
                                  <p:childTnLst>
                                    <p:set>
                                      <p:cBhvr>
                                        <p:cTn id="26" dur="1" fill="hold">
                                          <p:stCondLst>
                                            <p:cond delay="0"/>
                                          </p:stCondLst>
                                        </p:cTn>
                                        <p:tgtEl>
                                          <p:spTgt spid="301109"/>
                                        </p:tgtEl>
                                        <p:attrNameLst>
                                          <p:attrName>style.visibility</p:attrName>
                                        </p:attrNameLst>
                                      </p:cBhvr>
                                      <p:to>
                                        <p:strVal val="visible"/>
                                      </p:to>
                                    </p:set>
                                    <p:animEffect transition="in" filter="blinds(vertical)">
                                      <p:cBhvr>
                                        <p:cTn id="27" dur="500"/>
                                        <p:tgtEl>
                                          <p:spTgt spid="301109"/>
                                        </p:tgtEl>
                                      </p:cBhvr>
                                    </p:animEffect>
                                  </p:childTnLst>
                                </p:cTn>
                              </p:par>
                              <p:par>
                                <p:cTn id="28" presetID="3" presetClass="entr" presetSubtype="5" fill="hold" grpId="0" nodeType="withEffect">
                                  <p:stCondLst>
                                    <p:cond delay="0"/>
                                  </p:stCondLst>
                                  <p:childTnLst>
                                    <p:set>
                                      <p:cBhvr>
                                        <p:cTn id="29" dur="1" fill="hold">
                                          <p:stCondLst>
                                            <p:cond delay="0"/>
                                          </p:stCondLst>
                                        </p:cTn>
                                        <p:tgtEl>
                                          <p:spTgt spid="301115"/>
                                        </p:tgtEl>
                                        <p:attrNameLst>
                                          <p:attrName>style.visibility</p:attrName>
                                        </p:attrNameLst>
                                      </p:cBhvr>
                                      <p:to>
                                        <p:strVal val="visible"/>
                                      </p:to>
                                    </p:set>
                                    <p:animEffect transition="in" filter="blinds(vertical)">
                                      <p:cBhvr>
                                        <p:cTn id="30" dur="500"/>
                                        <p:tgtEl>
                                          <p:spTgt spid="301115"/>
                                        </p:tgtEl>
                                      </p:cBhvr>
                                    </p:animEffect>
                                  </p:childTnLst>
                                </p:cTn>
                              </p:par>
                              <p:par>
                                <p:cTn id="31" presetID="3" presetClass="entr" presetSubtype="5"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vertical)">
                                      <p:cBhvr>
                                        <p:cTn id="33" dur="500"/>
                                        <p:tgtEl>
                                          <p:spTgt spid="9"/>
                                        </p:tgtEl>
                                      </p:cBhvr>
                                    </p:animEffect>
                                  </p:childTnLst>
                                </p:cTn>
                              </p:par>
                              <p:par>
                                <p:cTn id="34" presetID="3" presetClass="entr" presetSubtype="5" fill="hold" grpId="0" nodeType="withEffect">
                                  <p:stCondLst>
                                    <p:cond delay="0"/>
                                  </p:stCondLst>
                                  <p:childTnLst>
                                    <p:set>
                                      <p:cBhvr>
                                        <p:cTn id="35" dur="1" fill="hold">
                                          <p:stCondLst>
                                            <p:cond delay="0"/>
                                          </p:stCondLst>
                                        </p:cTn>
                                        <p:tgtEl>
                                          <p:spTgt spid="301113"/>
                                        </p:tgtEl>
                                        <p:attrNameLst>
                                          <p:attrName>style.visibility</p:attrName>
                                        </p:attrNameLst>
                                      </p:cBhvr>
                                      <p:to>
                                        <p:strVal val="visible"/>
                                      </p:to>
                                    </p:set>
                                    <p:animEffect transition="in" filter="blinds(vertical)">
                                      <p:cBhvr>
                                        <p:cTn id="36" dur="500"/>
                                        <p:tgtEl>
                                          <p:spTgt spid="301113"/>
                                        </p:tgtEl>
                                      </p:cBhvr>
                                    </p:animEffect>
                                  </p:childTnLst>
                                </p:cTn>
                              </p:par>
                              <p:par>
                                <p:cTn id="37" presetID="3" presetClass="entr" presetSubtype="5"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vertical)">
                                      <p:cBhvr>
                                        <p:cTn id="39" dur="500"/>
                                        <p:tgtEl>
                                          <p:spTgt spid="8"/>
                                        </p:tgtEl>
                                      </p:cBhvr>
                                    </p:animEffect>
                                  </p:childTnLst>
                                </p:cTn>
                              </p:par>
                              <p:par>
                                <p:cTn id="40" presetID="3" presetClass="entr" presetSubtype="5" fill="hold" grpId="0" nodeType="withEffect">
                                  <p:stCondLst>
                                    <p:cond delay="0"/>
                                  </p:stCondLst>
                                  <p:childTnLst>
                                    <p:set>
                                      <p:cBhvr>
                                        <p:cTn id="41" dur="1" fill="hold">
                                          <p:stCondLst>
                                            <p:cond delay="0"/>
                                          </p:stCondLst>
                                        </p:cTn>
                                        <p:tgtEl>
                                          <p:spTgt spid="301114"/>
                                        </p:tgtEl>
                                        <p:attrNameLst>
                                          <p:attrName>style.visibility</p:attrName>
                                        </p:attrNameLst>
                                      </p:cBhvr>
                                      <p:to>
                                        <p:strVal val="visible"/>
                                      </p:to>
                                    </p:set>
                                    <p:animEffect transition="in" filter="blinds(vertical)">
                                      <p:cBhvr>
                                        <p:cTn id="42" dur="500"/>
                                        <p:tgtEl>
                                          <p:spTgt spid="3011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5"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vertical)">
                                      <p:cBhvr>
                                        <p:cTn id="47" dur="500"/>
                                        <p:tgtEl>
                                          <p:spTgt spid="5"/>
                                        </p:tgtEl>
                                      </p:cBhvr>
                                    </p:animEffect>
                                  </p:childTnLst>
                                </p:cTn>
                              </p:par>
                              <p:par>
                                <p:cTn id="48" presetID="3" presetClass="entr" presetSubtype="5" fill="hold" grpId="0" nodeType="withEffect">
                                  <p:stCondLst>
                                    <p:cond delay="0"/>
                                  </p:stCondLst>
                                  <p:childTnLst>
                                    <p:set>
                                      <p:cBhvr>
                                        <p:cTn id="49" dur="1" fill="hold">
                                          <p:stCondLst>
                                            <p:cond delay="0"/>
                                          </p:stCondLst>
                                        </p:cTn>
                                        <p:tgtEl>
                                          <p:spTgt spid="301084"/>
                                        </p:tgtEl>
                                        <p:attrNameLst>
                                          <p:attrName>style.visibility</p:attrName>
                                        </p:attrNameLst>
                                      </p:cBhvr>
                                      <p:to>
                                        <p:strVal val="visible"/>
                                      </p:to>
                                    </p:set>
                                    <p:animEffect transition="in" filter="blinds(vertical)">
                                      <p:cBhvr>
                                        <p:cTn id="50" dur="500"/>
                                        <p:tgtEl>
                                          <p:spTgt spid="301084"/>
                                        </p:tgtEl>
                                      </p:cBhvr>
                                    </p:animEffect>
                                  </p:childTnLst>
                                </p:cTn>
                              </p:par>
                              <p:par>
                                <p:cTn id="51" presetID="3" presetClass="entr" presetSubtype="5" fill="hold" grpId="0" nodeType="withEffect">
                                  <p:stCondLst>
                                    <p:cond delay="0"/>
                                  </p:stCondLst>
                                  <p:childTnLst>
                                    <p:set>
                                      <p:cBhvr>
                                        <p:cTn id="52" dur="1" fill="hold">
                                          <p:stCondLst>
                                            <p:cond delay="0"/>
                                          </p:stCondLst>
                                        </p:cTn>
                                        <p:tgtEl>
                                          <p:spTgt spid="301094"/>
                                        </p:tgtEl>
                                        <p:attrNameLst>
                                          <p:attrName>style.visibility</p:attrName>
                                        </p:attrNameLst>
                                      </p:cBhvr>
                                      <p:to>
                                        <p:strVal val="visible"/>
                                      </p:to>
                                    </p:set>
                                    <p:animEffect transition="in" filter="blinds(vertical)">
                                      <p:cBhvr>
                                        <p:cTn id="53" dur="500"/>
                                        <p:tgtEl>
                                          <p:spTgt spid="301094"/>
                                        </p:tgtEl>
                                      </p:cBhvr>
                                    </p:animEffect>
                                  </p:childTnLst>
                                </p:cTn>
                              </p:par>
                              <p:par>
                                <p:cTn id="54" presetID="3" presetClass="entr" presetSubtype="5" fill="hold" grpId="0" nodeType="withEffect">
                                  <p:stCondLst>
                                    <p:cond delay="0"/>
                                  </p:stCondLst>
                                  <p:childTnLst>
                                    <p:set>
                                      <p:cBhvr>
                                        <p:cTn id="55" dur="1" fill="hold">
                                          <p:stCondLst>
                                            <p:cond delay="0"/>
                                          </p:stCondLst>
                                        </p:cTn>
                                        <p:tgtEl>
                                          <p:spTgt spid="301095"/>
                                        </p:tgtEl>
                                        <p:attrNameLst>
                                          <p:attrName>style.visibility</p:attrName>
                                        </p:attrNameLst>
                                      </p:cBhvr>
                                      <p:to>
                                        <p:strVal val="visible"/>
                                      </p:to>
                                    </p:set>
                                    <p:animEffect transition="in" filter="blinds(vertical)">
                                      <p:cBhvr>
                                        <p:cTn id="56" dur="500"/>
                                        <p:tgtEl>
                                          <p:spTgt spid="301095"/>
                                        </p:tgtEl>
                                      </p:cBhvr>
                                    </p:animEffect>
                                  </p:childTnLst>
                                </p:cTn>
                              </p:par>
                              <p:par>
                                <p:cTn id="57" presetID="3" presetClass="entr" presetSubtype="5"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linds(vertical)">
                                      <p:cBhvr>
                                        <p:cTn id="59" dur="500"/>
                                        <p:tgtEl>
                                          <p:spTgt spid="7"/>
                                        </p:tgtEl>
                                      </p:cBhvr>
                                    </p:animEffect>
                                  </p:childTnLst>
                                </p:cTn>
                              </p:par>
                              <p:par>
                                <p:cTn id="60" presetID="3" presetClass="entr" presetSubtype="5" fill="hold" grpId="0" nodeType="withEffect">
                                  <p:stCondLst>
                                    <p:cond delay="0"/>
                                  </p:stCondLst>
                                  <p:childTnLst>
                                    <p:set>
                                      <p:cBhvr>
                                        <p:cTn id="61" dur="1" fill="hold">
                                          <p:stCondLst>
                                            <p:cond delay="0"/>
                                          </p:stCondLst>
                                        </p:cTn>
                                        <p:tgtEl>
                                          <p:spTgt spid="301101"/>
                                        </p:tgtEl>
                                        <p:attrNameLst>
                                          <p:attrName>style.visibility</p:attrName>
                                        </p:attrNameLst>
                                      </p:cBhvr>
                                      <p:to>
                                        <p:strVal val="visible"/>
                                      </p:to>
                                    </p:set>
                                    <p:animEffect transition="in" filter="blinds(vertical)">
                                      <p:cBhvr>
                                        <p:cTn id="62" dur="500"/>
                                        <p:tgtEl>
                                          <p:spTgt spid="301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84" grpId="0"/>
      <p:bldP spid="301085" grpId="0"/>
      <p:bldP spid="301094" grpId="0"/>
      <p:bldP spid="301095" grpId="0"/>
      <p:bldP spid="301100" grpId="0"/>
      <p:bldP spid="301101" grpId="0"/>
      <p:bldP spid="301106" grpId="0"/>
      <p:bldP spid="301107" grpId="0"/>
      <p:bldP spid="301108" grpId="0"/>
      <p:bldP spid="301109" grpId="0"/>
      <p:bldP spid="301113" grpId="0"/>
      <p:bldP spid="301114" grpId="0"/>
      <p:bldP spid="3011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9"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876800"/>
            <a:ext cx="1600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10"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4038600"/>
            <a:ext cx="1600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1"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09600"/>
            <a:ext cx="1600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00" name="Text Box 12"/>
          <p:cNvSpPr txBox="1">
            <a:spLocks noChangeArrowheads="1"/>
          </p:cNvSpPr>
          <p:nvPr/>
        </p:nvSpPr>
        <p:spPr bwMode="auto">
          <a:xfrm>
            <a:off x="3105150" y="3714751"/>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rgbClr val="9900FF"/>
                </a:solidFill>
                <a:latin typeface=".VnExoticH" panose="020B7200000000000000" pitchFamily="34" charset="0"/>
              </a:rPr>
              <a:t> </a:t>
            </a:r>
            <a:endParaRPr lang="en-US" altLang="en-US" sz="3200"/>
          </a:p>
        </p:txBody>
      </p:sp>
      <p:sp>
        <p:nvSpPr>
          <p:cNvPr id="45062" name="WordArt 3"/>
          <p:cNvSpPr>
            <a:spLocks noChangeArrowheads="1" noChangeShapeType="1" noTextEdit="1"/>
          </p:cNvSpPr>
          <p:nvPr/>
        </p:nvSpPr>
        <p:spPr bwMode="auto">
          <a:xfrm>
            <a:off x="2895600" y="2895600"/>
            <a:ext cx="6705600" cy="685800"/>
          </a:xfrm>
          <a:prstGeom prst="rect">
            <a:avLst/>
          </a:prstGeom>
        </p:spPr>
        <p:txBody>
          <a:bodyPr wrap="none" fromWordArt="1">
            <a:prstTxWarp prst="textPlain">
              <a:avLst>
                <a:gd name="adj" fmla="val 50000"/>
              </a:avLst>
            </a:prstTxWarp>
          </a:bodyPr>
          <a:lstStyle/>
          <a:p>
            <a:pPr algn="ctr"/>
            <a:r>
              <a:rPr lang="en-US" sz="11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VẬN DỤNG - TRẢI NGHIỆM</a:t>
            </a:r>
          </a:p>
        </p:txBody>
      </p:sp>
      <p:pic>
        <p:nvPicPr>
          <p:cNvPr id="45063" name="Picture 11"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0"/>
            <a:ext cx="1600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838" y="1"/>
            <a:ext cx="142716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3810000"/>
            <a:ext cx="2733675"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53368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repeatCount="indefinite" fill="hold" grpId="0" nodeType="withEffect">
                                  <p:stCondLst>
                                    <p:cond delay="0"/>
                                  </p:stCondLst>
                                  <p:iterate type="lt">
                                    <p:tmPct val="0"/>
                                  </p:iterate>
                                  <p:childTnLst>
                                    <p:set>
                                      <p:cBhvr>
                                        <p:cTn id="6" dur="1" fill="hold">
                                          <p:stCondLst>
                                            <p:cond delay="0"/>
                                          </p:stCondLst>
                                        </p:cTn>
                                        <p:tgtEl>
                                          <p:spTgt spid="140300"/>
                                        </p:tgtEl>
                                        <p:attrNameLst>
                                          <p:attrName>style.visibility</p:attrName>
                                        </p:attrNameLst>
                                      </p:cBhvr>
                                      <p:to>
                                        <p:strVal val="visible"/>
                                      </p:to>
                                    </p:set>
                                    <p:animEffect transition="in" filter="diamond(in)">
                                      <p:cBhvr>
                                        <p:cTn id="7" dur="2000"/>
                                        <p:tgtEl>
                                          <p:spTgt spid="140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1524000" y="-26988"/>
            <a:ext cx="9144000" cy="6958013"/>
            <a:chOff x="0" y="0"/>
            <a:chExt cx="5760" cy="4383"/>
          </a:xfrm>
        </p:grpSpPr>
        <p:sp>
          <p:nvSpPr>
            <p:cNvPr id="12325" name="Rectangle 3"/>
            <p:cNvSpPr>
              <a:spLocks noChangeArrowheads="1"/>
            </p:cNvSpPr>
            <p:nvPr/>
          </p:nvSpPr>
          <p:spPr bwMode="auto">
            <a:xfrm>
              <a:off x="0" y="3884"/>
              <a:ext cx="5760" cy="499"/>
            </a:xfrm>
            <a:prstGeom prst="rect">
              <a:avLst/>
            </a:prstGeom>
            <a:gradFill rotWithShape="1">
              <a:gsLst>
                <a:gs pos="0">
                  <a:srgbClr val="008000"/>
                </a:gs>
                <a:gs pos="100000">
                  <a:srgbClr val="003B00"/>
                </a:gs>
              </a:gsLst>
              <a:lin ang="5400000" scaled="1"/>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a:p>
          </p:txBody>
        </p:sp>
        <p:sp>
          <p:nvSpPr>
            <p:cNvPr id="12326" name="Rectangle 4"/>
            <p:cNvSpPr>
              <a:spLocks noChangeArrowheads="1"/>
            </p:cNvSpPr>
            <p:nvPr/>
          </p:nvSpPr>
          <p:spPr bwMode="auto">
            <a:xfrm>
              <a:off x="0" y="0"/>
              <a:ext cx="5760" cy="527"/>
            </a:xfrm>
            <a:prstGeom prst="rect">
              <a:avLst/>
            </a:prstGeom>
            <a:gradFill rotWithShape="1">
              <a:gsLst>
                <a:gs pos="0">
                  <a:srgbClr val="003B00"/>
                </a:gs>
                <a:gs pos="100000">
                  <a:srgbClr val="008000"/>
                </a:gs>
              </a:gsLst>
              <a:lin ang="5400000" scaled="1"/>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a:p>
          </p:txBody>
        </p:sp>
        <p:sp>
          <p:nvSpPr>
            <p:cNvPr id="12327" name="AutoShape 5"/>
            <p:cNvSpPr>
              <a:spLocks noChangeArrowheads="1"/>
            </p:cNvSpPr>
            <p:nvPr/>
          </p:nvSpPr>
          <p:spPr bwMode="auto">
            <a:xfrm>
              <a:off x="45" y="572"/>
              <a:ext cx="5647" cy="3221"/>
            </a:xfrm>
            <a:prstGeom prst="flowChartAlternateProcess">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a:p>
          </p:txBody>
        </p:sp>
      </p:grpSp>
      <p:sp>
        <p:nvSpPr>
          <p:cNvPr id="312328" name="WordArt 8"/>
          <p:cNvSpPr>
            <a:spLocks noChangeArrowheads="1" noChangeShapeType="1" noTextEdit="1"/>
          </p:cNvSpPr>
          <p:nvPr/>
        </p:nvSpPr>
        <p:spPr bwMode="auto">
          <a:xfrm>
            <a:off x="3719513" y="260350"/>
            <a:ext cx="4986337" cy="504825"/>
          </a:xfrm>
          <a:prstGeom prst="rect">
            <a:avLst/>
          </a:prstGeom>
        </p:spPr>
        <p:txBody>
          <a:bodyPr wrap="none" fromWordArt="1">
            <a:prstTxWarp prst="textWave2">
              <a:avLst>
                <a:gd name="adj1" fmla="val 13005"/>
                <a:gd name="adj2" fmla="val 0"/>
              </a:avLst>
            </a:prstTxWarp>
          </a:bodyPr>
          <a:lstStyle/>
          <a:p>
            <a:r>
              <a:rPr lang="en-US" sz="3600" kern="10">
                <a:ln w="9525">
                  <a:solidFill>
                    <a:srgbClr val="FF6600"/>
                  </a:solidFill>
                  <a:round/>
                  <a:headEnd/>
                  <a:tailEnd/>
                </a:ln>
                <a:solidFill>
                  <a:schemeClr val="accent1"/>
                </a:solidFill>
                <a:effectLst>
                  <a:outerShdw dist="107763" dir="18900000" algn="ctr" rotWithShape="0">
                    <a:srgbClr val="C0C0C0">
                      <a:alpha val="50000"/>
                    </a:srgbClr>
                  </a:outerShdw>
                </a:effectLst>
                <a:latin typeface="Arial" panose="020B0604020202020204" pitchFamily="34" charset="0"/>
              </a:rPr>
              <a:t>AI NHANH AI ĐÚNG!</a:t>
            </a:r>
          </a:p>
        </p:txBody>
      </p:sp>
      <p:sp>
        <p:nvSpPr>
          <p:cNvPr id="31" name="AutoShape 51"/>
          <p:cNvSpPr>
            <a:spLocks noChangeArrowheads="1"/>
          </p:cNvSpPr>
          <p:nvPr/>
        </p:nvSpPr>
        <p:spPr bwMode="auto">
          <a:xfrm>
            <a:off x="2782888" y="1182688"/>
            <a:ext cx="7561262" cy="1093787"/>
          </a:xfrm>
          <a:prstGeom prst="roundRect">
            <a:avLst>
              <a:gd name="adj" fmla="val 16667"/>
            </a:avLst>
          </a:prstGeom>
          <a:solidFill>
            <a:srgbClr val="C00000"/>
          </a:solidFill>
          <a:ln w="9525">
            <a:solidFill>
              <a:srgbClr val="FF6600"/>
            </a:solidFill>
            <a:round/>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2400">
                <a:latin typeface="Arial" panose="020B0604020202020204" pitchFamily="34" charset="0"/>
              </a:rPr>
              <a:t> </a:t>
            </a:r>
            <a:r>
              <a:rPr lang="en-US" altLang="en-US" sz="2800" b="1">
                <a:solidFill>
                  <a:schemeClr val="bg1"/>
                </a:solidFill>
                <a:latin typeface="Arial" panose="020B0604020202020204" pitchFamily="34" charset="0"/>
              </a:rPr>
              <a:t>Số nào có giá trị bằng 3,42? </a:t>
            </a:r>
          </a:p>
        </p:txBody>
      </p:sp>
      <p:sp>
        <p:nvSpPr>
          <p:cNvPr id="36" name="AutoShape 51"/>
          <p:cNvSpPr>
            <a:spLocks noChangeArrowheads="1"/>
          </p:cNvSpPr>
          <p:nvPr/>
        </p:nvSpPr>
        <p:spPr bwMode="auto">
          <a:xfrm>
            <a:off x="3359150" y="4868863"/>
            <a:ext cx="5843588" cy="749300"/>
          </a:xfrm>
          <a:prstGeom prst="roundRect">
            <a:avLst>
              <a:gd name="adj" fmla="val 16667"/>
            </a:avLst>
          </a:prstGeom>
          <a:solidFill>
            <a:srgbClr val="7030A0"/>
          </a:solidFill>
          <a:ln w="9525">
            <a:noFill/>
            <a:round/>
            <a:headEnd/>
            <a:tailEnd/>
          </a:ln>
        </p:spPr>
        <p:txBody>
          <a:bodyPr wrap="none" anchor="ctr"/>
          <a:lstStyle/>
          <a:p>
            <a:pPr algn="ctr">
              <a:defRPr/>
            </a:pPr>
            <a:r>
              <a:rPr lang="en-US" sz="2600" b="1" dirty="0">
                <a:solidFill>
                  <a:schemeClr val="bg1"/>
                </a:solidFill>
                <a:effectLst>
                  <a:outerShdw blurRad="38100" dist="38100" dir="2700000" algn="tl">
                    <a:srgbClr val="000000"/>
                  </a:outerShdw>
                </a:effectLst>
                <a:latin typeface="Arial" charset="0"/>
                <a:cs typeface="Arial" charset="0"/>
              </a:rPr>
              <a:t>30,4200</a:t>
            </a:r>
            <a:endParaRPr lang="en-US" sz="2600" baseline="30000" dirty="0">
              <a:solidFill>
                <a:schemeClr val="bg1"/>
              </a:solidFill>
              <a:latin typeface="Arial" charset="0"/>
              <a:cs typeface="Arial" charset="0"/>
            </a:endParaRPr>
          </a:p>
        </p:txBody>
      </p:sp>
      <p:pic>
        <p:nvPicPr>
          <p:cNvPr id="39" name="Picture 38"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93913" y="486886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8" name="cached_combo42.wav"/>
            </a:hlinkHover>
          </p:cNvPr>
          <p:cNvSpPr>
            <a:spLocks noChangeArrowheads="1"/>
          </p:cNvSpPr>
          <p:nvPr/>
        </p:nvSpPr>
        <p:spPr bwMode="auto">
          <a:xfrm>
            <a:off x="2230438" y="50133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sz="2000">
              <a:latin typeface=".VnTime" panose="020B7200000000000000" pitchFamily="34" charset="0"/>
            </a:endParaRPr>
          </a:p>
        </p:txBody>
      </p:sp>
      <p:sp>
        <p:nvSpPr>
          <p:cNvPr id="41" name="WordArt 226"/>
          <p:cNvSpPr>
            <a:spLocks noChangeArrowheads="1" noChangeShapeType="1" noTextEdit="1"/>
          </p:cNvSpPr>
          <p:nvPr/>
        </p:nvSpPr>
        <p:spPr bwMode="auto">
          <a:xfrm>
            <a:off x="2436813" y="5084763"/>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cs typeface="Times New Roman" panose="02020603050405020304" pitchFamily="18" charset="0"/>
              </a:rPr>
              <a:t>C</a:t>
            </a:r>
          </a:p>
        </p:txBody>
      </p:sp>
      <p:sp>
        <p:nvSpPr>
          <p:cNvPr id="42" name="AutoShape 51"/>
          <p:cNvSpPr>
            <a:spLocks noChangeArrowheads="1"/>
          </p:cNvSpPr>
          <p:nvPr/>
        </p:nvSpPr>
        <p:spPr bwMode="auto">
          <a:xfrm>
            <a:off x="3216275" y="2565400"/>
            <a:ext cx="5967413" cy="7493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2600" b="1">
                <a:solidFill>
                  <a:schemeClr val="bg1"/>
                </a:solidFill>
                <a:latin typeface="Arial" panose="020B0604020202020204" pitchFamily="34" charset="0"/>
              </a:rPr>
              <a:t>3,4200</a:t>
            </a:r>
          </a:p>
        </p:txBody>
      </p:sp>
      <p:pic>
        <p:nvPicPr>
          <p:cNvPr id="44"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149475" y="2581275"/>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8" name="cached_combo42.wav"/>
            </a:hlinkHover>
          </p:cNvPr>
          <p:cNvSpPr>
            <a:spLocks noChangeArrowheads="1"/>
          </p:cNvSpPr>
          <p:nvPr/>
        </p:nvSpPr>
        <p:spPr bwMode="auto">
          <a:xfrm>
            <a:off x="2225675" y="265430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sz="2000">
              <a:latin typeface=".VnTime" panose="020B7200000000000000" pitchFamily="34" charset="0"/>
            </a:endParaRPr>
          </a:p>
        </p:txBody>
      </p:sp>
      <p:sp>
        <p:nvSpPr>
          <p:cNvPr id="46" name="WordArt 226"/>
          <p:cNvSpPr>
            <a:spLocks noChangeArrowheads="1" noChangeShapeType="1" noTextEdit="1"/>
          </p:cNvSpPr>
          <p:nvPr/>
        </p:nvSpPr>
        <p:spPr bwMode="auto">
          <a:xfrm>
            <a:off x="2432050" y="2767013"/>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cs typeface="Times New Roman" panose="02020603050405020304" pitchFamily="18" charset="0"/>
              </a:rPr>
              <a:t>A</a:t>
            </a:r>
          </a:p>
        </p:txBody>
      </p:sp>
      <p:sp>
        <p:nvSpPr>
          <p:cNvPr id="47" name="AutoShape 51"/>
          <p:cNvSpPr>
            <a:spLocks noChangeArrowheads="1"/>
          </p:cNvSpPr>
          <p:nvPr/>
        </p:nvSpPr>
        <p:spPr bwMode="auto">
          <a:xfrm>
            <a:off x="3200400" y="3733800"/>
            <a:ext cx="5943600" cy="749300"/>
          </a:xfrm>
          <a:prstGeom prst="roundRect">
            <a:avLst>
              <a:gd name="adj" fmla="val 16667"/>
            </a:avLst>
          </a:prstGeom>
          <a:solidFill>
            <a:srgbClr val="7030A0"/>
          </a:solidFill>
          <a:ln>
            <a:noFill/>
          </a:ln>
        </p:spPr>
        <p:txBody>
          <a:bodyPr wrap="none" anchor="ctr"/>
          <a:lstStyle/>
          <a:p>
            <a:pPr algn="ctr">
              <a:defRPr/>
            </a:pPr>
            <a:r>
              <a:rPr lang="en-US" sz="2600" b="1" dirty="0">
                <a:solidFill>
                  <a:schemeClr val="bg1"/>
                </a:solidFill>
                <a:latin typeface="Arial" charset="0"/>
                <a:cs typeface="Arial" charset="0"/>
              </a:rPr>
              <a:t>3,042</a:t>
            </a:r>
            <a:endParaRPr lang="en-US" sz="3200" b="1" baseline="30000" dirty="0">
              <a:solidFill>
                <a:schemeClr val="bg1"/>
              </a:solidFill>
              <a:effectLst>
                <a:outerShdw blurRad="38100" dist="38100" dir="2700000" algn="tl">
                  <a:srgbClr val="000000"/>
                </a:outerShdw>
              </a:effectLst>
              <a:latin typeface="Arial" charset="0"/>
              <a:cs typeface="Arial" charset="0"/>
            </a:endParaRPr>
          </a:p>
        </p:txBody>
      </p:sp>
      <p:pic>
        <p:nvPicPr>
          <p:cNvPr id="49"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68513" y="3716338"/>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8" name="cached_combo42.wav"/>
            </a:hlinkHover>
          </p:cNvPr>
          <p:cNvSpPr>
            <a:spLocks noChangeArrowheads="1"/>
          </p:cNvSpPr>
          <p:nvPr/>
        </p:nvSpPr>
        <p:spPr bwMode="auto">
          <a:xfrm>
            <a:off x="2144713" y="3860800"/>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sz="2000">
              <a:latin typeface=".VnTime" panose="020B7200000000000000" pitchFamily="34" charset="0"/>
            </a:endParaRPr>
          </a:p>
        </p:txBody>
      </p:sp>
      <p:sp>
        <p:nvSpPr>
          <p:cNvPr id="51" name="WordArt 226"/>
          <p:cNvSpPr>
            <a:spLocks noChangeArrowheads="1" noChangeShapeType="1" noTextEdit="1"/>
          </p:cNvSpPr>
          <p:nvPr/>
        </p:nvSpPr>
        <p:spPr bwMode="auto">
          <a:xfrm>
            <a:off x="2351088" y="386080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cs typeface="Times New Roman" panose="02020603050405020304" pitchFamily="18" charset="0"/>
              </a:rPr>
              <a:t>B</a:t>
            </a:r>
          </a:p>
        </p:txBody>
      </p:sp>
      <p:sp>
        <p:nvSpPr>
          <p:cNvPr id="57" name="AutoShape 27"/>
          <p:cNvSpPr>
            <a:spLocks noChangeArrowheads="1"/>
          </p:cNvSpPr>
          <p:nvPr/>
        </p:nvSpPr>
        <p:spPr bwMode="auto">
          <a:xfrm>
            <a:off x="1528763" y="10668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latin typeface="Arial" panose="020B0604020202020204" pitchFamily="34" charset="0"/>
            </a:endParaRPr>
          </a:p>
        </p:txBody>
      </p:sp>
      <p:sp>
        <p:nvSpPr>
          <p:cNvPr id="58" name="WordArt 28"/>
          <p:cNvSpPr>
            <a:spLocks noChangeArrowheads="1" noChangeShapeType="1" noTextEdit="1"/>
          </p:cNvSpPr>
          <p:nvPr/>
        </p:nvSpPr>
        <p:spPr bwMode="auto">
          <a:xfrm>
            <a:off x="1946275" y="1435100"/>
            <a:ext cx="685800" cy="609600"/>
          </a:xfrm>
          <a:prstGeom prst="rect">
            <a:avLst/>
          </a:prstGeom>
        </p:spPr>
        <p:txBody>
          <a:bodyPr wrap="none" fromWordArt="1">
            <a:prstTxWarp prst="textPlain">
              <a:avLst>
                <a:gd name="adj" fmla="val 50000"/>
              </a:avLst>
            </a:prstTxWarp>
          </a:bodyPr>
          <a:lstStyle/>
          <a:p>
            <a:r>
              <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1</a:t>
            </a:r>
          </a:p>
        </p:txBody>
      </p:sp>
      <p:sp>
        <p:nvSpPr>
          <p:cNvPr id="63" name="WordArt 33"/>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0</a:t>
            </a:r>
          </a:p>
        </p:txBody>
      </p:sp>
      <p:sp>
        <p:nvSpPr>
          <p:cNvPr id="64" name="WordArt 34"/>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1</a:t>
            </a:r>
          </a:p>
        </p:txBody>
      </p:sp>
      <p:sp>
        <p:nvSpPr>
          <p:cNvPr id="65" name="WordArt 35"/>
          <p:cNvSpPr>
            <a:spLocks noChangeArrowheads="1" noChangeShapeType="1" noTextEdit="1"/>
          </p:cNvSpPr>
          <p:nvPr/>
        </p:nvSpPr>
        <p:spPr bwMode="auto">
          <a:xfrm>
            <a:off x="9691688" y="2590800"/>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2</a:t>
            </a:r>
          </a:p>
        </p:txBody>
      </p:sp>
      <p:sp>
        <p:nvSpPr>
          <p:cNvPr id="66" name="WordArt 36"/>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3</a:t>
            </a:r>
          </a:p>
        </p:txBody>
      </p:sp>
      <p:sp>
        <p:nvSpPr>
          <p:cNvPr id="67" name="WordArt 37"/>
          <p:cNvSpPr>
            <a:spLocks noChangeArrowheads="1" noChangeShapeType="1" noTextEdit="1"/>
          </p:cNvSpPr>
          <p:nvPr/>
        </p:nvSpPr>
        <p:spPr bwMode="auto">
          <a:xfrm>
            <a:off x="9734550"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4</a:t>
            </a:r>
          </a:p>
        </p:txBody>
      </p:sp>
      <p:sp>
        <p:nvSpPr>
          <p:cNvPr id="68" name="WordArt 38"/>
          <p:cNvSpPr>
            <a:spLocks noChangeArrowheads="1" noChangeShapeType="1" noTextEdit="1"/>
          </p:cNvSpPr>
          <p:nvPr/>
        </p:nvSpPr>
        <p:spPr bwMode="auto">
          <a:xfrm>
            <a:off x="9701213"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5</a:t>
            </a:r>
          </a:p>
        </p:txBody>
      </p:sp>
      <p:sp>
        <p:nvSpPr>
          <p:cNvPr id="69" name="WordArt 39"/>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6</a:t>
            </a:r>
          </a:p>
        </p:txBody>
      </p:sp>
      <p:sp>
        <p:nvSpPr>
          <p:cNvPr id="70" name="WordArt 40"/>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7</a:t>
            </a:r>
          </a:p>
        </p:txBody>
      </p:sp>
      <p:sp>
        <p:nvSpPr>
          <p:cNvPr id="71" name="WordArt 41"/>
          <p:cNvSpPr>
            <a:spLocks noChangeArrowheads="1" noChangeShapeType="1" noTextEdit="1"/>
          </p:cNvSpPr>
          <p:nvPr/>
        </p:nvSpPr>
        <p:spPr bwMode="auto">
          <a:xfrm>
            <a:off x="9691688" y="2605088"/>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8</a:t>
            </a:r>
          </a:p>
        </p:txBody>
      </p:sp>
      <p:sp>
        <p:nvSpPr>
          <p:cNvPr id="72" name="WordArt 42"/>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9</a:t>
            </a:r>
          </a:p>
        </p:txBody>
      </p:sp>
      <p:sp>
        <p:nvSpPr>
          <p:cNvPr id="73" name="WordArt 43"/>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10</a:t>
            </a:r>
          </a:p>
        </p:txBody>
      </p:sp>
      <p:grpSp>
        <p:nvGrpSpPr>
          <p:cNvPr id="3" name="Group 49"/>
          <p:cNvGrpSpPr>
            <a:grpSpLocks/>
          </p:cNvGrpSpPr>
          <p:nvPr/>
        </p:nvGrpSpPr>
        <p:grpSpPr bwMode="auto">
          <a:xfrm>
            <a:off x="9296400" y="3773488"/>
            <a:ext cx="1447800" cy="1179512"/>
            <a:chOff x="4320" y="2928"/>
            <a:chExt cx="1104" cy="1104"/>
          </a:xfrm>
        </p:grpSpPr>
        <p:sp>
          <p:nvSpPr>
            <p:cNvPr id="12323"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6000" b="1">
                <a:solidFill>
                  <a:srgbClr val="FF0066"/>
                </a:solidFill>
                <a:latin typeface=".VnHelvetInsH" panose="020B7200000000000000" pitchFamily="34" charset="0"/>
              </a:endParaRPr>
            </a:p>
          </p:txBody>
        </p:sp>
        <p:sp>
          <p:nvSpPr>
            <p:cNvPr id="12324"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cs typeface="Times New Roman" panose="02020603050405020304" pitchFamily="18" charset="0"/>
                </a:rPr>
                <a:t>Hết giờ</a:t>
              </a:r>
            </a:p>
          </p:txBody>
        </p:sp>
      </p:grpSp>
      <p:pic>
        <p:nvPicPr>
          <p:cNvPr id="12319" name="Picture 4" descr="WhitecornerFlow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047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4" descr="WhitecornerFlow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88663" y="127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3" descr="WhitecornerFlow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75" y="56562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4" descr="WhitecornerFlow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20400" y="556101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916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312328"/>
                                        </p:tgtEl>
                                        <p:attrNameLst>
                                          <p:attrName>style.visibility</p:attrName>
                                        </p:attrNameLst>
                                      </p:cBhvr>
                                      <p:to>
                                        <p:strVal val="visible"/>
                                      </p:to>
                                    </p:set>
                                    <p:animEffect transition="in" filter="strips(downRight)">
                                      <p:cBhvr>
                                        <p:cTn id="7" dur="1000"/>
                                        <p:tgtEl>
                                          <p:spTgt spid="312328"/>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 calcmode="lin" valueType="num">
                                      <p:cBhvr>
                                        <p:cTn id="10" dur="500" fill="hold"/>
                                        <p:tgtEl>
                                          <p:spTgt spid="57"/>
                                        </p:tgtEl>
                                        <p:attrNameLst>
                                          <p:attrName>ppt_w</p:attrName>
                                        </p:attrNameLst>
                                      </p:cBhvr>
                                      <p:tavLst>
                                        <p:tav tm="0">
                                          <p:val>
                                            <p:fltVal val="0"/>
                                          </p:val>
                                        </p:tav>
                                        <p:tav tm="100000">
                                          <p:val>
                                            <p:strVal val="#ppt_w"/>
                                          </p:val>
                                        </p:tav>
                                      </p:tavLst>
                                    </p:anim>
                                    <p:anim calcmode="lin" valueType="num">
                                      <p:cBhvr>
                                        <p:cTn id="11" dur="500" fill="hold"/>
                                        <p:tgtEl>
                                          <p:spTgt spid="57"/>
                                        </p:tgtEl>
                                        <p:attrNameLst>
                                          <p:attrName>ppt_h</p:attrName>
                                        </p:attrNameLst>
                                      </p:cBhvr>
                                      <p:tavLst>
                                        <p:tav tm="0">
                                          <p:val>
                                            <p:fltVal val="0"/>
                                          </p:val>
                                        </p:tav>
                                        <p:tav tm="100000">
                                          <p:val>
                                            <p:strVal val="#ppt_h"/>
                                          </p:val>
                                        </p:tav>
                                      </p:tavLst>
                                    </p:anim>
                                    <p:animEffect transition="in" filter="fade">
                                      <p:cBhvr>
                                        <p:cTn id="12" dur="500"/>
                                        <p:tgtEl>
                                          <p:spTgt spid="57"/>
                                        </p:tgtEl>
                                      </p:cBhvr>
                                    </p:animEffect>
                                  </p:childTnLst>
                                </p:cTn>
                              </p:par>
                              <p:par>
                                <p:cTn id="13" presetID="53"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500" fill="hold"/>
                                        <p:tgtEl>
                                          <p:spTgt spid="58"/>
                                        </p:tgtEl>
                                        <p:attrNameLst>
                                          <p:attrName>ppt_w</p:attrName>
                                        </p:attrNameLst>
                                      </p:cBhvr>
                                      <p:tavLst>
                                        <p:tav tm="0">
                                          <p:val>
                                            <p:fltVal val="0"/>
                                          </p:val>
                                        </p:tav>
                                        <p:tav tm="100000">
                                          <p:val>
                                            <p:strVal val="#ppt_w"/>
                                          </p:val>
                                        </p:tav>
                                      </p:tavLst>
                                    </p:anim>
                                    <p:anim calcmode="lin" valueType="num">
                                      <p:cBhvr>
                                        <p:cTn id="16" dur="500" fill="hold"/>
                                        <p:tgtEl>
                                          <p:spTgt spid="58"/>
                                        </p:tgtEl>
                                        <p:attrNameLst>
                                          <p:attrName>ppt_h</p:attrName>
                                        </p:attrNameLst>
                                      </p:cBhvr>
                                      <p:tavLst>
                                        <p:tav tm="0">
                                          <p:val>
                                            <p:fltVal val="0"/>
                                          </p:val>
                                        </p:tav>
                                        <p:tav tm="100000">
                                          <p:val>
                                            <p:strVal val="#ppt_h"/>
                                          </p:val>
                                        </p:tav>
                                      </p:tavLst>
                                    </p:anim>
                                    <p:animEffect transition="in" filter="fade">
                                      <p:cBhvr>
                                        <p:cTn id="17" dur="500"/>
                                        <p:tgtEl>
                                          <p:spTgt spid="58"/>
                                        </p:tgtEl>
                                      </p:cBhvr>
                                    </p:animEffect>
                                  </p:childTnLst>
                                </p:cTn>
                              </p:par>
                              <p:par>
                                <p:cTn id="18" presetID="8" presetClass="emph" presetSubtype="0" repeatCount="indefinite" fill="hold" grpId="1" nodeType="withEffect">
                                  <p:stCondLst>
                                    <p:cond delay="0"/>
                                  </p:stCondLst>
                                  <p:childTnLst>
                                    <p:animRot by="21600000">
                                      <p:cBhvr>
                                        <p:cTn id="19" dur="2000" fill="hold"/>
                                        <p:tgtEl>
                                          <p:spTgt spid="57"/>
                                        </p:tgtEl>
                                        <p:attrNameLst>
                                          <p:attrName>r</p:attrName>
                                        </p:attrNameLst>
                                      </p:cBhvr>
                                    </p:animRot>
                                  </p:childTnLst>
                                </p:cTn>
                              </p:par>
                              <p:par>
                                <p:cTn id="20" presetID="2" presetClass="entr" presetSubtype="8" fill="hold" grpId="0" nodeType="withEffect">
                                  <p:stCondLst>
                                    <p:cond delay="50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000" fill="hold"/>
                                        <p:tgtEl>
                                          <p:spTgt spid="31"/>
                                        </p:tgtEl>
                                        <p:attrNameLst>
                                          <p:attrName>ppt_x</p:attrName>
                                        </p:attrNameLst>
                                      </p:cBhvr>
                                      <p:tavLst>
                                        <p:tav tm="0">
                                          <p:val>
                                            <p:strVal val="0-#ppt_w/2"/>
                                          </p:val>
                                        </p:tav>
                                        <p:tav tm="100000">
                                          <p:val>
                                            <p:strVal val="#ppt_x"/>
                                          </p:val>
                                        </p:tav>
                                      </p:tavLst>
                                    </p:anim>
                                    <p:anim calcmode="lin" valueType="num">
                                      <p:cBhvr additive="base">
                                        <p:cTn id="23"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Jet Fighter 2-DVDH.wav"/>
                                        </p:tgtEl>
                                      </p:cMediaNode>
                                    </p:audio>
                                  </p:subTnLst>
                                </p:cTn>
                              </p:par>
                              <p:par>
                                <p:cTn id="24" presetID="5" presetClass="entr" presetSubtype="10" fill="hold" grpId="0" nodeType="withEffect">
                                  <p:stCondLst>
                                    <p:cond delay="3000"/>
                                  </p:stCondLst>
                                  <p:childTnLst>
                                    <p:set>
                                      <p:cBhvr>
                                        <p:cTn id="25" dur="1" fill="hold">
                                          <p:stCondLst>
                                            <p:cond delay="0"/>
                                          </p:stCondLst>
                                        </p:cTn>
                                        <p:tgtEl>
                                          <p:spTgt spid="45"/>
                                        </p:tgtEl>
                                        <p:attrNameLst>
                                          <p:attrName>style.visibility</p:attrName>
                                        </p:attrNameLst>
                                      </p:cBhvr>
                                      <p:to>
                                        <p:strVal val="visible"/>
                                      </p:to>
                                    </p:set>
                                    <p:animEffect transition="in" filter="checkerboard(across)">
                                      <p:cBhvr>
                                        <p:cTn id="26" dur="500"/>
                                        <p:tgtEl>
                                          <p:spTgt spid="45"/>
                                        </p:tgtEl>
                                      </p:cBhvr>
                                    </p:animEffect>
                                  </p:childTnLst>
                                </p:cTn>
                              </p:par>
                              <p:par>
                                <p:cTn id="27" presetID="5" presetClass="entr" presetSubtype="10" fill="hold" nodeType="withEffect">
                                  <p:stCondLst>
                                    <p:cond delay="3000"/>
                                  </p:stCondLst>
                                  <p:childTnLst>
                                    <p:set>
                                      <p:cBhvr>
                                        <p:cTn id="28" dur="1" fill="hold">
                                          <p:stCondLst>
                                            <p:cond delay="0"/>
                                          </p:stCondLst>
                                        </p:cTn>
                                        <p:tgtEl>
                                          <p:spTgt spid="46"/>
                                        </p:tgtEl>
                                        <p:attrNameLst>
                                          <p:attrName>style.visibility</p:attrName>
                                        </p:attrNameLst>
                                      </p:cBhvr>
                                      <p:to>
                                        <p:strVal val="visible"/>
                                      </p:to>
                                    </p:set>
                                    <p:animEffect transition="in" filter="checkerboard(across)">
                                      <p:cBhvr>
                                        <p:cTn id="29" dur="500"/>
                                        <p:tgtEl>
                                          <p:spTgt spid="46"/>
                                        </p:tgtEl>
                                      </p:cBhvr>
                                    </p:animEffect>
                                  </p:childTnLst>
                                </p:cTn>
                              </p:par>
                              <p:par>
                                <p:cTn id="30" presetID="22" presetClass="entr" presetSubtype="8" fill="hold" nodeType="withEffect">
                                  <p:stCondLst>
                                    <p:cond delay="3000"/>
                                  </p:stCondLst>
                                  <p:iterate type="lt">
                                    <p:tmPct val="0"/>
                                  </p:iterate>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par>
                                <p:cTn id="33" presetID="5" presetClass="entr" presetSubtype="10" fill="hold" nodeType="withEffect">
                                  <p:stCondLst>
                                    <p:cond delay="4000"/>
                                  </p:stCondLst>
                                  <p:childTnLst>
                                    <p:set>
                                      <p:cBhvr>
                                        <p:cTn id="34" dur="1" fill="hold">
                                          <p:stCondLst>
                                            <p:cond delay="0"/>
                                          </p:stCondLst>
                                        </p:cTn>
                                        <p:tgtEl>
                                          <p:spTgt spid="49"/>
                                        </p:tgtEl>
                                        <p:attrNameLst>
                                          <p:attrName>style.visibility</p:attrName>
                                        </p:attrNameLst>
                                      </p:cBhvr>
                                      <p:to>
                                        <p:strVal val="visible"/>
                                      </p:to>
                                    </p:set>
                                    <p:animEffect transition="in" filter="checkerboard(across)">
                                      <p:cBhvr>
                                        <p:cTn id="35" dur="500"/>
                                        <p:tgtEl>
                                          <p:spTgt spid="49"/>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 3-CL (2).wav"/>
                                        </p:tgtEl>
                                      </p:cMediaNode>
                                    </p:audio>
                                  </p:subTnLst>
                                </p:cTn>
                              </p:par>
                              <p:par>
                                <p:cTn id="36" presetID="5" presetClass="entr" presetSubtype="10" fill="hold" grpId="0" nodeType="withEffect">
                                  <p:stCondLst>
                                    <p:cond delay="4000"/>
                                  </p:stCondLst>
                                  <p:childTnLst>
                                    <p:set>
                                      <p:cBhvr>
                                        <p:cTn id="37" dur="1" fill="hold">
                                          <p:stCondLst>
                                            <p:cond delay="0"/>
                                          </p:stCondLst>
                                        </p:cTn>
                                        <p:tgtEl>
                                          <p:spTgt spid="50"/>
                                        </p:tgtEl>
                                        <p:attrNameLst>
                                          <p:attrName>style.visibility</p:attrName>
                                        </p:attrNameLst>
                                      </p:cBhvr>
                                      <p:to>
                                        <p:strVal val="visible"/>
                                      </p:to>
                                    </p:set>
                                    <p:animEffect transition="in" filter="checkerboard(across)">
                                      <p:cBhvr>
                                        <p:cTn id="38" dur="500"/>
                                        <p:tgtEl>
                                          <p:spTgt spid="50"/>
                                        </p:tgtEl>
                                      </p:cBhvr>
                                    </p:animEffect>
                                  </p:childTnLst>
                                </p:cTn>
                              </p:par>
                              <p:par>
                                <p:cTn id="39" presetID="5" presetClass="entr" presetSubtype="10" fill="hold" nodeType="withEffect">
                                  <p:stCondLst>
                                    <p:cond delay="4000"/>
                                  </p:stCondLst>
                                  <p:childTnLst>
                                    <p:set>
                                      <p:cBhvr>
                                        <p:cTn id="40" dur="1" fill="hold">
                                          <p:stCondLst>
                                            <p:cond delay="0"/>
                                          </p:stCondLst>
                                        </p:cTn>
                                        <p:tgtEl>
                                          <p:spTgt spid="51"/>
                                        </p:tgtEl>
                                        <p:attrNameLst>
                                          <p:attrName>style.visibility</p:attrName>
                                        </p:attrNameLst>
                                      </p:cBhvr>
                                      <p:to>
                                        <p:strVal val="visible"/>
                                      </p:to>
                                    </p:set>
                                    <p:animEffect transition="in" filter="checkerboard(across)">
                                      <p:cBhvr>
                                        <p:cTn id="41" dur="500"/>
                                        <p:tgtEl>
                                          <p:spTgt spid="51"/>
                                        </p:tgtEl>
                                      </p:cBhvr>
                                    </p:animEffect>
                                  </p:childTnLst>
                                </p:cTn>
                              </p:par>
                              <p:par>
                                <p:cTn id="42" presetID="22" presetClass="entr" presetSubtype="8" fill="hold" nodeType="withEffect">
                                  <p:stCondLst>
                                    <p:cond delay="400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par>
                                <p:cTn id="45" presetID="5" presetClass="entr" presetSubtype="10" fill="hold" nodeType="withEffect">
                                  <p:stCondLst>
                                    <p:cond delay="4000"/>
                                  </p:stCondLst>
                                  <p:childTnLst>
                                    <p:set>
                                      <p:cBhvr>
                                        <p:cTn id="46" dur="1" fill="hold">
                                          <p:stCondLst>
                                            <p:cond delay="0"/>
                                          </p:stCondLst>
                                        </p:cTn>
                                        <p:tgtEl>
                                          <p:spTgt spid="39"/>
                                        </p:tgtEl>
                                        <p:attrNameLst>
                                          <p:attrName>style.visibility</p:attrName>
                                        </p:attrNameLst>
                                      </p:cBhvr>
                                      <p:to>
                                        <p:strVal val="visible"/>
                                      </p:to>
                                    </p:set>
                                    <p:animEffect transition="in" filter="checkerboard(across)">
                                      <p:cBhvr>
                                        <p:cTn id="47" dur="500"/>
                                        <p:tgtEl>
                                          <p:spTgt spid="39"/>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 3-CL (2).wav"/>
                                        </p:tgtEl>
                                      </p:cMediaNode>
                                    </p:audio>
                                  </p:subTnLst>
                                </p:cTn>
                              </p:par>
                              <p:par>
                                <p:cTn id="48" presetID="5" presetClass="entr" presetSubtype="10" fill="hold" grpId="0" nodeType="withEffect">
                                  <p:stCondLst>
                                    <p:cond delay="4000"/>
                                  </p:stCondLst>
                                  <p:childTnLst>
                                    <p:set>
                                      <p:cBhvr>
                                        <p:cTn id="49" dur="1" fill="hold">
                                          <p:stCondLst>
                                            <p:cond delay="0"/>
                                          </p:stCondLst>
                                        </p:cTn>
                                        <p:tgtEl>
                                          <p:spTgt spid="40"/>
                                        </p:tgtEl>
                                        <p:attrNameLst>
                                          <p:attrName>style.visibility</p:attrName>
                                        </p:attrNameLst>
                                      </p:cBhvr>
                                      <p:to>
                                        <p:strVal val="visible"/>
                                      </p:to>
                                    </p:set>
                                    <p:animEffect transition="in" filter="checkerboard(across)">
                                      <p:cBhvr>
                                        <p:cTn id="50" dur="500"/>
                                        <p:tgtEl>
                                          <p:spTgt spid="40"/>
                                        </p:tgtEl>
                                      </p:cBhvr>
                                    </p:animEffect>
                                  </p:childTnLst>
                                </p:cTn>
                              </p:par>
                              <p:par>
                                <p:cTn id="51" presetID="5" presetClass="entr" presetSubtype="10" fill="hold" nodeType="withEffect">
                                  <p:stCondLst>
                                    <p:cond delay="4000"/>
                                  </p:stCondLst>
                                  <p:childTnLst>
                                    <p:set>
                                      <p:cBhvr>
                                        <p:cTn id="52" dur="1" fill="hold">
                                          <p:stCondLst>
                                            <p:cond delay="0"/>
                                          </p:stCondLst>
                                        </p:cTn>
                                        <p:tgtEl>
                                          <p:spTgt spid="41"/>
                                        </p:tgtEl>
                                        <p:attrNameLst>
                                          <p:attrName>style.visibility</p:attrName>
                                        </p:attrNameLst>
                                      </p:cBhvr>
                                      <p:to>
                                        <p:strVal val="visible"/>
                                      </p:to>
                                    </p:set>
                                    <p:animEffect transition="in" filter="checkerboard(across)">
                                      <p:cBhvr>
                                        <p:cTn id="53" dur="500"/>
                                        <p:tgtEl>
                                          <p:spTgt spid="41"/>
                                        </p:tgtEl>
                                      </p:cBhvr>
                                    </p:animEffect>
                                  </p:childTnLst>
                                </p:cTn>
                              </p:par>
                              <p:par>
                                <p:cTn id="54" presetID="22" presetClass="entr" presetSubtype="8" fill="hold" nodeType="withEffect">
                                  <p:stCondLst>
                                    <p:cond delay="4000"/>
                                  </p:stCondLst>
                                  <p:iterate type="lt">
                                    <p:tmPct val="0"/>
                                  </p:iterate>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5" presetClass="entr" presetSubtype="10" fill="hold" nodeType="withEffect">
                                  <p:stCondLst>
                                    <p:cond delay="5000"/>
                                  </p:stCondLst>
                                  <p:childTnLst>
                                    <p:set>
                                      <p:cBhvr>
                                        <p:cTn id="58" dur="1" fill="hold">
                                          <p:stCondLst>
                                            <p:cond delay="0"/>
                                          </p:stCondLst>
                                        </p:cTn>
                                        <p:tgtEl>
                                          <p:spTgt spid="44"/>
                                        </p:tgtEl>
                                        <p:attrNameLst>
                                          <p:attrName>style.visibility</p:attrName>
                                        </p:attrNameLst>
                                      </p:cBhvr>
                                      <p:to>
                                        <p:strVal val="visible"/>
                                      </p:to>
                                    </p:set>
                                    <p:animEffect transition="in" filter="checkerboard(across)">
                                      <p:cBhvr>
                                        <p:cTn id="59" dur="500"/>
                                        <p:tgtEl>
                                          <p:spTgt spid="44"/>
                                        </p:tgtEl>
                                      </p:cBhvr>
                                    </p:animEffect>
                                  </p:childTnLst>
                                  <p:subTnLst>
                                    <p:audio>
                                      <p:cMediaNode>
                                        <p:cTn display="0" masterRel="sameClick">
                                          <p:stCondLst>
                                            <p:cond evt="begin" delay="0">
                                              <p:tn val="57"/>
                                            </p:cond>
                                          </p:stCondLst>
                                          <p:endCondLst>
                                            <p:cond evt="onStopAudio" delay="0">
                                              <p:tgtEl>
                                                <p:sldTgt/>
                                              </p:tgtEl>
                                            </p:cond>
                                          </p:endCondLst>
                                        </p:cTn>
                                        <p:tgtEl>
                                          <p:sndTgt r:embed="rId3" name="Chimes 3-CL (2).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dissolve">
                                      <p:cBhvr>
                                        <p:cTn id="64" dur="500"/>
                                        <p:tgtEl>
                                          <p:spTgt spid="73"/>
                                        </p:tgtEl>
                                      </p:cBhvr>
                                    </p:animEffect>
                                  </p:childTnLst>
                                  <p:subTnLst>
                                    <p:audio>
                                      <p:cMediaNode>
                                        <p:cTn display="0" masterRel="sameClick">
                                          <p:stCondLst>
                                            <p:cond evt="begin" delay="0">
                                              <p:tn val="62"/>
                                            </p:cond>
                                          </p:stCondLst>
                                          <p:endCondLst>
                                            <p:cond evt="onStopAudio" delay="0">
                                              <p:tgtEl>
                                                <p:sldTgt/>
                                              </p:tgtEl>
                                            </p:cond>
                                          </p:endCondLst>
                                        </p:cTn>
                                        <p:tgtEl>
                                          <p:sndTgt r:embed="rId4" name="camera.wav"/>
                                        </p:tgtEl>
                                      </p:cMediaNode>
                                    </p:audio>
                                  </p:subTnLst>
                                </p:cTn>
                              </p:par>
                            </p:childTnLst>
                          </p:cTn>
                        </p:par>
                        <p:par>
                          <p:cTn id="65" fill="hold" nodeType="afterGroup">
                            <p:stCondLst>
                              <p:cond delay="500"/>
                            </p:stCondLst>
                            <p:childTnLst>
                              <p:par>
                                <p:cTn id="66" presetID="53" presetClass="exit" presetSubtype="0" fill="hold" nodeType="afterEffect">
                                  <p:stCondLst>
                                    <p:cond delay="0"/>
                                  </p:stCondLst>
                                  <p:childTnLst>
                                    <p:anim calcmode="lin" valueType="num">
                                      <p:cBhvr>
                                        <p:cTn id="67" dur="500"/>
                                        <p:tgtEl>
                                          <p:spTgt spid="73"/>
                                        </p:tgtEl>
                                        <p:attrNameLst>
                                          <p:attrName>ppt_w</p:attrName>
                                        </p:attrNameLst>
                                      </p:cBhvr>
                                      <p:tavLst>
                                        <p:tav tm="0">
                                          <p:val>
                                            <p:strVal val="ppt_w"/>
                                          </p:val>
                                        </p:tav>
                                        <p:tav tm="100000">
                                          <p:val>
                                            <p:fltVal val="0"/>
                                          </p:val>
                                        </p:tav>
                                      </p:tavLst>
                                    </p:anim>
                                    <p:anim calcmode="lin" valueType="num">
                                      <p:cBhvr>
                                        <p:cTn id="68" dur="500"/>
                                        <p:tgtEl>
                                          <p:spTgt spid="73"/>
                                        </p:tgtEl>
                                        <p:attrNameLst>
                                          <p:attrName>ppt_h</p:attrName>
                                        </p:attrNameLst>
                                      </p:cBhvr>
                                      <p:tavLst>
                                        <p:tav tm="0">
                                          <p:val>
                                            <p:strVal val="ppt_h"/>
                                          </p:val>
                                        </p:tav>
                                        <p:tav tm="100000">
                                          <p:val>
                                            <p:fltVal val="0"/>
                                          </p:val>
                                        </p:tav>
                                      </p:tavLst>
                                    </p:anim>
                                    <p:animEffect transition="out" filter="fade">
                                      <p:cBhvr>
                                        <p:cTn id="69" dur="500"/>
                                        <p:tgtEl>
                                          <p:spTgt spid="73"/>
                                        </p:tgtEl>
                                      </p:cBhvr>
                                    </p:animEffect>
                                    <p:set>
                                      <p:cBhvr>
                                        <p:cTn id="70" dur="1" fill="hold">
                                          <p:stCondLst>
                                            <p:cond delay="499"/>
                                          </p:stCondLst>
                                        </p:cTn>
                                        <p:tgtEl>
                                          <p:spTgt spid="73"/>
                                        </p:tgtEl>
                                        <p:attrNameLst>
                                          <p:attrName>style.visibility</p:attrName>
                                        </p:attrNameLst>
                                      </p:cBhvr>
                                      <p:to>
                                        <p:strVal val="hidden"/>
                                      </p:to>
                                    </p:set>
                                  </p:childTnLst>
                                </p:cTn>
                              </p:par>
                            </p:childTnLst>
                          </p:cTn>
                        </p:par>
                        <p:par>
                          <p:cTn id="71" fill="hold" nodeType="afterGroup">
                            <p:stCondLst>
                              <p:cond delay="1000"/>
                            </p:stCondLst>
                            <p:childTnLst>
                              <p:par>
                                <p:cTn id="72" presetID="9" presetClass="entr" presetSubtype="0"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dissolve">
                                      <p:cBhvr>
                                        <p:cTn id="74" dur="500"/>
                                        <p:tgtEl>
                                          <p:spTgt spid="72"/>
                                        </p:tgtEl>
                                      </p:cBhvr>
                                    </p:animEffect>
                                  </p:childTnLst>
                                  <p:subTnLst>
                                    <p:audio>
                                      <p:cMediaNode>
                                        <p:cTn display="0" masterRel="sameClick">
                                          <p:stCondLst>
                                            <p:cond evt="begin" delay="0">
                                              <p:tn val="72"/>
                                            </p:cond>
                                          </p:stCondLst>
                                          <p:endCondLst>
                                            <p:cond evt="onStopAudio" delay="0">
                                              <p:tgtEl>
                                                <p:sldTgt/>
                                              </p:tgtEl>
                                            </p:cond>
                                          </p:endCondLst>
                                        </p:cTn>
                                        <p:tgtEl>
                                          <p:sndTgt r:embed="rId4" name="camera.wav"/>
                                        </p:tgtEl>
                                      </p:cMediaNode>
                                    </p:audio>
                                  </p:subTnLst>
                                </p:cTn>
                              </p:par>
                            </p:childTnLst>
                          </p:cTn>
                        </p:par>
                        <p:par>
                          <p:cTn id="75" fill="hold" nodeType="afterGroup">
                            <p:stCondLst>
                              <p:cond delay="1500"/>
                            </p:stCondLst>
                            <p:childTnLst>
                              <p:par>
                                <p:cTn id="76" presetID="53" presetClass="exit" presetSubtype="0" fill="hold" nodeType="afterEffect">
                                  <p:stCondLst>
                                    <p:cond delay="0"/>
                                  </p:stCondLst>
                                  <p:childTnLst>
                                    <p:anim calcmode="lin" valueType="num">
                                      <p:cBhvr>
                                        <p:cTn id="77" dur="500"/>
                                        <p:tgtEl>
                                          <p:spTgt spid="72"/>
                                        </p:tgtEl>
                                        <p:attrNameLst>
                                          <p:attrName>ppt_w</p:attrName>
                                        </p:attrNameLst>
                                      </p:cBhvr>
                                      <p:tavLst>
                                        <p:tav tm="0">
                                          <p:val>
                                            <p:strVal val="ppt_w"/>
                                          </p:val>
                                        </p:tav>
                                        <p:tav tm="100000">
                                          <p:val>
                                            <p:fltVal val="0"/>
                                          </p:val>
                                        </p:tav>
                                      </p:tavLst>
                                    </p:anim>
                                    <p:anim calcmode="lin" valueType="num">
                                      <p:cBhvr>
                                        <p:cTn id="78" dur="500"/>
                                        <p:tgtEl>
                                          <p:spTgt spid="72"/>
                                        </p:tgtEl>
                                        <p:attrNameLst>
                                          <p:attrName>ppt_h</p:attrName>
                                        </p:attrNameLst>
                                      </p:cBhvr>
                                      <p:tavLst>
                                        <p:tav tm="0">
                                          <p:val>
                                            <p:strVal val="ppt_h"/>
                                          </p:val>
                                        </p:tav>
                                        <p:tav tm="100000">
                                          <p:val>
                                            <p:fltVal val="0"/>
                                          </p:val>
                                        </p:tav>
                                      </p:tavLst>
                                    </p:anim>
                                    <p:animEffect transition="out" filter="fade">
                                      <p:cBhvr>
                                        <p:cTn id="79" dur="500"/>
                                        <p:tgtEl>
                                          <p:spTgt spid="72"/>
                                        </p:tgtEl>
                                      </p:cBhvr>
                                    </p:animEffect>
                                    <p:set>
                                      <p:cBhvr>
                                        <p:cTn id="80" dur="1" fill="hold">
                                          <p:stCondLst>
                                            <p:cond delay="499"/>
                                          </p:stCondLst>
                                        </p:cTn>
                                        <p:tgtEl>
                                          <p:spTgt spid="72"/>
                                        </p:tgtEl>
                                        <p:attrNameLst>
                                          <p:attrName>style.visibility</p:attrName>
                                        </p:attrNameLst>
                                      </p:cBhvr>
                                      <p:to>
                                        <p:strVal val="hidden"/>
                                      </p:to>
                                    </p:set>
                                  </p:childTnLst>
                                </p:cTn>
                              </p:par>
                            </p:childTnLst>
                          </p:cTn>
                        </p:par>
                        <p:par>
                          <p:cTn id="81" fill="hold" nodeType="afterGroup">
                            <p:stCondLst>
                              <p:cond delay="2000"/>
                            </p:stCondLst>
                            <p:childTnLst>
                              <p:par>
                                <p:cTn id="82" presetID="9" presetClass="entr" presetSubtype="0" fill="hold" nodeType="after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dissolve">
                                      <p:cBhvr>
                                        <p:cTn id="84" dur="500"/>
                                        <p:tgtEl>
                                          <p:spTgt spid="71"/>
                                        </p:tgtEl>
                                      </p:cBhvr>
                                    </p:animEffect>
                                  </p:childTnLst>
                                  <p:subTnLst>
                                    <p:audio>
                                      <p:cMediaNode>
                                        <p:cTn display="0" masterRel="sameClick">
                                          <p:stCondLst>
                                            <p:cond evt="begin" delay="0">
                                              <p:tn val="82"/>
                                            </p:cond>
                                          </p:stCondLst>
                                          <p:endCondLst>
                                            <p:cond evt="onStopAudio" delay="0">
                                              <p:tgtEl>
                                                <p:sldTgt/>
                                              </p:tgtEl>
                                            </p:cond>
                                          </p:endCondLst>
                                        </p:cTn>
                                        <p:tgtEl>
                                          <p:sndTgt r:embed="rId4" name="camera.wav"/>
                                        </p:tgtEl>
                                      </p:cMediaNode>
                                    </p:audio>
                                  </p:subTnLst>
                                </p:cTn>
                              </p:par>
                            </p:childTnLst>
                          </p:cTn>
                        </p:par>
                        <p:par>
                          <p:cTn id="85" fill="hold" nodeType="afterGroup">
                            <p:stCondLst>
                              <p:cond delay="2500"/>
                            </p:stCondLst>
                            <p:childTnLst>
                              <p:par>
                                <p:cTn id="86" presetID="53" presetClass="exit" presetSubtype="0" fill="hold" nodeType="afterEffect">
                                  <p:stCondLst>
                                    <p:cond delay="0"/>
                                  </p:stCondLst>
                                  <p:childTnLst>
                                    <p:anim calcmode="lin" valueType="num">
                                      <p:cBhvr>
                                        <p:cTn id="87" dur="500"/>
                                        <p:tgtEl>
                                          <p:spTgt spid="71"/>
                                        </p:tgtEl>
                                        <p:attrNameLst>
                                          <p:attrName>ppt_w</p:attrName>
                                        </p:attrNameLst>
                                      </p:cBhvr>
                                      <p:tavLst>
                                        <p:tav tm="0">
                                          <p:val>
                                            <p:strVal val="ppt_w"/>
                                          </p:val>
                                        </p:tav>
                                        <p:tav tm="100000">
                                          <p:val>
                                            <p:fltVal val="0"/>
                                          </p:val>
                                        </p:tav>
                                      </p:tavLst>
                                    </p:anim>
                                    <p:anim calcmode="lin" valueType="num">
                                      <p:cBhvr>
                                        <p:cTn id="88" dur="500"/>
                                        <p:tgtEl>
                                          <p:spTgt spid="71"/>
                                        </p:tgtEl>
                                        <p:attrNameLst>
                                          <p:attrName>ppt_h</p:attrName>
                                        </p:attrNameLst>
                                      </p:cBhvr>
                                      <p:tavLst>
                                        <p:tav tm="0">
                                          <p:val>
                                            <p:strVal val="ppt_h"/>
                                          </p:val>
                                        </p:tav>
                                        <p:tav tm="100000">
                                          <p:val>
                                            <p:fltVal val="0"/>
                                          </p:val>
                                        </p:tav>
                                      </p:tavLst>
                                    </p:anim>
                                    <p:animEffect transition="out" filter="fade">
                                      <p:cBhvr>
                                        <p:cTn id="89" dur="500"/>
                                        <p:tgtEl>
                                          <p:spTgt spid="71"/>
                                        </p:tgtEl>
                                      </p:cBhvr>
                                    </p:animEffect>
                                    <p:set>
                                      <p:cBhvr>
                                        <p:cTn id="90" dur="1" fill="hold">
                                          <p:stCondLst>
                                            <p:cond delay="499"/>
                                          </p:stCondLst>
                                        </p:cTn>
                                        <p:tgtEl>
                                          <p:spTgt spid="71"/>
                                        </p:tgtEl>
                                        <p:attrNameLst>
                                          <p:attrName>style.visibility</p:attrName>
                                        </p:attrNameLst>
                                      </p:cBhvr>
                                      <p:to>
                                        <p:strVal val="hidden"/>
                                      </p:to>
                                    </p:set>
                                  </p:childTnLst>
                                </p:cTn>
                              </p:par>
                            </p:childTnLst>
                          </p:cTn>
                        </p:par>
                        <p:par>
                          <p:cTn id="91" fill="hold" nodeType="afterGroup">
                            <p:stCondLst>
                              <p:cond delay="3000"/>
                            </p:stCondLst>
                            <p:childTnLst>
                              <p:par>
                                <p:cTn id="92" presetID="9" presetClass="entr" presetSubtype="0" fill="hold" nodeType="after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dissolve">
                                      <p:cBhvr>
                                        <p:cTn id="94" dur="500"/>
                                        <p:tgtEl>
                                          <p:spTgt spid="70"/>
                                        </p:tgtEl>
                                      </p:cBhvr>
                                    </p:animEffect>
                                  </p:childTnLst>
                                  <p:subTnLst>
                                    <p:audio>
                                      <p:cMediaNode>
                                        <p:cTn display="0" masterRel="sameClick">
                                          <p:stCondLst>
                                            <p:cond evt="begin" delay="0">
                                              <p:tn val="92"/>
                                            </p:cond>
                                          </p:stCondLst>
                                          <p:endCondLst>
                                            <p:cond evt="onStopAudio" delay="0">
                                              <p:tgtEl>
                                                <p:sldTgt/>
                                              </p:tgtEl>
                                            </p:cond>
                                          </p:endCondLst>
                                        </p:cTn>
                                        <p:tgtEl>
                                          <p:sndTgt r:embed="rId4" name="camera.wav"/>
                                        </p:tgtEl>
                                      </p:cMediaNode>
                                    </p:audio>
                                  </p:subTnLst>
                                </p:cTn>
                              </p:par>
                            </p:childTnLst>
                          </p:cTn>
                        </p:par>
                        <p:par>
                          <p:cTn id="95" fill="hold" nodeType="afterGroup">
                            <p:stCondLst>
                              <p:cond delay="3500"/>
                            </p:stCondLst>
                            <p:childTnLst>
                              <p:par>
                                <p:cTn id="96" presetID="53" presetClass="exit" presetSubtype="0" fill="hold" nodeType="afterEffect">
                                  <p:stCondLst>
                                    <p:cond delay="0"/>
                                  </p:stCondLst>
                                  <p:childTnLst>
                                    <p:anim calcmode="lin" valueType="num">
                                      <p:cBhvr>
                                        <p:cTn id="97" dur="500"/>
                                        <p:tgtEl>
                                          <p:spTgt spid="70"/>
                                        </p:tgtEl>
                                        <p:attrNameLst>
                                          <p:attrName>ppt_w</p:attrName>
                                        </p:attrNameLst>
                                      </p:cBhvr>
                                      <p:tavLst>
                                        <p:tav tm="0">
                                          <p:val>
                                            <p:strVal val="ppt_w"/>
                                          </p:val>
                                        </p:tav>
                                        <p:tav tm="100000">
                                          <p:val>
                                            <p:fltVal val="0"/>
                                          </p:val>
                                        </p:tav>
                                      </p:tavLst>
                                    </p:anim>
                                    <p:anim calcmode="lin" valueType="num">
                                      <p:cBhvr>
                                        <p:cTn id="98" dur="500"/>
                                        <p:tgtEl>
                                          <p:spTgt spid="70"/>
                                        </p:tgtEl>
                                        <p:attrNameLst>
                                          <p:attrName>ppt_h</p:attrName>
                                        </p:attrNameLst>
                                      </p:cBhvr>
                                      <p:tavLst>
                                        <p:tav tm="0">
                                          <p:val>
                                            <p:strVal val="ppt_h"/>
                                          </p:val>
                                        </p:tav>
                                        <p:tav tm="100000">
                                          <p:val>
                                            <p:fltVal val="0"/>
                                          </p:val>
                                        </p:tav>
                                      </p:tavLst>
                                    </p:anim>
                                    <p:animEffect transition="out" filter="fade">
                                      <p:cBhvr>
                                        <p:cTn id="99" dur="500"/>
                                        <p:tgtEl>
                                          <p:spTgt spid="70"/>
                                        </p:tgtEl>
                                      </p:cBhvr>
                                    </p:animEffect>
                                    <p:set>
                                      <p:cBhvr>
                                        <p:cTn id="100" dur="1" fill="hold">
                                          <p:stCondLst>
                                            <p:cond delay="499"/>
                                          </p:stCondLst>
                                        </p:cTn>
                                        <p:tgtEl>
                                          <p:spTgt spid="70"/>
                                        </p:tgtEl>
                                        <p:attrNameLst>
                                          <p:attrName>style.visibility</p:attrName>
                                        </p:attrNameLst>
                                      </p:cBhvr>
                                      <p:to>
                                        <p:strVal val="hidden"/>
                                      </p:to>
                                    </p:set>
                                  </p:childTnLst>
                                </p:cTn>
                              </p:par>
                            </p:childTnLst>
                          </p:cTn>
                        </p:par>
                        <p:par>
                          <p:cTn id="101" fill="hold" nodeType="afterGroup">
                            <p:stCondLst>
                              <p:cond delay="4000"/>
                            </p:stCondLst>
                            <p:childTnLst>
                              <p:par>
                                <p:cTn id="102" presetID="9" presetClass="entr" presetSubtype="0" fill="hold"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dissolve">
                                      <p:cBhvr>
                                        <p:cTn id="104" dur="500"/>
                                        <p:tgtEl>
                                          <p:spTgt spid="69"/>
                                        </p:tgtEl>
                                      </p:cBhvr>
                                    </p:animEffect>
                                  </p:childTnLst>
                                  <p:subTnLst>
                                    <p:audio>
                                      <p:cMediaNode>
                                        <p:cTn display="0" masterRel="sameClick">
                                          <p:stCondLst>
                                            <p:cond evt="begin" delay="0">
                                              <p:tn val="102"/>
                                            </p:cond>
                                          </p:stCondLst>
                                          <p:endCondLst>
                                            <p:cond evt="onStopAudio" delay="0">
                                              <p:tgtEl>
                                                <p:sldTgt/>
                                              </p:tgtEl>
                                            </p:cond>
                                          </p:endCondLst>
                                        </p:cTn>
                                        <p:tgtEl>
                                          <p:sndTgt r:embed="rId4" name="camera.wav"/>
                                        </p:tgtEl>
                                      </p:cMediaNode>
                                    </p:audio>
                                  </p:subTnLst>
                                </p:cTn>
                              </p:par>
                            </p:childTnLst>
                          </p:cTn>
                        </p:par>
                        <p:par>
                          <p:cTn id="105" fill="hold" nodeType="afterGroup">
                            <p:stCondLst>
                              <p:cond delay="4500"/>
                            </p:stCondLst>
                            <p:childTnLst>
                              <p:par>
                                <p:cTn id="106" presetID="53" presetClass="exit" presetSubtype="0" fill="hold" nodeType="afterEffect">
                                  <p:stCondLst>
                                    <p:cond delay="0"/>
                                  </p:stCondLst>
                                  <p:childTnLst>
                                    <p:anim calcmode="lin" valueType="num">
                                      <p:cBhvr>
                                        <p:cTn id="107" dur="500"/>
                                        <p:tgtEl>
                                          <p:spTgt spid="69"/>
                                        </p:tgtEl>
                                        <p:attrNameLst>
                                          <p:attrName>ppt_w</p:attrName>
                                        </p:attrNameLst>
                                      </p:cBhvr>
                                      <p:tavLst>
                                        <p:tav tm="0">
                                          <p:val>
                                            <p:strVal val="ppt_w"/>
                                          </p:val>
                                        </p:tav>
                                        <p:tav tm="100000">
                                          <p:val>
                                            <p:fltVal val="0"/>
                                          </p:val>
                                        </p:tav>
                                      </p:tavLst>
                                    </p:anim>
                                    <p:anim calcmode="lin" valueType="num">
                                      <p:cBhvr>
                                        <p:cTn id="108" dur="500"/>
                                        <p:tgtEl>
                                          <p:spTgt spid="69"/>
                                        </p:tgtEl>
                                        <p:attrNameLst>
                                          <p:attrName>ppt_h</p:attrName>
                                        </p:attrNameLst>
                                      </p:cBhvr>
                                      <p:tavLst>
                                        <p:tav tm="0">
                                          <p:val>
                                            <p:strVal val="ppt_h"/>
                                          </p:val>
                                        </p:tav>
                                        <p:tav tm="100000">
                                          <p:val>
                                            <p:fltVal val="0"/>
                                          </p:val>
                                        </p:tav>
                                      </p:tavLst>
                                    </p:anim>
                                    <p:animEffect transition="out" filter="fade">
                                      <p:cBhvr>
                                        <p:cTn id="109" dur="500"/>
                                        <p:tgtEl>
                                          <p:spTgt spid="69"/>
                                        </p:tgtEl>
                                      </p:cBhvr>
                                    </p:animEffect>
                                    <p:set>
                                      <p:cBhvr>
                                        <p:cTn id="110" dur="1" fill="hold">
                                          <p:stCondLst>
                                            <p:cond delay="499"/>
                                          </p:stCondLst>
                                        </p:cTn>
                                        <p:tgtEl>
                                          <p:spTgt spid="69"/>
                                        </p:tgtEl>
                                        <p:attrNameLst>
                                          <p:attrName>style.visibility</p:attrName>
                                        </p:attrNameLst>
                                      </p:cBhvr>
                                      <p:to>
                                        <p:strVal val="hidden"/>
                                      </p:to>
                                    </p:set>
                                  </p:childTnLst>
                                </p:cTn>
                              </p:par>
                            </p:childTnLst>
                          </p:cTn>
                        </p:par>
                        <p:par>
                          <p:cTn id="111" fill="hold" nodeType="afterGroup">
                            <p:stCondLst>
                              <p:cond delay="5000"/>
                            </p:stCondLst>
                            <p:childTnLst>
                              <p:par>
                                <p:cTn id="112" presetID="9" presetClass="entr" presetSubtype="0" fill="hold"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dissolve">
                                      <p:cBhvr>
                                        <p:cTn id="114" dur="500"/>
                                        <p:tgtEl>
                                          <p:spTgt spid="68"/>
                                        </p:tgtEl>
                                      </p:cBhvr>
                                    </p:animEffect>
                                  </p:childTnLst>
                                  <p:subTnLst>
                                    <p:audio>
                                      <p:cMediaNode>
                                        <p:cTn display="0" masterRel="sameClick">
                                          <p:stCondLst>
                                            <p:cond evt="begin" delay="0">
                                              <p:tn val="112"/>
                                            </p:cond>
                                          </p:stCondLst>
                                          <p:endCondLst>
                                            <p:cond evt="onStopAudio" delay="0">
                                              <p:tgtEl>
                                                <p:sldTgt/>
                                              </p:tgtEl>
                                            </p:cond>
                                          </p:endCondLst>
                                        </p:cTn>
                                        <p:tgtEl>
                                          <p:sndTgt r:embed="rId4" name="camera.wav"/>
                                        </p:tgtEl>
                                      </p:cMediaNode>
                                    </p:audio>
                                  </p:subTnLst>
                                </p:cTn>
                              </p:par>
                            </p:childTnLst>
                          </p:cTn>
                        </p:par>
                        <p:par>
                          <p:cTn id="115" fill="hold" nodeType="afterGroup">
                            <p:stCondLst>
                              <p:cond delay="5500"/>
                            </p:stCondLst>
                            <p:childTnLst>
                              <p:par>
                                <p:cTn id="116" presetID="53" presetClass="exit" presetSubtype="0" fill="hold" nodeType="afterEffect">
                                  <p:stCondLst>
                                    <p:cond delay="0"/>
                                  </p:stCondLst>
                                  <p:childTnLst>
                                    <p:anim calcmode="lin" valueType="num">
                                      <p:cBhvr>
                                        <p:cTn id="117" dur="500"/>
                                        <p:tgtEl>
                                          <p:spTgt spid="68"/>
                                        </p:tgtEl>
                                        <p:attrNameLst>
                                          <p:attrName>ppt_w</p:attrName>
                                        </p:attrNameLst>
                                      </p:cBhvr>
                                      <p:tavLst>
                                        <p:tav tm="0">
                                          <p:val>
                                            <p:strVal val="ppt_w"/>
                                          </p:val>
                                        </p:tav>
                                        <p:tav tm="100000">
                                          <p:val>
                                            <p:fltVal val="0"/>
                                          </p:val>
                                        </p:tav>
                                      </p:tavLst>
                                    </p:anim>
                                    <p:anim calcmode="lin" valueType="num">
                                      <p:cBhvr>
                                        <p:cTn id="118" dur="500"/>
                                        <p:tgtEl>
                                          <p:spTgt spid="68"/>
                                        </p:tgtEl>
                                        <p:attrNameLst>
                                          <p:attrName>ppt_h</p:attrName>
                                        </p:attrNameLst>
                                      </p:cBhvr>
                                      <p:tavLst>
                                        <p:tav tm="0">
                                          <p:val>
                                            <p:strVal val="ppt_h"/>
                                          </p:val>
                                        </p:tav>
                                        <p:tav tm="100000">
                                          <p:val>
                                            <p:fltVal val="0"/>
                                          </p:val>
                                        </p:tav>
                                      </p:tavLst>
                                    </p:anim>
                                    <p:animEffect transition="out" filter="fade">
                                      <p:cBhvr>
                                        <p:cTn id="119" dur="500"/>
                                        <p:tgtEl>
                                          <p:spTgt spid="68"/>
                                        </p:tgtEl>
                                      </p:cBhvr>
                                    </p:animEffect>
                                    <p:set>
                                      <p:cBhvr>
                                        <p:cTn id="120" dur="1" fill="hold">
                                          <p:stCondLst>
                                            <p:cond delay="499"/>
                                          </p:stCondLst>
                                        </p:cTn>
                                        <p:tgtEl>
                                          <p:spTgt spid="68"/>
                                        </p:tgtEl>
                                        <p:attrNameLst>
                                          <p:attrName>style.visibility</p:attrName>
                                        </p:attrNameLst>
                                      </p:cBhvr>
                                      <p:to>
                                        <p:strVal val="hidden"/>
                                      </p:to>
                                    </p:set>
                                  </p:childTnLst>
                                </p:cTn>
                              </p:par>
                            </p:childTnLst>
                          </p:cTn>
                        </p:par>
                        <p:par>
                          <p:cTn id="121" fill="hold" nodeType="afterGroup">
                            <p:stCondLst>
                              <p:cond delay="6000"/>
                            </p:stCondLst>
                            <p:childTnLst>
                              <p:par>
                                <p:cTn id="122" presetID="9" presetClass="entr" presetSubtype="0" fill="hold" nodeType="afterEffect">
                                  <p:stCondLst>
                                    <p:cond delay="0"/>
                                  </p:stCondLst>
                                  <p:childTnLst>
                                    <p:set>
                                      <p:cBhvr>
                                        <p:cTn id="123" dur="1" fill="hold">
                                          <p:stCondLst>
                                            <p:cond delay="0"/>
                                          </p:stCondLst>
                                        </p:cTn>
                                        <p:tgtEl>
                                          <p:spTgt spid="67"/>
                                        </p:tgtEl>
                                        <p:attrNameLst>
                                          <p:attrName>style.visibility</p:attrName>
                                        </p:attrNameLst>
                                      </p:cBhvr>
                                      <p:to>
                                        <p:strVal val="visible"/>
                                      </p:to>
                                    </p:set>
                                    <p:animEffect transition="in" filter="dissolve">
                                      <p:cBhvr>
                                        <p:cTn id="124" dur="500"/>
                                        <p:tgtEl>
                                          <p:spTgt spid="67"/>
                                        </p:tgtEl>
                                      </p:cBhvr>
                                    </p:animEffect>
                                  </p:childTnLst>
                                  <p:subTnLst>
                                    <p:audio>
                                      <p:cMediaNode>
                                        <p:cTn display="0" masterRel="sameClick">
                                          <p:stCondLst>
                                            <p:cond evt="begin" delay="0">
                                              <p:tn val="122"/>
                                            </p:cond>
                                          </p:stCondLst>
                                          <p:endCondLst>
                                            <p:cond evt="onStopAudio" delay="0">
                                              <p:tgtEl>
                                                <p:sldTgt/>
                                              </p:tgtEl>
                                            </p:cond>
                                          </p:endCondLst>
                                        </p:cTn>
                                        <p:tgtEl>
                                          <p:sndTgt r:embed="rId4" name="camera.wav"/>
                                        </p:tgtEl>
                                      </p:cMediaNode>
                                    </p:audio>
                                  </p:subTnLst>
                                </p:cTn>
                              </p:par>
                            </p:childTnLst>
                          </p:cTn>
                        </p:par>
                        <p:par>
                          <p:cTn id="125" fill="hold" nodeType="afterGroup">
                            <p:stCondLst>
                              <p:cond delay="6500"/>
                            </p:stCondLst>
                            <p:childTnLst>
                              <p:par>
                                <p:cTn id="126" presetID="53" presetClass="exit" presetSubtype="0" fill="hold" nodeType="afterEffect">
                                  <p:stCondLst>
                                    <p:cond delay="0"/>
                                  </p:stCondLst>
                                  <p:childTnLst>
                                    <p:anim calcmode="lin" valueType="num">
                                      <p:cBhvr>
                                        <p:cTn id="127" dur="500"/>
                                        <p:tgtEl>
                                          <p:spTgt spid="67"/>
                                        </p:tgtEl>
                                        <p:attrNameLst>
                                          <p:attrName>ppt_w</p:attrName>
                                        </p:attrNameLst>
                                      </p:cBhvr>
                                      <p:tavLst>
                                        <p:tav tm="0">
                                          <p:val>
                                            <p:strVal val="ppt_w"/>
                                          </p:val>
                                        </p:tav>
                                        <p:tav tm="100000">
                                          <p:val>
                                            <p:fltVal val="0"/>
                                          </p:val>
                                        </p:tav>
                                      </p:tavLst>
                                    </p:anim>
                                    <p:anim calcmode="lin" valueType="num">
                                      <p:cBhvr>
                                        <p:cTn id="128" dur="500"/>
                                        <p:tgtEl>
                                          <p:spTgt spid="67"/>
                                        </p:tgtEl>
                                        <p:attrNameLst>
                                          <p:attrName>ppt_h</p:attrName>
                                        </p:attrNameLst>
                                      </p:cBhvr>
                                      <p:tavLst>
                                        <p:tav tm="0">
                                          <p:val>
                                            <p:strVal val="ppt_h"/>
                                          </p:val>
                                        </p:tav>
                                        <p:tav tm="100000">
                                          <p:val>
                                            <p:fltVal val="0"/>
                                          </p:val>
                                        </p:tav>
                                      </p:tavLst>
                                    </p:anim>
                                    <p:animEffect transition="out" filter="fade">
                                      <p:cBhvr>
                                        <p:cTn id="129" dur="500"/>
                                        <p:tgtEl>
                                          <p:spTgt spid="67"/>
                                        </p:tgtEl>
                                      </p:cBhvr>
                                    </p:animEffect>
                                    <p:set>
                                      <p:cBhvr>
                                        <p:cTn id="130" dur="1" fill="hold">
                                          <p:stCondLst>
                                            <p:cond delay="499"/>
                                          </p:stCondLst>
                                        </p:cTn>
                                        <p:tgtEl>
                                          <p:spTgt spid="67"/>
                                        </p:tgtEl>
                                        <p:attrNameLst>
                                          <p:attrName>style.visibility</p:attrName>
                                        </p:attrNameLst>
                                      </p:cBhvr>
                                      <p:to>
                                        <p:strVal val="hidden"/>
                                      </p:to>
                                    </p:set>
                                  </p:childTnLst>
                                </p:cTn>
                              </p:par>
                            </p:childTnLst>
                          </p:cTn>
                        </p:par>
                        <p:par>
                          <p:cTn id="131" fill="hold" nodeType="afterGroup">
                            <p:stCondLst>
                              <p:cond delay="7000"/>
                            </p:stCondLst>
                            <p:childTnLst>
                              <p:par>
                                <p:cTn id="132" presetID="9" presetClass="entr" presetSubtype="0" fill="hold" nodeType="after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dissolve">
                                      <p:cBhvr>
                                        <p:cTn id="134" dur="500"/>
                                        <p:tgtEl>
                                          <p:spTgt spid="66"/>
                                        </p:tgtEl>
                                      </p:cBhvr>
                                    </p:animEffect>
                                  </p:childTnLst>
                                  <p:subTnLst>
                                    <p:audio>
                                      <p:cMediaNode>
                                        <p:cTn display="0" masterRel="sameClick">
                                          <p:stCondLst>
                                            <p:cond evt="begin" delay="0">
                                              <p:tn val="132"/>
                                            </p:cond>
                                          </p:stCondLst>
                                          <p:endCondLst>
                                            <p:cond evt="onStopAudio" delay="0">
                                              <p:tgtEl>
                                                <p:sldTgt/>
                                              </p:tgtEl>
                                            </p:cond>
                                          </p:endCondLst>
                                        </p:cTn>
                                        <p:tgtEl>
                                          <p:sndTgt r:embed="rId4" name="camera.wav"/>
                                        </p:tgtEl>
                                      </p:cMediaNode>
                                    </p:audio>
                                  </p:subTnLst>
                                </p:cTn>
                              </p:par>
                            </p:childTnLst>
                          </p:cTn>
                        </p:par>
                        <p:par>
                          <p:cTn id="135" fill="hold" nodeType="afterGroup">
                            <p:stCondLst>
                              <p:cond delay="7500"/>
                            </p:stCondLst>
                            <p:childTnLst>
                              <p:par>
                                <p:cTn id="136" presetID="53" presetClass="exit" presetSubtype="0" fill="hold" nodeType="afterEffect">
                                  <p:stCondLst>
                                    <p:cond delay="0"/>
                                  </p:stCondLst>
                                  <p:childTnLst>
                                    <p:anim calcmode="lin" valueType="num">
                                      <p:cBhvr>
                                        <p:cTn id="137" dur="500"/>
                                        <p:tgtEl>
                                          <p:spTgt spid="66"/>
                                        </p:tgtEl>
                                        <p:attrNameLst>
                                          <p:attrName>ppt_w</p:attrName>
                                        </p:attrNameLst>
                                      </p:cBhvr>
                                      <p:tavLst>
                                        <p:tav tm="0">
                                          <p:val>
                                            <p:strVal val="ppt_w"/>
                                          </p:val>
                                        </p:tav>
                                        <p:tav tm="100000">
                                          <p:val>
                                            <p:fltVal val="0"/>
                                          </p:val>
                                        </p:tav>
                                      </p:tavLst>
                                    </p:anim>
                                    <p:anim calcmode="lin" valueType="num">
                                      <p:cBhvr>
                                        <p:cTn id="138" dur="500"/>
                                        <p:tgtEl>
                                          <p:spTgt spid="66"/>
                                        </p:tgtEl>
                                        <p:attrNameLst>
                                          <p:attrName>ppt_h</p:attrName>
                                        </p:attrNameLst>
                                      </p:cBhvr>
                                      <p:tavLst>
                                        <p:tav tm="0">
                                          <p:val>
                                            <p:strVal val="ppt_h"/>
                                          </p:val>
                                        </p:tav>
                                        <p:tav tm="100000">
                                          <p:val>
                                            <p:fltVal val="0"/>
                                          </p:val>
                                        </p:tav>
                                      </p:tavLst>
                                    </p:anim>
                                    <p:animEffect transition="out" filter="fade">
                                      <p:cBhvr>
                                        <p:cTn id="139" dur="500"/>
                                        <p:tgtEl>
                                          <p:spTgt spid="66"/>
                                        </p:tgtEl>
                                      </p:cBhvr>
                                    </p:animEffect>
                                    <p:set>
                                      <p:cBhvr>
                                        <p:cTn id="140" dur="1" fill="hold">
                                          <p:stCondLst>
                                            <p:cond delay="499"/>
                                          </p:stCondLst>
                                        </p:cTn>
                                        <p:tgtEl>
                                          <p:spTgt spid="66"/>
                                        </p:tgtEl>
                                        <p:attrNameLst>
                                          <p:attrName>style.visibility</p:attrName>
                                        </p:attrNameLst>
                                      </p:cBhvr>
                                      <p:to>
                                        <p:strVal val="hidden"/>
                                      </p:to>
                                    </p:set>
                                  </p:childTnLst>
                                </p:cTn>
                              </p:par>
                            </p:childTnLst>
                          </p:cTn>
                        </p:par>
                        <p:par>
                          <p:cTn id="141" fill="hold" nodeType="afterGroup">
                            <p:stCondLst>
                              <p:cond delay="8000"/>
                            </p:stCondLst>
                            <p:childTnLst>
                              <p:par>
                                <p:cTn id="142" presetID="9" presetClass="entr" presetSubtype="0" fill="hold" nodeType="after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dissolve">
                                      <p:cBhvr>
                                        <p:cTn id="144" dur="500"/>
                                        <p:tgtEl>
                                          <p:spTgt spid="65"/>
                                        </p:tgtEl>
                                      </p:cBhvr>
                                    </p:animEffect>
                                  </p:childTnLst>
                                  <p:subTnLst>
                                    <p:audio>
                                      <p:cMediaNode>
                                        <p:cTn display="0" masterRel="sameClick">
                                          <p:stCondLst>
                                            <p:cond evt="begin" delay="0">
                                              <p:tn val="142"/>
                                            </p:cond>
                                          </p:stCondLst>
                                          <p:endCondLst>
                                            <p:cond evt="onStopAudio" delay="0">
                                              <p:tgtEl>
                                                <p:sldTgt/>
                                              </p:tgtEl>
                                            </p:cond>
                                          </p:endCondLst>
                                        </p:cTn>
                                        <p:tgtEl>
                                          <p:sndTgt r:embed="rId4" name="camera.wav"/>
                                        </p:tgtEl>
                                      </p:cMediaNode>
                                    </p:audio>
                                  </p:subTnLst>
                                </p:cTn>
                              </p:par>
                            </p:childTnLst>
                          </p:cTn>
                        </p:par>
                        <p:par>
                          <p:cTn id="145" fill="hold" nodeType="afterGroup">
                            <p:stCondLst>
                              <p:cond delay="8500"/>
                            </p:stCondLst>
                            <p:childTnLst>
                              <p:par>
                                <p:cTn id="146" presetID="53" presetClass="exit" presetSubtype="0" fill="hold" nodeType="afterEffect">
                                  <p:stCondLst>
                                    <p:cond delay="0"/>
                                  </p:stCondLst>
                                  <p:childTnLst>
                                    <p:anim calcmode="lin" valueType="num">
                                      <p:cBhvr>
                                        <p:cTn id="147" dur="500"/>
                                        <p:tgtEl>
                                          <p:spTgt spid="65"/>
                                        </p:tgtEl>
                                        <p:attrNameLst>
                                          <p:attrName>ppt_w</p:attrName>
                                        </p:attrNameLst>
                                      </p:cBhvr>
                                      <p:tavLst>
                                        <p:tav tm="0">
                                          <p:val>
                                            <p:strVal val="ppt_w"/>
                                          </p:val>
                                        </p:tav>
                                        <p:tav tm="100000">
                                          <p:val>
                                            <p:fltVal val="0"/>
                                          </p:val>
                                        </p:tav>
                                      </p:tavLst>
                                    </p:anim>
                                    <p:anim calcmode="lin" valueType="num">
                                      <p:cBhvr>
                                        <p:cTn id="148" dur="500"/>
                                        <p:tgtEl>
                                          <p:spTgt spid="65"/>
                                        </p:tgtEl>
                                        <p:attrNameLst>
                                          <p:attrName>ppt_h</p:attrName>
                                        </p:attrNameLst>
                                      </p:cBhvr>
                                      <p:tavLst>
                                        <p:tav tm="0">
                                          <p:val>
                                            <p:strVal val="ppt_h"/>
                                          </p:val>
                                        </p:tav>
                                        <p:tav tm="100000">
                                          <p:val>
                                            <p:fltVal val="0"/>
                                          </p:val>
                                        </p:tav>
                                      </p:tavLst>
                                    </p:anim>
                                    <p:animEffect transition="out" filter="fade">
                                      <p:cBhvr>
                                        <p:cTn id="149" dur="500"/>
                                        <p:tgtEl>
                                          <p:spTgt spid="65"/>
                                        </p:tgtEl>
                                      </p:cBhvr>
                                    </p:animEffect>
                                    <p:set>
                                      <p:cBhvr>
                                        <p:cTn id="150" dur="1" fill="hold">
                                          <p:stCondLst>
                                            <p:cond delay="499"/>
                                          </p:stCondLst>
                                        </p:cTn>
                                        <p:tgtEl>
                                          <p:spTgt spid="65"/>
                                        </p:tgtEl>
                                        <p:attrNameLst>
                                          <p:attrName>style.visibility</p:attrName>
                                        </p:attrNameLst>
                                      </p:cBhvr>
                                      <p:to>
                                        <p:strVal val="hidden"/>
                                      </p:to>
                                    </p:set>
                                  </p:childTnLst>
                                </p:cTn>
                              </p:par>
                            </p:childTnLst>
                          </p:cTn>
                        </p:par>
                        <p:par>
                          <p:cTn id="151" fill="hold" nodeType="afterGroup">
                            <p:stCondLst>
                              <p:cond delay="9000"/>
                            </p:stCondLst>
                            <p:childTnLst>
                              <p:par>
                                <p:cTn id="152" presetID="9" presetClass="entr" presetSubtype="0" fill="hold" nodeType="after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dissolve">
                                      <p:cBhvr>
                                        <p:cTn id="154" dur="500"/>
                                        <p:tgtEl>
                                          <p:spTgt spid="64"/>
                                        </p:tgtEl>
                                      </p:cBhvr>
                                    </p:animEffect>
                                  </p:childTnLst>
                                  <p:subTnLst>
                                    <p:audio>
                                      <p:cMediaNode>
                                        <p:cTn display="0" masterRel="sameClick">
                                          <p:stCondLst>
                                            <p:cond evt="begin" delay="0">
                                              <p:tn val="152"/>
                                            </p:cond>
                                          </p:stCondLst>
                                          <p:endCondLst>
                                            <p:cond evt="onStopAudio" delay="0">
                                              <p:tgtEl>
                                                <p:sldTgt/>
                                              </p:tgtEl>
                                            </p:cond>
                                          </p:endCondLst>
                                        </p:cTn>
                                        <p:tgtEl>
                                          <p:sndTgt r:embed="rId4" name="camera.wav"/>
                                        </p:tgtEl>
                                      </p:cMediaNode>
                                    </p:audio>
                                  </p:subTnLst>
                                </p:cTn>
                              </p:par>
                            </p:childTnLst>
                          </p:cTn>
                        </p:par>
                        <p:par>
                          <p:cTn id="155" fill="hold" nodeType="afterGroup">
                            <p:stCondLst>
                              <p:cond delay="9500"/>
                            </p:stCondLst>
                            <p:childTnLst>
                              <p:par>
                                <p:cTn id="156" presetID="53" presetClass="exit" presetSubtype="0" fill="hold" nodeType="afterEffect">
                                  <p:stCondLst>
                                    <p:cond delay="0"/>
                                  </p:stCondLst>
                                  <p:childTnLst>
                                    <p:anim calcmode="lin" valueType="num">
                                      <p:cBhvr>
                                        <p:cTn id="157" dur="500"/>
                                        <p:tgtEl>
                                          <p:spTgt spid="64"/>
                                        </p:tgtEl>
                                        <p:attrNameLst>
                                          <p:attrName>ppt_w</p:attrName>
                                        </p:attrNameLst>
                                      </p:cBhvr>
                                      <p:tavLst>
                                        <p:tav tm="0">
                                          <p:val>
                                            <p:strVal val="ppt_w"/>
                                          </p:val>
                                        </p:tav>
                                        <p:tav tm="100000">
                                          <p:val>
                                            <p:fltVal val="0"/>
                                          </p:val>
                                        </p:tav>
                                      </p:tavLst>
                                    </p:anim>
                                    <p:anim calcmode="lin" valueType="num">
                                      <p:cBhvr>
                                        <p:cTn id="158" dur="500"/>
                                        <p:tgtEl>
                                          <p:spTgt spid="64"/>
                                        </p:tgtEl>
                                        <p:attrNameLst>
                                          <p:attrName>ppt_h</p:attrName>
                                        </p:attrNameLst>
                                      </p:cBhvr>
                                      <p:tavLst>
                                        <p:tav tm="0">
                                          <p:val>
                                            <p:strVal val="ppt_h"/>
                                          </p:val>
                                        </p:tav>
                                        <p:tav tm="100000">
                                          <p:val>
                                            <p:fltVal val="0"/>
                                          </p:val>
                                        </p:tav>
                                      </p:tavLst>
                                    </p:anim>
                                    <p:animEffect transition="out" filter="fade">
                                      <p:cBhvr>
                                        <p:cTn id="159" dur="500"/>
                                        <p:tgtEl>
                                          <p:spTgt spid="64"/>
                                        </p:tgtEl>
                                      </p:cBhvr>
                                    </p:animEffect>
                                    <p:set>
                                      <p:cBhvr>
                                        <p:cTn id="160" dur="1" fill="hold">
                                          <p:stCondLst>
                                            <p:cond delay="499"/>
                                          </p:stCondLst>
                                        </p:cTn>
                                        <p:tgtEl>
                                          <p:spTgt spid="64"/>
                                        </p:tgtEl>
                                        <p:attrNameLst>
                                          <p:attrName>style.visibility</p:attrName>
                                        </p:attrNameLst>
                                      </p:cBhvr>
                                      <p:to>
                                        <p:strVal val="hidden"/>
                                      </p:to>
                                    </p:set>
                                  </p:childTnLst>
                                </p:cTn>
                              </p:par>
                            </p:childTnLst>
                          </p:cTn>
                        </p:par>
                        <p:par>
                          <p:cTn id="161" fill="hold" nodeType="afterGroup">
                            <p:stCondLst>
                              <p:cond delay="10000"/>
                            </p:stCondLst>
                            <p:childTnLst>
                              <p:par>
                                <p:cTn id="162" presetID="9" presetClass="entr" presetSubtype="0" fill="hold" nodeType="afterEffect">
                                  <p:stCondLst>
                                    <p:cond delay="0"/>
                                  </p:stCondLst>
                                  <p:childTnLst>
                                    <p:set>
                                      <p:cBhvr>
                                        <p:cTn id="163" dur="1" fill="hold">
                                          <p:stCondLst>
                                            <p:cond delay="0"/>
                                          </p:stCondLst>
                                        </p:cTn>
                                        <p:tgtEl>
                                          <p:spTgt spid="63"/>
                                        </p:tgtEl>
                                        <p:attrNameLst>
                                          <p:attrName>style.visibility</p:attrName>
                                        </p:attrNameLst>
                                      </p:cBhvr>
                                      <p:to>
                                        <p:strVal val="visible"/>
                                      </p:to>
                                    </p:set>
                                    <p:animEffect transition="in" filter="dissolve">
                                      <p:cBhvr>
                                        <p:cTn id="164" dur="500"/>
                                        <p:tgtEl>
                                          <p:spTgt spid="63"/>
                                        </p:tgtEl>
                                      </p:cBhvr>
                                    </p:animEffect>
                                  </p:childTnLst>
                                  <p:subTnLst>
                                    <p:audio>
                                      <p:cMediaNode>
                                        <p:cTn display="0" masterRel="sameClick">
                                          <p:stCondLst>
                                            <p:cond evt="begin" delay="0">
                                              <p:tn val="162"/>
                                            </p:cond>
                                          </p:stCondLst>
                                          <p:endCondLst>
                                            <p:cond evt="onStopAudio" delay="0">
                                              <p:tgtEl>
                                                <p:sldTgt/>
                                              </p:tgtEl>
                                            </p:cond>
                                          </p:endCondLst>
                                        </p:cTn>
                                        <p:tgtEl>
                                          <p:sndTgt r:embed="rId4" name="camera.wav"/>
                                        </p:tgtEl>
                                      </p:cMediaNode>
                                    </p:audio>
                                  </p:subTnLst>
                                </p:cTn>
                              </p:par>
                            </p:childTnLst>
                          </p:cTn>
                        </p:par>
                        <p:par>
                          <p:cTn id="165" fill="hold" nodeType="afterGroup">
                            <p:stCondLst>
                              <p:cond delay="10500"/>
                            </p:stCondLst>
                            <p:childTnLst>
                              <p:par>
                                <p:cTn id="166" presetID="53" presetClass="exit" presetSubtype="0" fill="hold" nodeType="afterEffect">
                                  <p:stCondLst>
                                    <p:cond delay="0"/>
                                  </p:stCondLst>
                                  <p:childTnLst>
                                    <p:anim calcmode="lin" valueType="num">
                                      <p:cBhvr>
                                        <p:cTn id="167" dur="500"/>
                                        <p:tgtEl>
                                          <p:spTgt spid="63"/>
                                        </p:tgtEl>
                                        <p:attrNameLst>
                                          <p:attrName>ppt_w</p:attrName>
                                        </p:attrNameLst>
                                      </p:cBhvr>
                                      <p:tavLst>
                                        <p:tav tm="0">
                                          <p:val>
                                            <p:strVal val="ppt_w"/>
                                          </p:val>
                                        </p:tav>
                                        <p:tav tm="100000">
                                          <p:val>
                                            <p:fltVal val="0"/>
                                          </p:val>
                                        </p:tav>
                                      </p:tavLst>
                                    </p:anim>
                                    <p:anim calcmode="lin" valueType="num">
                                      <p:cBhvr>
                                        <p:cTn id="168" dur="500"/>
                                        <p:tgtEl>
                                          <p:spTgt spid="63"/>
                                        </p:tgtEl>
                                        <p:attrNameLst>
                                          <p:attrName>ppt_h</p:attrName>
                                        </p:attrNameLst>
                                      </p:cBhvr>
                                      <p:tavLst>
                                        <p:tav tm="0">
                                          <p:val>
                                            <p:strVal val="ppt_h"/>
                                          </p:val>
                                        </p:tav>
                                        <p:tav tm="100000">
                                          <p:val>
                                            <p:fltVal val="0"/>
                                          </p:val>
                                        </p:tav>
                                      </p:tavLst>
                                    </p:anim>
                                    <p:animEffect transition="out" filter="fade">
                                      <p:cBhvr>
                                        <p:cTn id="169" dur="500"/>
                                        <p:tgtEl>
                                          <p:spTgt spid="63"/>
                                        </p:tgtEl>
                                      </p:cBhvr>
                                    </p:animEffect>
                                    <p:set>
                                      <p:cBhvr>
                                        <p:cTn id="170" dur="1" fill="hold">
                                          <p:stCondLst>
                                            <p:cond delay="499"/>
                                          </p:stCondLst>
                                        </p:cTn>
                                        <p:tgtEl>
                                          <p:spTgt spid="63"/>
                                        </p:tgtEl>
                                        <p:attrNameLst>
                                          <p:attrName>style.visibility</p:attrName>
                                        </p:attrNameLst>
                                      </p:cBhvr>
                                      <p:to>
                                        <p:strVal val="hidden"/>
                                      </p:to>
                                    </p:set>
                                  </p:childTnLst>
                                </p:cTn>
                              </p:par>
                              <p:par>
                                <p:cTn id="171" presetID="53" presetClass="entr" presetSubtype="0" fill="hold" nodeType="withEffect">
                                  <p:stCondLst>
                                    <p:cond delay="0"/>
                                  </p:stCondLst>
                                  <p:childTnLst>
                                    <p:set>
                                      <p:cBhvr>
                                        <p:cTn id="172" dur="1" fill="hold">
                                          <p:stCondLst>
                                            <p:cond delay="0"/>
                                          </p:stCondLst>
                                        </p:cTn>
                                        <p:tgtEl>
                                          <p:spTgt spid="3"/>
                                        </p:tgtEl>
                                        <p:attrNameLst>
                                          <p:attrName>style.visibility</p:attrName>
                                        </p:attrNameLst>
                                      </p:cBhvr>
                                      <p:to>
                                        <p:strVal val="visible"/>
                                      </p:to>
                                    </p:set>
                                    <p:anim calcmode="lin" valueType="num">
                                      <p:cBhvr>
                                        <p:cTn id="173" dur="500" fill="hold"/>
                                        <p:tgtEl>
                                          <p:spTgt spid="3"/>
                                        </p:tgtEl>
                                        <p:attrNameLst>
                                          <p:attrName>ppt_w</p:attrName>
                                        </p:attrNameLst>
                                      </p:cBhvr>
                                      <p:tavLst>
                                        <p:tav tm="0">
                                          <p:val>
                                            <p:fltVal val="0"/>
                                          </p:val>
                                        </p:tav>
                                        <p:tav tm="100000">
                                          <p:val>
                                            <p:strVal val="#ppt_w"/>
                                          </p:val>
                                        </p:tav>
                                      </p:tavLst>
                                    </p:anim>
                                    <p:anim calcmode="lin" valueType="num">
                                      <p:cBhvr>
                                        <p:cTn id="174" dur="500" fill="hold"/>
                                        <p:tgtEl>
                                          <p:spTgt spid="3"/>
                                        </p:tgtEl>
                                        <p:attrNameLst>
                                          <p:attrName>ppt_h</p:attrName>
                                        </p:attrNameLst>
                                      </p:cBhvr>
                                      <p:tavLst>
                                        <p:tav tm="0">
                                          <p:val>
                                            <p:fltVal val="0"/>
                                          </p:val>
                                        </p:tav>
                                        <p:tav tm="100000">
                                          <p:val>
                                            <p:strVal val="#ppt_h"/>
                                          </p:val>
                                        </p:tav>
                                      </p:tavLst>
                                    </p:anim>
                                    <p:animEffect transition="in" filter="fade">
                                      <p:cBhvr>
                                        <p:cTn id="175" dur="500"/>
                                        <p:tgtEl>
                                          <p:spTgt spid="3"/>
                                        </p:tgtEl>
                                      </p:cBhvr>
                                    </p:animEffect>
                                  </p:childTnLst>
                                  <p:subTnLst>
                                    <p:audio>
                                      <p:cMediaNode>
                                        <p:cTn display="0" masterRel="sameClick">
                                          <p:stCondLst>
                                            <p:cond evt="begin" delay="0">
                                              <p:tn val="171"/>
                                            </p:cond>
                                          </p:stCondLst>
                                          <p:endCondLst>
                                            <p:cond evt="onStopAudio" delay="0">
                                              <p:tgtEl>
                                                <p:sldTgt/>
                                              </p:tgtEl>
                                            </p:cond>
                                          </p:endCondLst>
                                        </p:cTn>
                                        <p:tgtEl>
                                          <p:sndTgt r:embed="rId5" name="chimes.wav"/>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2" presetClass="exit" presetSubtype="2" fill="hold" nodeType="clickEffect">
                                  <p:stCondLst>
                                    <p:cond delay="0"/>
                                  </p:stCondLst>
                                  <p:childTnLst>
                                    <p:anim calcmode="lin" valueType="num">
                                      <p:cBhvr additive="base">
                                        <p:cTn id="179" dur="500"/>
                                        <p:tgtEl>
                                          <p:spTgt spid="3"/>
                                        </p:tgtEl>
                                        <p:attrNameLst>
                                          <p:attrName>ppt_x</p:attrName>
                                        </p:attrNameLst>
                                      </p:cBhvr>
                                      <p:tavLst>
                                        <p:tav tm="0">
                                          <p:val>
                                            <p:strVal val="ppt_x"/>
                                          </p:val>
                                        </p:tav>
                                        <p:tav tm="100000">
                                          <p:val>
                                            <p:strVal val="1+ppt_w/2"/>
                                          </p:val>
                                        </p:tav>
                                      </p:tavLst>
                                    </p:anim>
                                    <p:anim calcmode="lin" valueType="num">
                                      <p:cBhvr additive="base">
                                        <p:cTn id="180" dur="500"/>
                                        <p:tgtEl>
                                          <p:spTgt spid="3"/>
                                        </p:tgtEl>
                                        <p:attrNameLst>
                                          <p:attrName>ppt_y</p:attrName>
                                        </p:attrNameLst>
                                      </p:cBhvr>
                                      <p:tavLst>
                                        <p:tav tm="0">
                                          <p:val>
                                            <p:strVal val="ppt_y"/>
                                          </p:val>
                                        </p:tav>
                                        <p:tav tm="100000">
                                          <p:val>
                                            <p:strVal val="ppt_y"/>
                                          </p:val>
                                        </p:tav>
                                      </p:tavLst>
                                    </p:anim>
                                    <p:set>
                                      <p:cBhvr>
                                        <p:cTn id="181" dur="1" fill="hold">
                                          <p:stCondLst>
                                            <p:cond delay="499"/>
                                          </p:stCondLst>
                                        </p:cTn>
                                        <p:tgtEl>
                                          <p:spTgt spid="3"/>
                                        </p:tgtEl>
                                        <p:attrNameLst>
                                          <p:attrName>style.visibility</p:attrName>
                                        </p:attrNameLst>
                                      </p:cBhvr>
                                      <p:to>
                                        <p:strVal val="hidden"/>
                                      </p:to>
                                    </p:set>
                                  </p:childTnLst>
                                </p:cTn>
                              </p:par>
                            </p:childTnLst>
                          </p:cTn>
                        </p:par>
                        <p:par>
                          <p:cTn id="182" fill="hold" nodeType="afterGroup">
                            <p:stCondLst>
                              <p:cond delay="500"/>
                            </p:stCondLst>
                            <p:childTnLst>
                              <p:par>
                                <p:cTn id="183" presetID="23" presetClass="emph" presetSubtype="0" fill="hold" grpId="0" nodeType="afterEffect">
                                  <p:stCondLst>
                                    <p:cond delay="0"/>
                                  </p:stCondLst>
                                  <p:iterate type="lt">
                                    <p:tmPct val="0"/>
                                  </p:iterate>
                                  <p:childTnLst>
                                    <p:animClr clrSpc="hsl" dir="cw">
                                      <p:cBhvr override="childStyle">
                                        <p:cTn id="184" dur="500" fill="hold"/>
                                        <p:tgtEl>
                                          <p:spTgt spid="42"/>
                                        </p:tgtEl>
                                        <p:attrNameLst>
                                          <p:attrName>style.color</p:attrName>
                                        </p:attrNameLst>
                                      </p:cBhvr>
                                      <p:by>
                                        <p:hsl h="10842353" s="0" l="0"/>
                                      </p:by>
                                    </p:animClr>
                                    <p:animClr clrSpc="hsl" dir="cw">
                                      <p:cBhvr>
                                        <p:cTn id="185" dur="500" fill="hold"/>
                                        <p:tgtEl>
                                          <p:spTgt spid="42"/>
                                        </p:tgtEl>
                                        <p:attrNameLst>
                                          <p:attrName>fillcolor</p:attrName>
                                        </p:attrNameLst>
                                      </p:cBhvr>
                                      <p:by>
                                        <p:hsl h="10842353" s="0" l="0"/>
                                      </p:by>
                                    </p:animClr>
                                    <p:animClr clrSpc="hsl" dir="cw">
                                      <p:cBhvr>
                                        <p:cTn id="186" dur="500" fill="hold"/>
                                        <p:tgtEl>
                                          <p:spTgt spid="42"/>
                                        </p:tgtEl>
                                        <p:attrNameLst>
                                          <p:attrName>stroke.color</p:attrName>
                                        </p:attrNameLst>
                                      </p:cBhvr>
                                      <p:by>
                                        <p:hsl h="10842353" s="0" l="0"/>
                                      </p:by>
                                    </p:animClr>
                                    <p:set>
                                      <p:cBhvr>
                                        <p:cTn id="187" dur="500" fill="hold"/>
                                        <p:tgtEl>
                                          <p:spTgt spid="42"/>
                                        </p:tgtEl>
                                        <p:attrNameLst>
                                          <p:attrName>fill.type</p:attrName>
                                        </p:attrNameLst>
                                      </p:cBhvr>
                                      <p:to>
                                        <p:strVal val="solid"/>
                                      </p:to>
                                    </p:set>
                                  </p:childTnLst>
                                  <p:subTnLst>
                                    <p:audio>
                                      <p:cMediaNode>
                                        <p:cTn display="0" masterRel="sameClick">
                                          <p:stCondLst>
                                            <p:cond evt="begin" delay="0">
                                              <p:tn val="183"/>
                                            </p:cond>
                                          </p:stCondLst>
                                          <p:endCondLst>
                                            <p:cond evt="onStopAudio" delay="0">
                                              <p:tgtEl>
                                                <p:sldTgt/>
                                              </p:tgtEl>
                                            </p:cond>
                                          </p:endCondLst>
                                        </p:cTn>
                                        <p:tgtEl>
                                          <p:sndTgt r:embed="rId6" name="FELIZ2.WAV"/>
                                        </p:tgtEl>
                                      </p:cMediaNode>
                                    </p:audio>
                                  </p:subTnLst>
                                </p:cTn>
                              </p:par>
                              <p:par>
                                <p:cTn id="188" presetID="34" presetClass="emph" presetSubtype="0" fill="hold" grpId="1" nodeType="withEffect">
                                  <p:stCondLst>
                                    <p:cond delay="0"/>
                                  </p:stCondLst>
                                  <p:iterate type="lt">
                                    <p:tmPct val="10000"/>
                                  </p:iterate>
                                  <p:childTnLst>
                                    <p:animMotion origin="layout" path="M 0.0 0.0 L 0.0 -0.07213" pathEditMode="relative" ptsTypes="">
                                      <p:cBhvr>
                                        <p:cTn id="189" dur="250" accel="50000" decel="50000" autoRev="1" fill="hold">
                                          <p:stCondLst>
                                            <p:cond delay="0"/>
                                          </p:stCondLst>
                                        </p:cTn>
                                        <p:tgtEl>
                                          <p:spTgt spid="42"/>
                                        </p:tgtEl>
                                        <p:attrNameLst>
                                          <p:attrName>ppt_x</p:attrName>
                                          <p:attrName>ppt_y</p:attrName>
                                        </p:attrNameLst>
                                      </p:cBhvr>
                                    </p:animMotion>
                                    <p:animRot by="1500000">
                                      <p:cBhvr>
                                        <p:cTn id="190" dur="125" fill="hold">
                                          <p:stCondLst>
                                            <p:cond delay="0"/>
                                          </p:stCondLst>
                                        </p:cTn>
                                        <p:tgtEl>
                                          <p:spTgt spid="42"/>
                                        </p:tgtEl>
                                        <p:attrNameLst>
                                          <p:attrName>r</p:attrName>
                                        </p:attrNameLst>
                                      </p:cBhvr>
                                    </p:animRot>
                                    <p:animRot by="-1500000">
                                      <p:cBhvr>
                                        <p:cTn id="191" dur="125" fill="hold">
                                          <p:stCondLst>
                                            <p:cond delay="125"/>
                                          </p:stCondLst>
                                        </p:cTn>
                                        <p:tgtEl>
                                          <p:spTgt spid="42"/>
                                        </p:tgtEl>
                                        <p:attrNameLst>
                                          <p:attrName>r</p:attrName>
                                        </p:attrNameLst>
                                      </p:cBhvr>
                                    </p:animRot>
                                    <p:animRot by="-1500000">
                                      <p:cBhvr>
                                        <p:cTn id="192" dur="125" fill="hold">
                                          <p:stCondLst>
                                            <p:cond delay="250"/>
                                          </p:stCondLst>
                                        </p:cTn>
                                        <p:tgtEl>
                                          <p:spTgt spid="42"/>
                                        </p:tgtEl>
                                        <p:attrNameLst>
                                          <p:attrName>r</p:attrName>
                                        </p:attrNameLst>
                                      </p:cBhvr>
                                    </p:animRot>
                                    <p:animRot by="1500000">
                                      <p:cBhvr>
                                        <p:cTn id="193"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2" grpId="0" animBg="1"/>
      <p:bldP spid="42" grpId="1" animBg="1"/>
      <p:bldP spid="45" grpId="0" animBg="1"/>
      <p:bldP spid="50" grpId="0" animBg="1"/>
      <p:bldP spid="57" grpId="0" animBg="1"/>
      <p:bldP spid="5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WordArt 5"/>
          <p:cNvSpPr>
            <a:spLocks noChangeArrowheads="1" noChangeShapeType="1" noTextEdit="1"/>
          </p:cNvSpPr>
          <p:nvPr/>
        </p:nvSpPr>
        <p:spPr bwMode="auto">
          <a:xfrm>
            <a:off x="3733800" y="2590800"/>
            <a:ext cx="4648200" cy="1295400"/>
          </a:xfrm>
          <a:prstGeom prst="rect">
            <a:avLst/>
          </a:prstGeom>
        </p:spPr>
        <p:txBody>
          <a:bodyPr wrap="none" fromWordArt="1">
            <a:prstTxWarp prst="textWave1">
              <a:avLst>
                <a:gd name="adj1" fmla="val 13005"/>
                <a:gd name="adj2" fmla="val 0"/>
              </a:avLst>
            </a:prstTxWarp>
          </a:bodyPr>
          <a:lstStyle/>
          <a:p>
            <a:pPr algn="ctr"/>
            <a:r>
              <a:rPr lang="en-US" sz="3600" b="1" kern="10">
                <a:ln w="12700">
                  <a:solidFill>
                    <a:srgbClr val="FF00FF"/>
                  </a:solidFill>
                  <a:round/>
                  <a:headEnd/>
                  <a:tailEnd/>
                </a:ln>
                <a:solidFill>
                  <a:srgbClr val="FF0000"/>
                </a:solidFill>
                <a:effectLst>
                  <a:outerShdw dist="45791" dir="2021404" algn="ctr" rotWithShape="0">
                    <a:srgbClr val="808080">
                      <a:alpha val="79999"/>
                    </a:srgbClr>
                  </a:outerShdw>
                </a:effectLst>
                <a:cs typeface="Arial" panose="020B0604020202020204" pitchFamily="34" charset="0"/>
              </a:rPr>
              <a:t>Khởi động </a:t>
            </a:r>
          </a:p>
        </p:txBody>
      </p:sp>
    </p:spTree>
    <p:extLst>
      <p:ext uri="{BB962C8B-B14F-4D97-AF65-F5344CB8AC3E}">
        <p14:creationId xmlns:p14="http://schemas.microsoft.com/office/powerpoint/2010/main" val="283319674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1524000" y="-26988"/>
            <a:ext cx="9144000" cy="6958013"/>
            <a:chOff x="0" y="0"/>
            <a:chExt cx="5760" cy="4383"/>
          </a:xfrm>
        </p:grpSpPr>
        <p:sp>
          <p:nvSpPr>
            <p:cNvPr id="13349" name="Rectangle 3"/>
            <p:cNvSpPr>
              <a:spLocks noChangeArrowheads="1"/>
            </p:cNvSpPr>
            <p:nvPr/>
          </p:nvSpPr>
          <p:spPr bwMode="auto">
            <a:xfrm>
              <a:off x="0" y="3884"/>
              <a:ext cx="5760" cy="499"/>
            </a:xfrm>
            <a:prstGeom prst="rect">
              <a:avLst/>
            </a:prstGeom>
            <a:gradFill rotWithShape="1">
              <a:gsLst>
                <a:gs pos="0">
                  <a:srgbClr val="008000"/>
                </a:gs>
                <a:gs pos="100000">
                  <a:srgbClr val="003B00"/>
                </a:gs>
              </a:gsLst>
              <a:lin ang="5400000" scaled="1"/>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a:p>
          </p:txBody>
        </p:sp>
        <p:sp>
          <p:nvSpPr>
            <p:cNvPr id="13350" name="Rectangle 4"/>
            <p:cNvSpPr>
              <a:spLocks noChangeArrowheads="1"/>
            </p:cNvSpPr>
            <p:nvPr/>
          </p:nvSpPr>
          <p:spPr bwMode="auto">
            <a:xfrm>
              <a:off x="0" y="0"/>
              <a:ext cx="5760" cy="527"/>
            </a:xfrm>
            <a:prstGeom prst="rect">
              <a:avLst/>
            </a:prstGeom>
            <a:gradFill rotWithShape="1">
              <a:gsLst>
                <a:gs pos="0">
                  <a:srgbClr val="003B00"/>
                </a:gs>
                <a:gs pos="100000">
                  <a:srgbClr val="008000"/>
                </a:gs>
              </a:gsLst>
              <a:lin ang="5400000" scaled="1"/>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a:p>
          </p:txBody>
        </p:sp>
        <p:sp>
          <p:nvSpPr>
            <p:cNvPr id="13351" name="AutoShape 5"/>
            <p:cNvSpPr>
              <a:spLocks noChangeArrowheads="1"/>
            </p:cNvSpPr>
            <p:nvPr/>
          </p:nvSpPr>
          <p:spPr bwMode="auto">
            <a:xfrm>
              <a:off x="45" y="572"/>
              <a:ext cx="5647" cy="3221"/>
            </a:xfrm>
            <a:prstGeom prst="flowChartAlternateProcess">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a:p>
          </p:txBody>
        </p:sp>
      </p:grpSp>
      <p:sp>
        <p:nvSpPr>
          <p:cNvPr id="313352" name="WordArt 8"/>
          <p:cNvSpPr>
            <a:spLocks noChangeArrowheads="1" noChangeShapeType="1" noTextEdit="1"/>
          </p:cNvSpPr>
          <p:nvPr/>
        </p:nvSpPr>
        <p:spPr bwMode="auto">
          <a:xfrm>
            <a:off x="3719513" y="260350"/>
            <a:ext cx="4986337" cy="504825"/>
          </a:xfrm>
          <a:prstGeom prst="rect">
            <a:avLst/>
          </a:prstGeom>
        </p:spPr>
        <p:txBody>
          <a:bodyPr wrap="none" fromWordArt="1">
            <a:prstTxWarp prst="textWave2">
              <a:avLst>
                <a:gd name="adj1" fmla="val 13005"/>
                <a:gd name="adj2" fmla="val 0"/>
              </a:avLst>
            </a:prstTxWarp>
          </a:bodyPr>
          <a:lstStyle/>
          <a:p>
            <a:r>
              <a:rPr lang="en-US" sz="3600" kern="10">
                <a:ln w="9525">
                  <a:solidFill>
                    <a:srgbClr val="FF6600"/>
                  </a:solidFill>
                  <a:round/>
                  <a:headEnd/>
                  <a:tailEnd/>
                </a:ln>
                <a:solidFill>
                  <a:schemeClr val="accent1"/>
                </a:solidFill>
                <a:effectLst>
                  <a:outerShdw dist="107763" dir="18900000" algn="ctr" rotWithShape="0">
                    <a:srgbClr val="C0C0C0">
                      <a:alpha val="50000"/>
                    </a:srgbClr>
                  </a:outerShdw>
                </a:effectLst>
                <a:latin typeface="Arial" panose="020B0604020202020204" pitchFamily="34" charset="0"/>
              </a:rPr>
              <a:t>AI NHANH AI ĐÚNG!</a:t>
            </a:r>
          </a:p>
        </p:txBody>
      </p:sp>
      <p:sp>
        <p:nvSpPr>
          <p:cNvPr id="31" name="AutoShape 51"/>
          <p:cNvSpPr>
            <a:spLocks noChangeArrowheads="1"/>
          </p:cNvSpPr>
          <p:nvPr/>
        </p:nvSpPr>
        <p:spPr bwMode="auto">
          <a:xfrm>
            <a:off x="2782888" y="1182688"/>
            <a:ext cx="7656512" cy="1093787"/>
          </a:xfrm>
          <a:prstGeom prst="roundRect">
            <a:avLst>
              <a:gd name="adj" fmla="val 16667"/>
            </a:avLst>
          </a:prstGeom>
          <a:solidFill>
            <a:srgbClr val="C00000"/>
          </a:solidFill>
          <a:ln w="9525">
            <a:solidFill>
              <a:srgbClr val="FF6600"/>
            </a:solidFill>
            <a:round/>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400">
                <a:latin typeface="Arial" panose="020B0604020202020204" pitchFamily="34" charset="0"/>
              </a:rPr>
              <a:t> </a:t>
            </a:r>
            <a:r>
              <a:rPr lang="en-US" altLang="en-US" sz="2800" b="1">
                <a:solidFill>
                  <a:schemeClr val="bg1"/>
                </a:solidFill>
                <a:latin typeface="Arial" panose="020B0604020202020204" pitchFamily="34" charset="0"/>
              </a:rPr>
              <a:t>Số thập phân nào không có giá trị bằng 1,6</a:t>
            </a:r>
          </a:p>
        </p:txBody>
      </p:sp>
      <p:sp>
        <p:nvSpPr>
          <p:cNvPr id="36" name="AutoShape 51"/>
          <p:cNvSpPr>
            <a:spLocks noChangeArrowheads="1"/>
          </p:cNvSpPr>
          <p:nvPr/>
        </p:nvSpPr>
        <p:spPr bwMode="auto">
          <a:xfrm>
            <a:off x="3276600" y="2636838"/>
            <a:ext cx="5843588" cy="749300"/>
          </a:xfrm>
          <a:prstGeom prst="roundRect">
            <a:avLst>
              <a:gd name="adj" fmla="val 16667"/>
            </a:avLst>
          </a:prstGeom>
          <a:solidFill>
            <a:srgbClr val="7030A0"/>
          </a:solidFill>
          <a:ln w="9525">
            <a:noFill/>
            <a:round/>
            <a:headEnd/>
            <a:tailEnd/>
          </a:ln>
        </p:spPr>
        <p:txBody>
          <a:bodyPr wrap="none" anchor="ctr"/>
          <a:lstStyle/>
          <a:p>
            <a:pPr algn="ctr">
              <a:defRPr/>
            </a:pPr>
            <a:r>
              <a:rPr lang="en-US" sz="3200" b="1" dirty="0">
                <a:solidFill>
                  <a:schemeClr val="bg1"/>
                </a:solidFill>
                <a:effectLst>
                  <a:outerShdw blurRad="38100" dist="38100" dir="2700000" algn="tl">
                    <a:srgbClr val="000000"/>
                  </a:outerShdw>
                </a:effectLst>
                <a:latin typeface="Arial" charset="0"/>
                <a:cs typeface="Arial" charset="0"/>
              </a:rPr>
              <a:t>1,60</a:t>
            </a:r>
            <a:endParaRPr lang="en-US" sz="3200" baseline="30000" dirty="0">
              <a:solidFill>
                <a:schemeClr val="bg1"/>
              </a:solidFill>
              <a:latin typeface="Arial" charset="0"/>
              <a:cs typeface="Arial" charset="0"/>
            </a:endParaRPr>
          </a:p>
        </p:txBody>
      </p:sp>
      <p:pic>
        <p:nvPicPr>
          <p:cNvPr id="39" name="Picture 38"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11363" y="2636838"/>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8" name="cached_combo42.wav"/>
            </a:hlinkHover>
          </p:cNvPr>
          <p:cNvSpPr>
            <a:spLocks noChangeArrowheads="1"/>
          </p:cNvSpPr>
          <p:nvPr/>
        </p:nvSpPr>
        <p:spPr bwMode="auto">
          <a:xfrm>
            <a:off x="2147888" y="2781300"/>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sz="2000">
              <a:latin typeface=".VnTime" panose="020B7200000000000000" pitchFamily="34" charset="0"/>
            </a:endParaRPr>
          </a:p>
        </p:txBody>
      </p:sp>
      <p:sp>
        <p:nvSpPr>
          <p:cNvPr id="41" name="WordArt 226"/>
          <p:cNvSpPr>
            <a:spLocks noChangeArrowheads="1" noChangeShapeType="1" noTextEdit="1"/>
          </p:cNvSpPr>
          <p:nvPr/>
        </p:nvSpPr>
        <p:spPr bwMode="auto">
          <a:xfrm>
            <a:off x="2354263" y="2852738"/>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cs typeface="Times New Roman" panose="02020603050405020304" pitchFamily="18" charset="0"/>
              </a:rPr>
              <a:t>A</a:t>
            </a:r>
          </a:p>
        </p:txBody>
      </p:sp>
      <p:sp>
        <p:nvSpPr>
          <p:cNvPr id="42" name="AutoShape 51"/>
          <p:cNvSpPr>
            <a:spLocks noChangeArrowheads="1"/>
          </p:cNvSpPr>
          <p:nvPr/>
        </p:nvSpPr>
        <p:spPr bwMode="auto">
          <a:xfrm>
            <a:off x="3124200" y="3690938"/>
            <a:ext cx="5967413" cy="7493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3000" b="1">
                <a:solidFill>
                  <a:schemeClr val="bg1"/>
                </a:solidFill>
                <a:latin typeface="Arial" panose="020B0604020202020204" pitchFamily="34" charset="0"/>
              </a:rPr>
              <a:t>16,00</a:t>
            </a:r>
            <a:endParaRPr lang="en-US" altLang="en-US" sz="4600" b="1" baseline="30000">
              <a:solidFill>
                <a:schemeClr val="bg1"/>
              </a:solidFill>
              <a:latin typeface="Arial" panose="020B0604020202020204" pitchFamily="34" charset="0"/>
            </a:endParaRPr>
          </a:p>
        </p:txBody>
      </p:sp>
      <p:pic>
        <p:nvPicPr>
          <p:cNvPr id="44"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57400"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8" name="cached_combo42.wav"/>
            </a:hlinkHover>
          </p:cNvPr>
          <p:cNvSpPr>
            <a:spLocks noChangeArrowheads="1"/>
          </p:cNvSpPr>
          <p:nvPr/>
        </p:nvSpPr>
        <p:spPr bwMode="auto">
          <a:xfrm>
            <a:off x="2133600"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sz="2000">
              <a:latin typeface=".VnTime" panose="020B7200000000000000" pitchFamily="34" charset="0"/>
            </a:endParaRPr>
          </a:p>
        </p:txBody>
      </p:sp>
      <p:sp>
        <p:nvSpPr>
          <p:cNvPr id="46" name="WordArt 226"/>
          <p:cNvSpPr>
            <a:spLocks noChangeArrowheads="1" noChangeShapeType="1" noTextEdit="1"/>
          </p:cNvSpPr>
          <p:nvPr/>
        </p:nvSpPr>
        <p:spPr bwMode="auto">
          <a:xfrm>
            <a:off x="2339975" y="38925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cs typeface="Times New Roman" panose="02020603050405020304" pitchFamily="18" charset="0"/>
              </a:rPr>
              <a:t>B</a:t>
            </a:r>
          </a:p>
        </p:txBody>
      </p:sp>
      <p:sp>
        <p:nvSpPr>
          <p:cNvPr id="47" name="AutoShape 51"/>
          <p:cNvSpPr>
            <a:spLocks noChangeArrowheads="1"/>
          </p:cNvSpPr>
          <p:nvPr/>
        </p:nvSpPr>
        <p:spPr bwMode="auto">
          <a:xfrm>
            <a:off x="3200400" y="4787900"/>
            <a:ext cx="5943600" cy="749300"/>
          </a:xfrm>
          <a:prstGeom prst="roundRect">
            <a:avLst>
              <a:gd name="adj" fmla="val 16667"/>
            </a:avLst>
          </a:prstGeom>
          <a:solidFill>
            <a:srgbClr val="7030A0"/>
          </a:solidFill>
          <a:ln>
            <a:noFill/>
          </a:ln>
        </p:spPr>
        <p:txBody>
          <a:bodyPr wrap="none" anchor="ctr"/>
          <a:lstStyle/>
          <a:p>
            <a:pPr algn="ctr">
              <a:defRPr/>
            </a:pPr>
            <a:r>
              <a:rPr lang="en-US" sz="3000" b="1" dirty="0">
                <a:solidFill>
                  <a:schemeClr val="bg1"/>
                </a:solidFill>
                <a:latin typeface="Arial" charset="0"/>
                <a:cs typeface="Arial" charset="0"/>
              </a:rPr>
              <a:t>1,600</a:t>
            </a:r>
            <a:endParaRPr lang="en-US" sz="3600" b="1" baseline="30000" dirty="0">
              <a:solidFill>
                <a:schemeClr val="bg1"/>
              </a:solidFill>
              <a:effectLst>
                <a:outerShdw blurRad="38100" dist="38100" dir="2700000" algn="tl">
                  <a:srgbClr val="000000"/>
                </a:outerShdw>
              </a:effectLst>
              <a:latin typeface="Arial" charset="0"/>
              <a:cs typeface="Arial" charset="0"/>
            </a:endParaRPr>
          </a:p>
        </p:txBody>
      </p:sp>
      <p:pic>
        <p:nvPicPr>
          <p:cNvPr id="49"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52638" y="4787900"/>
            <a:ext cx="1500187"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8" name="cached_combo42.wav"/>
            </a:hlinkHover>
          </p:cNvPr>
          <p:cNvSpPr>
            <a:spLocks noChangeArrowheads="1"/>
          </p:cNvSpPr>
          <p:nvPr/>
        </p:nvSpPr>
        <p:spPr bwMode="auto">
          <a:xfrm>
            <a:off x="2128838" y="4932363"/>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sz="2000">
              <a:latin typeface=".VnTime" panose="020B7200000000000000" pitchFamily="34" charset="0"/>
            </a:endParaRPr>
          </a:p>
        </p:txBody>
      </p:sp>
      <p:sp>
        <p:nvSpPr>
          <p:cNvPr id="51" name="WordArt 226"/>
          <p:cNvSpPr>
            <a:spLocks noChangeArrowheads="1" noChangeShapeType="1" noTextEdit="1"/>
          </p:cNvSpPr>
          <p:nvPr/>
        </p:nvSpPr>
        <p:spPr bwMode="auto">
          <a:xfrm>
            <a:off x="2335213" y="4932363"/>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cs typeface="Times New Roman" panose="02020603050405020304" pitchFamily="18" charset="0"/>
              </a:rPr>
              <a:t>c</a:t>
            </a:r>
          </a:p>
        </p:txBody>
      </p:sp>
      <p:sp>
        <p:nvSpPr>
          <p:cNvPr id="57" name="AutoShape 27"/>
          <p:cNvSpPr>
            <a:spLocks noChangeArrowheads="1"/>
          </p:cNvSpPr>
          <p:nvPr/>
        </p:nvSpPr>
        <p:spPr bwMode="auto">
          <a:xfrm>
            <a:off x="1528763" y="10668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latin typeface="Arial" panose="020B0604020202020204" pitchFamily="34" charset="0"/>
            </a:endParaRPr>
          </a:p>
        </p:txBody>
      </p:sp>
      <p:sp>
        <p:nvSpPr>
          <p:cNvPr id="58" name="WordArt 28"/>
          <p:cNvSpPr>
            <a:spLocks noChangeArrowheads="1" noChangeShapeType="1" noTextEdit="1"/>
          </p:cNvSpPr>
          <p:nvPr/>
        </p:nvSpPr>
        <p:spPr bwMode="auto">
          <a:xfrm>
            <a:off x="1946275" y="1435100"/>
            <a:ext cx="685800" cy="609600"/>
          </a:xfrm>
          <a:prstGeom prst="rect">
            <a:avLst/>
          </a:prstGeom>
        </p:spPr>
        <p:txBody>
          <a:bodyPr wrap="none" fromWordArt="1">
            <a:prstTxWarp prst="textPlain">
              <a:avLst>
                <a:gd name="adj" fmla="val 50000"/>
              </a:avLst>
            </a:prstTxWarp>
          </a:bodyPr>
          <a:lstStyle/>
          <a:p>
            <a:r>
              <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2</a:t>
            </a:r>
          </a:p>
        </p:txBody>
      </p:sp>
      <p:sp>
        <p:nvSpPr>
          <p:cNvPr id="63" name="WordArt 33"/>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0</a:t>
            </a:r>
          </a:p>
        </p:txBody>
      </p:sp>
      <p:sp>
        <p:nvSpPr>
          <p:cNvPr id="64" name="WordArt 34"/>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1</a:t>
            </a:r>
          </a:p>
        </p:txBody>
      </p:sp>
      <p:sp>
        <p:nvSpPr>
          <p:cNvPr id="65" name="WordArt 35"/>
          <p:cNvSpPr>
            <a:spLocks noChangeArrowheads="1" noChangeShapeType="1" noTextEdit="1"/>
          </p:cNvSpPr>
          <p:nvPr/>
        </p:nvSpPr>
        <p:spPr bwMode="auto">
          <a:xfrm>
            <a:off x="9691688" y="2590800"/>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2</a:t>
            </a:r>
          </a:p>
        </p:txBody>
      </p:sp>
      <p:sp>
        <p:nvSpPr>
          <p:cNvPr id="66" name="WordArt 36"/>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3</a:t>
            </a:r>
          </a:p>
        </p:txBody>
      </p:sp>
      <p:sp>
        <p:nvSpPr>
          <p:cNvPr id="67" name="WordArt 37"/>
          <p:cNvSpPr>
            <a:spLocks noChangeArrowheads="1" noChangeShapeType="1" noTextEdit="1"/>
          </p:cNvSpPr>
          <p:nvPr/>
        </p:nvSpPr>
        <p:spPr bwMode="auto">
          <a:xfrm>
            <a:off x="9734550"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4</a:t>
            </a:r>
          </a:p>
        </p:txBody>
      </p:sp>
      <p:sp>
        <p:nvSpPr>
          <p:cNvPr id="68" name="WordArt 38"/>
          <p:cNvSpPr>
            <a:spLocks noChangeArrowheads="1" noChangeShapeType="1" noTextEdit="1"/>
          </p:cNvSpPr>
          <p:nvPr/>
        </p:nvSpPr>
        <p:spPr bwMode="auto">
          <a:xfrm>
            <a:off x="9701213"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5</a:t>
            </a:r>
          </a:p>
        </p:txBody>
      </p:sp>
      <p:sp>
        <p:nvSpPr>
          <p:cNvPr id="69" name="WordArt 39"/>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6</a:t>
            </a:r>
          </a:p>
        </p:txBody>
      </p:sp>
      <p:sp>
        <p:nvSpPr>
          <p:cNvPr id="70" name="WordArt 40"/>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7</a:t>
            </a:r>
          </a:p>
        </p:txBody>
      </p:sp>
      <p:sp>
        <p:nvSpPr>
          <p:cNvPr id="71" name="WordArt 41"/>
          <p:cNvSpPr>
            <a:spLocks noChangeArrowheads="1" noChangeShapeType="1" noTextEdit="1"/>
          </p:cNvSpPr>
          <p:nvPr/>
        </p:nvSpPr>
        <p:spPr bwMode="auto">
          <a:xfrm>
            <a:off x="9691688" y="2605088"/>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8</a:t>
            </a:r>
          </a:p>
        </p:txBody>
      </p:sp>
      <p:sp>
        <p:nvSpPr>
          <p:cNvPr id="72" name="WordArt 42"/>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9</a:t>
            </a:r>
          </a:p>
        </p:txBody>
      </p:sp>
      <p:sp>
        <p:nvSpPr>
          <p:cNvPr id="73" name="WordArt 43"/>
          <p:cNvSpPr>
            <a:spLocks noChangeArrowheads="1" noChangeShapeType="1" noTextEdit="1"/>
          </p:cNvSpPr>
          <p:nvPr/>
        </p:nvSpPr>
        <p:spPr bwMode="auto">
          <a:xfrm>
            <a:off x="9686925" y="2619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10</a:t>
            </a:r>
          </a:p>
        </p:txBody>
      </p:sp>
      <p:grpSp>
        <p:nvGrpSpPr>
          <p:cNvPr id="3" name="Group 49"/>
          <p:cNvGrpSpPr>
            <a:grpSpLocks/>
          </p:cNvGrpSpPr>
          <p:nvPr/>
        </p:nvGrpSpPr>
        <p:grpSpPr bwMode="auto">
          <a:xfrm>
            <a:off x="9296400" y="3773488"/>
            <a:ext cx="1447800" cy="1179512"/>
            <a:chOff x="4320" y="2928"/>
            <a:chExt cx="1104" cy="1104"/>
          </a:xfrm>
        </p:grpSpPr>
        <p:sp>
          <p:nvSpPr>
            <p:cNvPr id="13347"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6000" b="1">
                <a:solidFill>
                  <a:srgbClr val="FF0066"/>
                </a:solidFill>
                <a:latin typeface=".VnHelvetInsH" panose="020B7200000000000000" pitchFamily="34" charset="0"/>
              </a:endParaRPr>
            </a:p>
          </p:txBody>
        </p:sp>
        <p:sp>
          <p:nvSpPr>
            <p:cNvPr id="13348"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cs typeface="Times New Roman" panose="02020603050405020304" pitchFamily="18" charset="0"/>
                </a:rPr>
                <a:t>Hết giờ</a:t>
              </a:r>
            </a:p>
          </p:txBody>
        </p:sp>
      </p:grpSp>
      <p:pic>
        <p:nvPicPr>
          <p:cNvPr id="13343" name="Picture 4" descr="WhitecornerFlow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047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4" descr="WhitecornerFlow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88663" y="127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 descr="WhitecornerFlow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75" y="56562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4" descr="WhitecornerFlow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20400" y="556101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930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313352"/>
                                        </p:tgtEl>
                                        <p:attrNameLst>
                                          <p:attrName>style.visibility</p:attrName>
                                        </p:attrNameLst>
                                      </p:cBhvr>
                                      <p:to>
                                        <p:strVal val="visible"/>
                                      </p:to>
                                    </p:set>
                                    <p:animEffect transition="in" filter="strips(downRight)">
                                      <p:cBhvr>
                                        <p:cTn id="7" dur="1000"/>
                                        <p:tgtEl>
                                          <p:spTgt spid="313352"/>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 calcmode="lin" valueType="num">
                                      <p:cBhvr>
                                        <p:cTn id="10" dur="500" fill="hold"/>
                                        <p:tgtEl>
                                          <p:spTgt spid="57"/>
                                        </p:tgtEl>
                                        <p:attrNameLst>
                                          <p:attrName>ppt_w</p:attrName>
                                        </p:attrNameLst>
                                      </p:cBhvr>
                                      <p:tavLst>
                                        <p:tav tm="0">
                                          <p:val>
                                            <p:fltVal val="0"/>
                                          </p:val>
                                        </p:tav>
                                        <p:tav tm="100000">
                                          <p:val>
                                            <p:strVal val="#ppt_w"/>
                                          </p:val>
                                        </p:tav>
                                      </p:tavLst>
                                    </p:anim>
                                    <p:anim calcmode="lin" valueType="num">
                                      <p:cBhvr>
                                        <p:cTn id="11" dur="500" fill="hold"/>
                                        <p:tgtEl>
                                          <p:spTgt spid="57"/>
                                        </p:tgtEl>
                                        <p:attrNameLst>
                                          <p:attrName>ppt_h</p:attrName>
                                        </p:attrNameLst>
                                      </p:cBhvr>
                                      <p:tavLst>
                                        <p:tav tm="0">
                                          <p:val>
                                            <p:fltVal val="0"/>
                                          </p:val>
                                        </p:tav>
                                        <p:tav tm="100000">
                                          <p:val>
                                            <p:strVal val="#ppt_h"/>
                                          </p:val>
                                        </p:tav>
                                      </p:tavLst>
                                    </p:anim>
                                    <p:animEffect transition="in" filter="fade">
                                      <p:cBhvr>
                                        <p:cTn id="12" dur="500"/>
                                        <p:tgtEl>
                                          <p:spTgt spid="57"/>
                                        </p:tgtEl>
                                      </p:cBhvr>
                                    </p:animEffect>
                                  </p:childTnLst>
                                </p:cTn>
                              </p:par>
                              <p:par>
                                <p:cTn id="13" presetID="53"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500" fill="hold"/>
                                        <p:tgtEl>
                                          <p:spTgt spid="58"/>
                                        </p:tgtEl>
                                        <p:attrNameLst>
                                          <p:attrName>ppt_w</p:attrName>
                                        </p:attrNameLst>
                                      </p:cBhvr>
                                      <p:tavLst>
                                        <p:tav tm="0">
                                          <p:val>
                                            <p:fltVal val="0"/>
                                          </p:val>
                                        </p:tav>
                                        <p:tav tm="100000">
                                          <p:val>
                                            <p:strVal val="#ppt_w"/>
                                          </p:val>
                                        </p:tav>
                                      </p:tavLst>
                                    </p:anim>
                                    <p:anim calcmode="lin" valueType="num">
                                      <p:cBhvr>
                                        <p:cTn id="16" dur="500" fill="hold"/>
                                        <p:tgtEl>
                                          <p:spTgt spid="58"/>
                                        </p:tgtEl>
                                        <p:attrNameLst>
                                          <p:attrName>ppt_h</p:attrName>
                                        </p:attrNameLst>
                                      </p:cBhvr>
                                      <p:tavLst>
                                        <p:tav tm="0">
                                          <p:val>
                                            <p:fltVal val="0"/>
                                          </p:val>
                                        </p:tav>
                                        <p:tav tm="100000">
                                          <p:val>
                                            <p:strVal val="#ppt_h"/>
                                          </p:val>
                                        </p:tav>
                                      </p:tavLst>
                                    </p:anim>
                                    <p:animEffect transition="in" filter="fade">
                                      <p:cBhvr>
                                        <p:cTn id="17" dur="500"/>
                                        <p:tgtEl>
                                          <p:spTgt spid="58"/>
                                        </p:tgtEl>
                                      </p:cBhvr>
                                    </p:animEffect>
                                  </p:childTnLst>
                                </p:cTn>
                              </p:par>
                              <p:par>
                                <p:cTn id="18" presetID="8" presetClass="emph" presetSubtype="0" repeatCount="indefinite" fill="hold" grpId="1" nodeType="withEffect">
                                  <p:stCondLst>
                                    <p:cond delay="0"/>
                                  </p:stCondLst>
                                  <p:childTnLst>
                                    <p:animRot by="21600000">
                                      <p:cBhvr>
                                        <p:cTn id="19" dur="2000" fill="hold"/>
                                        <p:tgtEl>
                                          <p:spTgt spid="57"/>
                                        </p:tgtEl>
                                        <p:attrNameLst>
                                          <p:attrName>r</p:attrName>
                                        </p:attrNameLst>
                                      </p:cBhvr>
                                    </p:animRot>
                                  </p:childTnLst>
                                </p:cTn>
                              </p:par>
                              <p:par>
                                <p:cTn id="20" presetID="2" presetClass="entr" presetSubtype="8" fill="hold" grpId="0" nodeType="withEffect">
                                  <p:stCondLst>
                                    <p:cond delay="50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000" fill="hold"/>
                                        <p:tgtEl>
                                          <p:spTgt spid="31"/>
                                        </p:tgtEl>
                                        <p:attrNameLst>
                                          <p:attrName>ppt_x</p:attrName>
                                        </p:attrNameLst>
                                      </p:cBhvr>
                                      <p:tavLst>
                                        <p:tav tm="0">
                                          <p:val>
                                            <p:strVal val="0-#ppt_w/2"/>
                                          </p:val>
                                        </p:tav>
                                        <p:tav tm="100000">
                                          <p:val>
                                            <p:strVal val="#ppt_x"/>
                                          </p:val>
                                        </p:tav>
                                      </p:tavLst>
                                    </p:anim>
                                    <p:anim calcmode="lin" valueType="num">
                                      <p:cBhvr additive="base">
                                        <p:cTn id="23"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Jet Fighter 2-DVDH.wav"/>
                                        </p:tgtEl>
                                      </p:cMediaNode>
                                    </p:audio>
                                  </p:subTnLst>
                                </p:cTn>
                              </p:par>
                              <p:par>
                                <p:cTn id="24" presetID="5" presetClass="entr" presetSubtype="1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animEffect transition="in" filter="checkerboard(across)">
                                      <p:cBhvr>
                                        <p:cTn id="26" dur="500"/>
                                        <p:tgtEl>
                                          <p:spTgt spid="39"/>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40"/>
                                        </p:tgtEl>
                                        <p:attrNameLst>
                                          <p:attrName>style.visibility</p:attrName>
                                        </p:attrNameLst>
                                      </p:cBhvr>
                                      <p:to>
                                        <p:strVal val="visible"/>
                                      </p:to>
                                    </p:set>
                                    <p:animEffect transition="in" filter="checkerboard(across)">
                                      <p:cBhvr>
                                        <p:cTn id="29" dur="500"/>
                                        <p:tgtEl>
                                          <p:spTgt spid="40"/>
                                        </p:tgtEl>
                                      </p:cBhvr>
                                    </p:animEffect>
                                  </p:childTnLst>
                                </p:cTn>
                              </p:par>
                              <p:par>
                                <p:cTn id="30" presetID="5" presetClass="entr" presetSubtype="10" fill="hold" nodeType="withEffect">
                                  <p:stCondLst>
                                    <p:cond delay="2000"/>
                                  </p:stCondLst>
                                  <p:childTnLst>
                                    <p:set>
                                      <p:cBhvr>
                                        <p:cTn id="31" dur="1" fill="hold">
                                          <p:stCondLst>
                                            <p:cond delay="0"/>
                                          </p:stCondLst>
                                        </p:cTn>
                                        <p:tgtEl>
                                          <p:spTgt spid="41"/>
                                        </p:tgtEl>
                                        <p:attrNameLst>
                                          <p:attrName>style.visibility</p:attrName>
                                        </p:attrNameLst>
                                      </p:cBhvr>
                                      <p:to>
                                        <p:strVal val="visible"/>
                                      </p:to>
                                    </p:set>
                                    <p:animEffect transition="in" filter="checkerboard(across)">
                                      <p:cBhvr>
                                        <p:cTn id="32" dur="500"/>
                                        <p:tgtEl>
                                          <p:spTgt spid="41"/>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par>
                                <p:cTn id="36" presetID="5" presetClass="entr" presetSubtype="10" fill="hold" nodeType="withEffect">
                                  <p:stCondLst>
                                    <p:cond delay="3000"/>
                                  </p:stCondLst>
                                  <p:childTnLst>
                                    <p:set>
                                      <p:cBhvr>
                                        <p:cTn id="37" dur="1" fill="hold">
                                          <p:stCondLst>
                                            <p:cond delay="0"/>
                                          </p:stCondLst>
                                        </p:cTn>
                                        <p:tgtEl>
                                          <p:spTgt spid="44"/>
                                        </p:tgtEl>
                                        <p:attrNameLst>
                                          <p:attrName>style.visibility</p:attrName>
                                        </p:attrNameLst>
                                      </p:cBhvr>
                                      <p:to>
                                        <p:strVal val="visible"/>
                                      </p:to>
                                    </p:set>
                                    <p:animEffect transition="in" filter="checkerboard(across)">
                                      <p:cBhvr>
                                        <p:cTn id="38" dur="500"/>
                                        <p:tgtEl>
                                          <p:spTgt spid="44"/>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 3-CL (2).wav"/>
                                        </p:tgtEl>
                                      </p:cMediaNode>
                                    </p:audio>
                                  </p:subTnLst>
                                </p:cTn>
                              </p:par>
                              <p:par>
                                <p:cTn id="39" presetID="5" presetClass="entr" presetSubtype="10" fill="hold" grpId="0" nodeType="withEffect">
                                  <p:stCondLst>
                                    <p:cond delay="3000"/>
                                  </p:stCondLst>
                                  <p:childTnLst>
                                    <p:set>
                                      <p:cBhvr>
                                        <p:cTn id="40" dur="1" fill="hold">
                                          <p:stCondLst>
                                            <p:cond delay="0"/>
                                          </p:stCondLst>
                                        </p:cTn>
                                        <p:tgtEl>
                                          <p:spTgt spid="45"/>
                                        </p:tgtEl>
                                        <p:attrNameLst>
                                          <p:attrName>style.visibility</p:attrName>
                                        </p:attrNameLst>
                                      </p:cBhvr>
                                      <p:to>
                                        <p:strVal val="visible"/>
                                      </p:to>
                                    </p:set>
                                    <p:animEffect transition="in" filter="checkerboard(across)">
                                      <p:cBhvr>
                                        <p:cTn id="41" dur="500"/>
                                        <p:tgtEl>
                                          <p:spTgt spid="45"/>
                                        </p:tgtEl>
                                      </p:cBhvr>
                                    </p:animEffect>
                                  </p:childTnLst>
                                </p:cTn>
                              </p:par>
                              <p:par>
                                <p:cTn id="42" presetID="5" presetClass="entr" presetSubtype="10" fill="hold" nodeType="withEffect">
                                  <p:stCondLst>
                                    <p:cond delay="3000"/>
                                  </p:stCondLst>
                                  <p:childTnLst>
                                    <p:set>
                                      <p:cBhvr>
                                        <p:cTn id="43" dur="1" fill="hold">
                                          <p:stCondLst>
                                            <p:cond delay="0"/>
                                          </p:stCondLst>
                                        </p:cTn>
                                        <p:tgtEl>
                                          <p:spTgt spid="46"/>
                                        </p:tgtEl>
                                        <p:attrNameLst>
                                          <p:attrName>style.visibility</p:attrName>
                                        </p:attrNameLst>
                                      </p:cBhvr>
                                      <p:to>
                                        <p:strVal val="visible"/>
                                      </p:to>
                                    </p:set>
                                    <p:animEffect transition="in" filter="checkerboard(across)">
                                      <p:cBhvr>
                                        <p:cTn id="44" dur="500"/>
                                        <p:tgtEl>
                                          <p:spTgt spid="46"/>
                                        </p:tgtEl>
                                      </p:cBhvr>
                                    </p:animEffect>
                                  </p:childTnLst>
                                </p:cTn>
                              </p:par>
                              <p:par>
                                <p:cTn id="45" presetID="22" presetClass="entr" presetSubtype="8" fill="hold" nodeType="withEffect">
                                  <p:stCondLst>
                                    <p:cond delay="3000"/>
                                  </p:stCondLst>
                                  <p:iterate type="lt">
                                    <p:tmPct val="0"/>
                                  </p:iterate>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5" presetClass="entr" presetSubtype="10" fill="hold" nodeType="withEffect">
                                  <p:stCondLst>
                                    <p:cond delay="4000"/>
                                  </p:stCondLst>
                                  <p:childTnLst>
                                    <p:set>
                                      <p:cBhvr>
                                        <p:cTn id="49" dur="1" fill="hold">
                                          <p:stCondLst>
                                            <p:cond delay="0"/>
                                          </p:stCondLst>
                                        </p:cTn>
                                        <p:tgtEl>
                                          <p:spTgt spid="49"/>
                                        </p:tgtEl>
                                        <p:attrNameLst>
                                          <p:attrName>style.visibility</p:attrName>
                                        </p:attrNameLst>
                                      </p:cBhvr>
                                      <p:to>
                                        <p:strVal val="visible"/>
                                      </p:to>
                                    </p:set>
                                    <p:animEffect transition="in" filter="checkerboard(across)">
                                      <p:cBhvr>
                                        <p:cTn id="50" dur="500"/>
                                        <p:tgtEl>
                                          <p:spTgt spid="49"/>
                                        </p:tgtEl>
                                      </p:cBhvr>
                                    </p:animEffect>
                                  </p:childTnLst>
                                  <p:subTnLst>
                                    <p:audio>
                                      <p:cMediaNode>
                                        <p:cTn display="0" masterRel="sameClick">
                                          <p:stCondLst>
                                            <p:cond evt="begin" delay="0">
                                              <p:tn val="48"/>
                                            </p:cond>
                                          </p:stCondLst>
                                          <p:endCondLst>
                                            <p:cond evt="onStopAudio" delay="0">
                                              <p:tgtEl>
                                                <p:sldTgt/>
                                              </p:tgtEl>
                                            </p:cond>
                                          </p:endCondLst>
                                        </p:cTn>
                                        <p:tgtEl>
                                          <p:sndTgt r:embed="rId3" name="Chimes 3-CL (2).wav"/>
                                        </p:tgtEl>
                                      </p:cMediaNode>
                                    </p:audio>
                                  </p:subTnLst>
                                </p:cTn>
                              </p:par>
                              <p:par>
                                <p:cTn id="51" presetID="5" presetClass="entr" presetSubtype="10" fill="hold" grpId="0" nodeType="withEffect">
                                  <p:stCondLst>
                                    <p:cond delay="4000"/>
                                  </p:stCondLst>
                                  <p:childTnLst>
                                    <p:set>
                                      <p:cBhvr>
                                        <p:cTn id="52" dur="1" fill="hold">
                                          <p:stCondLst>
                                            <p:cond delay="0"/>
                                          </p:stCondLst>
                                        </p:cTn>
                                        <p:tgtEl>
                                          <p:spTgt spid="50"/>
                                        </p:tgtEl>
                                        <p:attrNameLst>
                                          <p:attrName>style.visibility</p:attrName>
                                        </p:attrNameLst>
                                      </p:cBhvr>
                                      <p:to>
                                        <p:strVal val="visible"/>
                                      </p:to>
                                    </p:set>
                                    <p:animEffect transition="in" filter="checkerboard(across)">
                                      <p:cBhvr>
                                        <p:cTn id="53" dur="500"/>
                                        <p:tgtEl>
                                          <p:spTgt spid="50"/>
                                        </p:tgtEl>
                                      </p:cBhvr>
                                    </p:animEffect>
                                  </p:childTnLst>
                                </p:cTn>
                              </p:par>
                              <p:par>
                                <p:cTn id="54" presetID="5" presetClass="entr" presetSubtype="10" fill="hold" nodeType="withEffect">
                                  <p:stCondLst>
                                    <p:cond delay="4000"/>
                                  </p:stCondLst>
                                  <p:childTnLst>
                                    <p:set>
                                      <p:cBhvr>
                                        <p:cTn id="55" dur="1" fill="hold">
                                          <p:stCondLst>
                                            <p:cond delay="0"/>
                                          </p:stCondLst>
                                        </p:cTn>
                                        <p:tgtEl>
                                          <p:spTgt spid="51"/>
                                        </p:tgtEl>
                                        <p:attrNameLst>
                                          <p:attrName>style.visibility</p:attrName>
                                        </p:attrNameLst>
                                      </p:cBhvr>
                                      <p:to>
                                        <p:strVal val="visible"/>
                                      </p:to>
                                    </p:set>
                                    <p:animEffect transition="in" filter="checkerboard(across)">
                                      <p:cBhvr>
                                        <p:cTn id="56" dur="500"/>
                                        <p:tgtEl>
                                          <p:spTgt spid="51"/>
                                        </p:tgtEl>
                                      </p:cBhvr>
                                    </p:animEffect>
                                  </p:childTnLst>
                                </p:cTn>
                              </p:par>
                              <p:par>
                                <p:cTn id="57" presetID="22" presetClass="entr" presetSubtype="8" fill="hold" nodeType="withEffect">
                                  <p:stCondLst>
                                    <p:cond delay="4000"/>
                                  </p:stCondLst>
                                  <p:childTnLst>
                                    <p:set>
                                      <p:cBhvr>
                                        <p:cTn id="58" dur="1" fill="hold">
                                          <p:stCondLst>
                                            <p:cond delay="0"/>
                                          </p:stCondLst>
                                        </p:cTn>
                                        <p:tgtEl>
                                          <p:spTgt spid="47"/>
                                        </p:tgtEl>
                                        <p:attrNameLst>
                                          <p:attrName>style.visibility</p:attrName>
                                        </p:attrNameLst>
                                      </p:cBhvr>
                                      <p:to>
                                        <p:strVal val="visible"/>
                                      </p:to>
                                    </p:set>
                                    <p:animEffect transition="in" filter="wipe(left)">
                                      <p:cBhvr>
                                        <p:cTn id="59" dur="500"/>
                                        <p:tgtEl>
                                          <p:spTgt spid="4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dissolve">
                                      <p:cBhvr>
                                        <p:cTn id="64" dur="500"/>
                                        <p:tgtEl>
                                          <p:spTgt spid="73"/>
                                        </p:tgtEl>
                                      </p:cBhvr>
                                    </p:animEffect>
                                  </p:childTnLst>
                                  <p:subTnLst>
                                    <p:audio>
                                      <p:cMediaNode>
                                        <p:cTn display="0" masterRel="sameClick">
                                          <p:stCondLst>
                                            <p:cond evt="begin" delay="0">
                                              <p:tn val="62"/>
                                            </p:cond>
                                          </p:stCondLst>
                                          <p:endCondLst>
                                            <p:cond evt="onStopAudio" delay="0">
                                              <p:tgtEl>
                                                <p:sldTgt/>
                                              </p:tgtEl>
                                            </p:cond>
                                          </p:endCondLst>
                                        </p:cTn>
                                        <p:tgtEl>
                                          <p:sndTgt r:embed="rId4" name="camera.wav"/>
                                        </p:tgtEl>
                                      </p:cMediaNode>
                                    </p:audio>
                                  </p:subTnLst>
                                </p:cTn>
                              </p:par>
                            </p:childTnLst>
                          </p:cTn>
                        </p:par>
                        <p:par>
                          <p:cTn id="65" fill="hold" nodeType="afterGroup">
                            <p:stCondLst>
                              <p:cond delay="500"/>
                            </p:stCondLst>
                            <p:childTnLst>
                              <p:par>
                                <p:cTn id="66" presetID="53" presetClass="exit" presetSubtype="0" fill="hold" nodeType="afterEffect">
                                  <p:stCondLst>
                                    <p:cond delay="0"/>
                                  </p:stCondLst>
                                  <p:childTnLst>
                                    <p:anim calcmode="lin" valueType="num">
                                      <p:cBhvr>
                                        <p:cTn id="67" dur="500"/>
                                        <p:tgtEl>
                                          <p:spTgt spid="73"/>
                                        </p:tgtEl>
                                        <p:attrNameLst>
                                          <p:attrName>ppt_w</p:attrName>
                                        </p:attrNameLst>
                                      </p:cBhvr>
                                      <p:tavLst>
                                        <p:tav tm="0">
                                          <p:val>
                                            <p:strVal val="ppt_w"/>
                                          </p:val>
                                        </p:tav>
                                        <p:tav tm="100000">
                                          <p:val>
                                            <p:fltVal val="0"/>
                                          </p:val>
                                        </p:tav>
                                      </p:tavLst>
                                    </p:anim>
                                    <p:anim calcmode="lin" valueType="num">
                                      <p:cBhvr>
                                        <p:cTn id="68" dur="500"/>
                                        <p:tgtEl>
                                          <p:spTgt spid="73"/>
                                        </p:tgtEl>
                                        <p:attrNameLst>
                                          <p:attrName>ppt_h</p:attrName>
                                        </p:attrNameLst>
                                      </p:cBhvr>
                                      <p:tavLst>
                                        <p:tav tm="0">
                                          <p:val>
                                            <p:strVal val="ppt_h"/>
                                          </p:val>
                                        </p:tav>
                                        <p:tav tm="100000">
                                          <p:val>
                                            <p:fltVal val="0"/>
                                          </p:val>
                                        </p:tav>
                                      </p:tavLst>
                                    </p:anim>
                                    <p:animEffect transition="out" filter="fade">
                                      <p:cBhvr>
                                        <p:cTn id="69" dur="500"/>
                                        <p:tgtEl>
                                          <p:spTgt spid="73"/>
                                        </p:tgtEl>
                                      </p:cBhvr>
                                    </p:animEffect>
                                    <p:set>
                                      <p:cBhvr>
                                        <p:cTn id="70" dur="1" fill="hold">
                                          <p:stCondLst>
                                            <p:cond delay="499"/>
                                          </p:stCondLst>
                                        </p:cTn>
                                        <p:tgtEl>
                                          <p:spTgt spid="73"/>
                                        </p:tgtEl>
                                        <p:attrNameLst>
                                          <p:attrName>style.visibility</p:attrName>
                                        </p:attrNameLst>
                                      </p:cBhvr>
                                      <p:to>
                                        <p:strVal val="hidden"/>
                                      </p:to>
                                    </p:set>
                                  </p:childTnLst>
                                </p:cTn>
                              </p:par>
                            </p:childTnLst>
                          </p:cTn>
                        </p:par>
                        <p:par>
                          <p:cTn id="71" fill="hold" nodeType="afterGroup">
                            <p:stCondLst>
                              <p:cond delay="1000"/>
                            </p:stCondLst>
                            <p:childTnLst>
                              <p:par>
                                <p:cTn id="72" presetID="9" presetClass="entr" presetSubtype="0"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dissolve">
                                      <p:cBhvr>
                                        <p:cTn id="74" dur="500"/>
                                        <p:tgtEl>
                                          <p:spTgt spid="72"/>
                                        </p:tgtEl>
                                      </p:cBhvr>
                                    </p:animEffect>
                                  </p:childTnLst>
                                  <p:subTnLst>
                                    <p:audio>
                                      <p:cMediaNode>
                                        <p:cTn display="0" masterRel="sameClick">
                                          <p:stCondLst>
                                            <p:cond evt="begin" delay="0">
                                              <p:tn val="72"/>
                                            </p:cond>
                                          </p:stCondLst>
                                          <p:endCondLst>
                                            <p:cond evt="onStopAudio" delay="0">
                                              <p:tgtEl>
                                                <p:sldTgt/>
                                              </p:tgtEl>
                                            </p:cond>
                                          </p:endCondLst>
                                        </p:cTn>
                                        <p:tgtEl>
                                          <p:sndTgt r:embed="rId4" name="camera.wav"/>
                                        </p:tgtEl>
                                      </p:cMediaNode>
                                    </p:audio>
                                  </p:subTnLst>
                                </p:cTn>
                              </p:par>
                            </p:childTnLst>
                          </p:cTn>
                        </p:par>
                        <p:par>
                          <p:cTn id="75" fill="hold" nodeType="afterGroup">
                            <p:stCondLst>
                              <p:cond delay="1500"/>
                            </p:stCondLst>
                            <p:childTnLst>
                              <p:par>
                                <p:cTn id="76" presetID="53" presetClass="exit" presetSubtype="0" fill="hold" nodeType="afterEffect">
                                  <p:stCondLst>
                                    <p:cond delay="0"/>
                                  </p:stCondLst>
                                  <p:childTnLst>
                                    <p:anim calcmode="lin" valueType="num">
                                      <p:cBhvr>
                                        <p:cTn id="77" dur="500"/>
                                        <p:tgtEl>
                                          <p:spTgt spid="72"/>
                                        </p:tgtEl>
                                        <p:attrNameLst>
                                          <p:attrName>ppt_w</p:attrName>
                                        </p:attrNameLst>
                                      </p:cBhvr>
                                      <p:tavLst>
                                        <p:tav tm="0">
                                          <p:val>
                                            <p:strVal val="ppt_w"/>
                                          </p:val>
                                        </p:tav>
                                        <p:tav tm="100000">
                                          <p:val>
                                            <p:fltVal val="0"/>
                                          </p:val>
                                        </p:tav>
                                      </p:tavLst>
                                    </p:anim>
                                    <p:anim calcmode="lin" valueType="num">
                                      <p:cBhvr>
                                        <p:cTn id="78" dur="500"/>
                                        <p:tgtEl>
                                          <p:spTgt spid="72"/>
                                        </p:tgtEl>
                                        <p:attrNameLst>
                                          <p:attrName>ppt_h</p:attrName>
                                        </p:attrNameLst>
                                      </p:cBhvr>
                                      <p:tavLst>
                                        <p:tav tm="0">
                                          <p:val>
                                            <p:strVal val="ppt_h"/>
                                          </p:val>
                                        </p:tav>
                                        <p:tav tm="100000">
                                          <p:val>
                                            <p:fltVal val="0"/>
                                          </p:val>
                                        </p:tav>
                                      </p:tavLst>
                                    </p:anim>
                                    <p:animEffect transition="out" filter="fade">
                                      <p:cBhvr>
                                        <p:cTn id="79" dur="500"/>
                                        <p:tgtEl>
                                          <p:spTgt spid="72"/>
                                        </p:tgtEl>
                                      </p:cBhvr>
                                    </p:animEffect>
                                    <p:set>
                                      <p:cBhvr>
                                        <p:cTn id="80" dur="1" fill="hold">
                                          <p:stCondLst>
                                            <p:cond delay="499"/>
                                          </p:stCondLst>
                                        </p:cTn>
                                        <p:tgtEl>
                                          <p:spTgt spid="72"/>
                                        </p:tgtEl>
                                        <p:attrNameLst>
                                          <p:attrName>style.visibility</p:attrName>
                                        </p:attrNameLst>
                                      </p:cBhvr>
                                      <p:to>
                                        <p:strVal val="hidden"/>
                                      </p:to>
                                    </p:set>
                                  </p:childTnLst>
                                </p:cTn>
                              </p:par>
                            </p:childTnLst>
                          </p:cTn>
                        </p:par>
                        <p:par>
                          <p:cTn id="81" fill="hold" nodeType="afterGroup">
                            <p:stCondLst>
                              <p:cond delay="2000"/>
                            </p:stCondLst>
                            <p:childTnLst>
                              <p:par>
                                <p:cTn id="82" presetID="9" presetClass="entr" presetSubtype="0" fill="hold" nodeType="after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dissolve">
                                      <p:cBhvr>
                                        <p:cTn id="84" dur="500"/>
                                        <p:tgtEl>
                                          <p:spTgt spid="71"/>
                                        </p:tgtEl>
                                      </p:cBhvr>
                                    </p:animEffect>
                                  </p:childTnLst>
                                  <p:subTnLst>
                                    <p:audio>
                                      <p:cMediaNode>
                                        <p:cTn display="0" masterRel="sameClick">
                                          <p:stCondLst>
                                            <p:cond evt="begin" delay="0">
                                              <p:tn val="82"/>
                                            </p:cond>
                                          </p:stCondLst>
                                          <p:endCondLst>
                                            <p:cond evt="onStopAudio" delay="0">
                                              <p:tgtEl>
                                                <p:sldTgt/>
                                              </p:tgtEl>
                                            </p:cond>
                                          </p:endCondLst>
                                        </p:cTn>
                                        <p:tgtEl>
                                          <p:sndTgt r:embed="rId4" name="camera.wav"/>
                                        </p:tgtEl>
                                      </p:cMediaNode>
                                    </p:audio>
                                  </p:subTnLst>
                                </p:cTn>
                              </p:par>
                            </p:childTnLst>
                          </p:cTn>
                        </p:par>
                        <p:par>
                          <p:cTn id="85" fill="hold" nodeType="afterGroup">
                            <p:stCondLst>
                              <p:cond delay="2500"/>
                            </p:stCondLst>
                            <p:childTnLst>
                              <p:par>
                                <p:cTn id="86" presetID="53" presetClass="exit" presetSubtype="0" fill="hold" nodeType="afterEffect">
                                  <p:stCondLst>
                                    <p:cond delay="0"/>
                                  </p:stCondLst>
                                  <p:childTnLst>
                                    <p:anim calcmode="lin" valueType="num">
                                      <p:cBhvr>
                                        <p:cTn id="87" dur="500"/>
                                        <p:tgtEl>
                                          <p:spTgt spid="71"/>
                                        </p:tgtEl>
                                        <p:attrNameLst>
                                          <p:attrName>ppt_w</p:attrName>
                                        </p:attrNameLst>
                                      </p:cBhvr>
                                      <p:tavLst>
                                        <p:tav tm="0">
                                          <p:val>
                                            <p:strVal val="ppt_w"/>
                                          </p:val>
                                        </p:tav>
                                        <p:tav tm="100000">
                                          <p:val>
                                            <p:fltVal val="0"/>
                                          </p:val>
                                        </p:tav>
                                      </p:tavLst>
                                    </p:anim>
                                    <p:anim calcmode="lin" valueType="num">
                                      <p:cBhvr>
                                        <p:cTn id="88" dur="500"/>
                                        <p:tgtEl>
                                          <p:spTgt spid="71"/>
                                        </p:tgtEl>
                                        <p:attrNameLst>
                                          <p:attrName>ppt_h</p:attrName>
                                        </p:attrNameLst>
                                      </p:cBhvr>
                                      <p:tavLst>
                                        <p:tav tm="0">
                                          <p:val>
                                            <p:strVal val="ppt_h"/>
                                          </p:val>
                                        </p:tav>
                                        <p:tav tm="100000">
                                          <p:val>
                                            <p:fltVal val="0"/>
                                          </p:val>
                                        </p:tav>
                                      </p:tavLst>
                                    </p:anim>
                                    <p:animEffect transition="out" filter="fade">
                                      <p:cBhvr>
                                        <p:cTn id="89" dur="500"/>
                                        <p:tgtEl>
                                          <p:spTgt spid="71"/>
                                        </p:tgtEl>
                                      </p:cBhvr>
                                    </p:animEffect>
                                    <p:set>
                                      <p:cBhvr>
                                        <p:cTn id="90" dur="1" fill="hold">
                                          <p:stCondLst>
                                            <p:cond delay="499"/>
                                          </p:stCondLst>
                                        </p:cTn>
                                        <p:tgtEl>
                                          <p:spTgt spid="71"/>
                                        </p:tgtEl>
                                        <p:attrNameLst>
                                          <p:attrName>style.visibility</p:attrName>
                                        </p:attrNameLst>
                                      </p:cBhvr>
                                      <p:to>
                                        <p:strVal val="hidden"/>
                                      </p:to>
                                    </p:set>
                                  </p:childTnLst>
                                </p:cTn>
                              </p:par>
                            </p:childTnLst>
                          </p:cTn>
                        </p:par>
                        <p:par>
                          <p:cTn id="91" fill="hold" nodeType="afterGroup">
                            <p:stCondLst>
                              <p:cond delay="3000"/>
                            </p:stCondLst>
                            <p:childTnLst>
                              <p:par>
                                <p:cTn id="92" presetID="9" presetClass="entr" presetSubtype="0" fill="hold" nodeType="after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dissolve">
                                      <p:cBhvr>
                                        <p:cTn id="94" dur="500"/>
                                        <p:tgtEl>
                                          <p:spTgt spid="70"/>
                                        </p:tgtEl>
                                      </p:cBhvr>
                                    </p:animEffect>
                                  </p:childTnLst>
                                  <p:subTnLst>
                                    <p:audio>
                                      <p:cMediaNode>
                                        <p:cTn display="0" masterRel="sameClick">
                                          <p:stCondLst>
                                            <p:cond evt="begin" delay="0">
                                              <p:tn val="92"/>
                                            </p:cond>
                                          </p:stCondLst>
                                          <p:endCondLst>
                                            <p:cond evt="onStopAudio" delay="0">
                                              <p:tgtEl>
                                                <p:sldTgt/>
                                              </p:tgtEl>
                                            </p:cond>
                                          </p:endCondLst>
                                        </p:cTn>
                                        <p:tgtEl>
                                          <p:sndTgt r:embed="rId4" name="camera.wav"/>
                                        </p:tgtEl>
                                      </p:cMediaNode>
                                    </p:audio>
                                  </p:subTnLst>
                                </p:cTn>
                              </p:par>
                            </p:childTnLst>
                          </p:cTn>
                        </p:par>
                        <p:par>
                          <p:cTn id="95" fill="hold" nodeType="afterGroup">
                            <p:stCondLst>
                              <p:cond delay="3500"/>
                            </p:stCondLst>
                            <p:childTnLst>
                              <p:par>
                                <p:cTn id="96" presetID="53" presetClass="exit" presetSubtype="0" fill="hold" nodeType="afterEffect">
                                  <p:stCondLst>
                                    <p:cond delay="0"/>
                                  </p:stCondLst>
                                  <p:childTnLst>
                                    <p:anim calcmode="lin" valueType="num">
                                      <p:cBhvr>
                                        <p:cTn id="97" dur="500"/>
                                        <p:tgtEl>
                                          <p:spTgt spid="70"/>
                                        </p:tgtEl>
                                        <p:attrNameLst>
                                          <p:attrName>ppt_w</p:attrName>
                                        </p:attrNameLst>
                                      </p:cBhvr>
                                      <p:tavLst>
                                        <p:tav tm="0">
                                          <p:val>
                                            <p:strVal val="ppt_w"/>
                                          </p:val>
                                        </p:tav>
                                        <p:tav tm="100000">
                                          <p:val>
                                            <p:fltVal val="0"/>
                                          </p:val>
                                        </p:tav>
                                      </p:tavLst>
                                    </p:anim>
                                    <p:anim calcmode="lin" valueType="num">
                                      <p:cBhvr>
                                        <p:cTn id="98" dur="500"/>
                                        <p:tgtEl>
                                          <p:spTgt spid="70"/>
                                        </p:tgtEl>
                                        <p:attrNameLst>
                                          <p:attrName>ppt_h</p:attrName>
                                        </p:attrNameLst>
                                      </p:cBhvr>
                                      <p:tavLst>
                                        <p:tav tm="0">
                                          <p:val>
                                            <p:strVal val="ppt_h"/>
                                          </p:val>
                                        </p:tav>
                                        <p:tav tm="100000">
                                          <p:val>
                                            <p:fltVal val="0"/>
                                          </p:val>
                                        </p:tav>
                                      </p:tavLst>
                                    </p:anim>
                                    <p:animEffect transition="out" filter="fade">
                                      <p:cBhvr>
                                        <p:cTn id="99" dur="500"/>
                                        <p:tgtEl>
                                          <p:spTgt spid="70"/>
                                        </p:tgtEl>
                                      </p:cBhvr>
                                    </p:animEffect>
                                    <p:set>
                                      <p:cBhvr>
                                        <p:cTn id="100" dur="1" fill="hold">
                                          <p:stCondLst>
                                            <p:cond delay="499"/>
                                          </p:stCondLst>
                                        </p:cTn>
                                        <p:tgtEl>
                                          <p:spTgt spid="70"/>
                                        </p:tgtEl>
                                        <p:attrNameLst>
                                          <p:attrName>style.visibility</p:attrName>
                                        </p:attrNameLst>
                                      </p:cBhvr>
                                      <p:to>
                                        <p:strVal val="hidden"/>
                                      </p:to>
                                    </p:set>
                                  </p:childTnLst>
                                </p:cTn>
                              </p:par>
                            </p:childTnLst>
                          </p:cTn>
                        </p:par>
                        <p:par>
                          <p:cTn id="101" fill="hold" nodeType="afterGroup">
                            <p:stCondLst>
                              <p:cond delay="4000"/>
                            </p:stCondLst>
                            <p:childTnLst>
                              <p:par>
                                <p:cTn id="102" presetID="9" presetClass="entr" presetSubtype="0" fill="hold"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dissolve">
                                      <p:cBhvr>
                                        <p:cTn id="104" dur="500"/>
                                        <p:tgtEl>
                                          <p:spTgt spid="69"/>
                                        </p:tgtEl>
                                      </p:cBhvr>
                                    </p:animEffect>
                                  </p:childTnLst>
                                  <p:subTnLst>
                                    <p:audio>
                                      <p:cMediaNode>
                                        <p:cTn display="0" masterRel="sameClick">
                                          <p:stCondLst>
                                            <p:cond evt="begin" delay="0">
                                              <p:tn val="102"/>
                                            </p:cond>
                                          </p:stCondLst>
                                          <p:endCondLst>
                                            <p:cond evt="onStopAudio" delay="0">
                                              <p:tgtEl>
                                                <p:sldTgt/>
                                              </p:tgtEl>
                                            </p:cond>
                                          </p:endCondLst>
                                        </p:cTn>
                                        <p:tgtEl>
                                          <p:sndTgt r:embed="rId4" name="camera.wav"/>
                                        </p:tgtEl>
                                      </p:cMediaNode>
                                    </p:audio>
                                  </p:subTnLst>
                                </p:cTn>
                              </p:par>
                            </p:childTnLst>
                          </p:cTn>
                        </p:par>
                        <p:par>
                          <p:cTn id="105" fill="hold" nodeType="afterGroup">
                            <p:stCondLst>
                              <p:cond delay="4500"/>
                            </p:stCondLst>
                            <p:childTnLst>
                              <p:par>
                                <p:cTn id="106" presetID="53" presetClass="exit" presetSubtype="0" fill="hold" nodeType="afterEffect">
                                  <p:stCondLst>
                                    <p:cond delay="0"/>
                                  </p:stCondLst>
                                  <p:childTnLst>
                                    <p:anim calcmode="lin" valueType="num">
                                      <p:cBhvr>
                                        <p:cTn id="107" dur="500"/>
                                        <p:tgtEl>
                                          <p:spTgt spid="69"/>
                                        </p:tgtEl>
                                        <p:attrNameLst>
                                          <p:attrName>ppt_w</p:attrName>
                                        </p:attrNameLst>
                                      </p:cBhvr>
                                      <p:tavLst>
                                        <p:tav tm="0">
                                          <p:val>
                                            <p:strVal val="ppt_w"/>
                                          </p:val>
                                        </p:tav>
                                        <p:tav tm="100000">
                                          <p:val>
                                            <p:fltVal val="0"/>
                                          </p:val>
                                        </p:tav>
                                      </p:tavLst>
                                    </p:anim>
                                    <p:anim calcmode="lin" valueType="num">
                                      <p:cBhvr>
                                        <p:cTn id="108" dur="500"/>
                                        <p:tgtEl>
                                          <p:spTgt spid="69"/>
                                        </p:tgtEl>
                                        <p:attrNameLst>
                                          <p:attrName>ppt_h</p:attrName>
                                        </p:attrNameLst>
                                      </p:cBhvr>
                                      <p:tavLst>
                                        <p:tav tm="0">
                                          <p:val>
                                            <p:strVal val="ppt_h"/>
                                          </p:val>
                                        </p:tav>
                                        <p:tav tm="100000">
                                          <p:val>
                                            <p:fltVal val="0"/>
                                          </p:val>
                                        </p:tav>
                                      </p:tavLst>
                                    </p:anim>
                                    <p:animEffect transition="out" filter="fade">
                                      <p:cBhvr>
                                        <p:cTn id="109" dur="500"/>
                                        <p:tgtEl>
                                          <p:spTgt spid="69"/>
                                        </p:tgtEl>
                                      </p:cBhvr>
                                    </p:animEffect>
                                    <p:set>
                                      <p:cBhvr>
                                        <p:cTn id="110" dur="1" fill="hold">
                                          <p:stCondLst>
                                            <p:cond delay="499"/>
                                          </p:stCondLst>
                                        </p:cTn>
                                        <p:tgtEl>
                                          <p:spTgt spid="69"/>
                                        </p:tgtEl>
                                        <p:attrNameLst>
                                          <p:attrName>style.visibility</p:attrName>
                                        </p:attrNameLst>
                                      </p:cBhvr>
                                      <p:to>
                                        <p:strVal val="hidden"/>
                                      </p:to>
                                    </p:set>
                                  </p:childTnLst>
                                </p:cTn>
                              </p:par>
                            </p:childTnLst>
                          </p:cTn>
                        </p:par>
                        <p:par>
                          <p:cTn id="111" fill="hold" nodeType="afterGroup">
                            <p:stCondLst>
                              <p:cond delay="5000"/>
                            </p:stCondLst>
                            <p:childTnLst>
                              <p:par>
                                <p:cTn id="112" presetID="9" presetClass="entr" presetSubtype="0" fill="hold"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dissolve">
                                      <p:cBhvr>
                                        <p:cTn id="114" dur="500"/>
                                        <p:tgtEl>
                                          <p:spTgt spid="68"/>
                                        </p:tgtEl>
                                      </p:cBhvr>
                                    </p:animEffect>
                                  </p:childTnLst>
                                  <p:subTnLst>
                                    <p:audio>
                                      <p:cMediaNode>
                                        <p:cTn display="0" masterRel="sameClick">
                                          <p:stCondLst>
                                            <p:cond evt="begin" delay="0">
                                              <p:tn val="112"/>
                                            </p:cond>
                                          </p:stCondLst>
                                          <p:endCondLst>
                                            <p:cond evt="onStopAudio" delay="0">
                                              <p:tgtEl>
                                                <p:sldTgt/>
                                              </p:tgtEl>
                                            </p:cond>
                                          </p:endCondLst>
                                        </p:cTn>
                                        <p:tgtEl>
                                          <p:sndTgt r:embed="rId4" name="camera.wav"/>
                                        </p:tgtEl>
                                      </p:cMediaNode>
                                    </p:audio>
                                  </p:subTnLst>
                                </p:cTn>
                              </p:par>
                            </p:childTnLst>
                          </p:cTn>
                        </p:par>
                        <p:par>
                          <p:cTn id="115" fill="hold" nodeType="afterGroup">
                            <p:stCondLst>
                              <p:cond delay="5500"/>
                            </p:stCondLst>
                            <p:childTnLst>
                              <p:par>
                                <p:cTn id="116" presetID="53" presetClass="exit" presetSubtype="0" fill="hold" nodeType="afterEffect">
                                  <p:stCondLst>
                                    <p:cond delay="0"/>
                                  </p:stCondLst>
                                  <p:childTnLst>
                                    <p:anim calcmode="lin" valueType="num">
                                      <p:cBhvr>
                                        <p:cTn id="117" dur="500"/>
                                        <p:tgtEl>
                                          <p:spTgt spid="68"/>
                                        </p:tgtEl>
                                        <p:attrNameLst>
                                          <p:attrName>ppt_w</p:attrName>
                                        </p:attrNameLst>
                                      </p:cBhvr>
                                      <p:tavLst>
                                        <p:tav tm="0">
                                          <p:val>
                                            <p:strVal val="ppt_w"/>
                                          </p:val>
                                        </p:tav>
                                        <p:tav tm="100000">
                                          <p:val>
                                            <p:fltVal val="0"/>
                                          </p:val>
                                        </p:tav>
                                      </p:tavLst>
                                    </p:anim>
                                    <p:anim calcmode="lin" valueType="num">
                                      <p:cBhvr>
                                        <p:cTn id="118" dur="500"/>
                                        <p:tgtEl>
                                          <p:spTgt spid="68"/>
                                        </p:tgtEl>
                                        <p:attrNameLst>
                                          <p:attrName>ppt_h</p:attrName>
                                        </p:attrNameLst>
                                      </p:cBhvr>
                                      <p:tavLst>
                                        <p:tav tm="0">
                                          <p:val>
                                            <p:strVal val="ppt_h"/>
                                          </p:val>
                                        </p:tav>
                                        <p:tav tm="100000">
                                          <p:val>
                                            <p:fltVal val="0"/>
                                          </p:val>
                                        </p:tav>
                                      </p:tavLst>
                                    </p:anim>
                                    <p:animEffect transition="out" filter="fade">
                                      <p:cBhvr>
                                        <p:cTn id="119" dur="500"/>
                                        <p:tgtEl>
                                          <p:spTgt spid="68"/>
                                        </p:tgtEl>
                                      </p:cBhvr>
                                    </p:animEffect>
                                    <p:set>
                                      <p:cBhvr>
                                        <p:cTn id="120" dur="1" fill="hold">
                                          <p:stCondLst>
                                            <p:cond delay="499"/>
                                          </p:stCondLst>
                                        </p:cTn>
                                        <p:tgtEl>
                                          <p:spTgt spid="68"/>
                                        </p:tgtEl>
                                        <p:attrNameLst>
                                          <p:attrName>style.visibility</p:attrName>
                                        </p:attrNameLst>
                                      </p:cBhvr>
                                      <p:to>
                                        <p:strVal val="hidden"/>
                                      </p:to>
                                    </p:set>
                                  </p:childTnLst>
                                </p:cTn>
                              </p:par>
                            </p:childTnLst>
                          </p:cTn>
                        </p:par>
                        <p:par>
                          <p:cTn id="121" fill="hold" nodeType="afterGroup">
                            <p:stCondLst>
                              <p:cond delay="6000"/>
                            </p:stCondLst>
                            <p:childTnLst>
                              <p:par>
                                <p:cTn id="122" presetID="9" presetClass="entr" presetSubtype="0" fill="hold" nodeType="afterEffect">
                                  <p:stCondLst>
                                    <p:cond delay="0"/>
                                  </p:stCondLst>
                                  <p:childTnLst>
                                    <p:set>
                                      <p:cBhvr>
                                        <p:cTn id="123" dur="1" fill="hold">
                                          <p:stCondLst>
                                            <p:cond delay="0"/>
                                          </p:stCondLst>
                                        </p:cTn>
                                        <p:tgtEl>
                                          <p:spTgt spid="67"/>
                                        </p:tgtEl>
                                        <p:attrNameLst>
                                          <p:attrName>style.visibility</p:attrName>
                                        </p:attrNameLst>
                                      </p:cBhvr>
                                      <p:to>
                                        <p:strVal val="visible"/>
                                      </p:to>
                                    </p:set>
                                    <p:animEffect transition="in" filter="dissolve">
                                      <p:cBhvr>
                                        <p:cTn id="124" dur="500"/>
                                        <p:tgtEl>
                                          <p:spTgt spid="67"/>
                                        </p:tgtEl>
                                      </p:cBhvr>
                                    </p:animEffect>
                                  </p:childTnLst>
                                  <p:subTnLst>
                                    <p:audio>
                                      <p:cMediaNode>
                                        <p:cTn display="0" masterRel="sameClick">
                                          <p:stCondLst>
                                            <p:cond evt="begin" delay="0">
                                              <p:tn val="122"/>
                                            </p:cond>
                                          </p:stCondLst>
                                          <p:endCondLst>
                                            <p:cond evt="onStopAudio" delay="0">
                                              <p:tgtEl>
                                                <p:sldTgt/>
                                              </p:tgtEl>
                                            </p:cond>
                                          </p:endCondLst>
                                        </p:cTn>
                                        <p:tgtEl>
                                          <p:sndTgt r:embed="rId4" name="camera.wav"/>
                                        </p:tgtEl>
                                      </p:cMediaNode>
                                    </p:audio>
                                  </p:subTnLst>
                                </p:cTn>
                              </p:par>
                            </p:childTnLst>
                          </p:cTn>
                        </p:par>
                        <p:par>
                          <p:cTn id="125" fill="hold" nodeType="afterGroup">
                            <p:stCondLst>
                              <p:cond delay="6500"/>
                            </p:stCondLst>
                            <p:childTnLst>
                              <p:par>
                                <p:cTn id="126" presetID="53" presetClass="exit" presetSubtype="0" fill="hold" nodeType="afterEffect">
                                  <p:stCondLst>
                                    <p:cond delay="0"/>
                                  </p:stCondLst>
                                  <p:childTnLst>
                                    <p:anim calcmode="lin" valueType="num">
                                      <p:cBhvr>
                                        <p:cTn id="127" dur="500"/>
                                        <p:tgtEl>
                                          <p:spTgt spid="67"/>
                                        </p:tgtEl>
                                        <p:attrNameLst>
                                          <p:attrName>ppt_w</p:attrName>
                                        </p:attrNameLst>
                                      </p:cBhvr>
                                      <p:tavLst>
                                        <p:tav tm="0">
                                          <p:val>
                                            <p:strVal val="ppt_w"/>
                                          </p:val>
                                        </p:tav>
                                        <p:tav tm="100000">
                                          <p:val>
                                            <p:fltVal val="0"/>
                                          </p:val>
                                        </p:tav>
                                      </p:tavLst>
                                    </p:anim>
                                    <p:anim calcmode="lin" valueType="num">
                                      <p:cBhvr>
                                        <p:cTn id="128" dur="500"/>
                                        <p:tgtEl>
                                          <p:spTgt spid="67"/>
                                        </p:tgtEl>
                                        <p:attrNameLst>
                                          <p:attrName>ppt_h</p:attrName>
                                        </p:attrNameLst>
                                      </p:cBhvr>
                                      <p:tavLst>
                                        <p:tav tm="0">
                                          <p:val>
                                            <p:strVal val="ppt_h"/>
                                          </p:val>
                                        </p:tav>
                                        <p:tav tm="100000">
                                          <p:val>
                                            <p:fltVal val="0"/>
                                          </p:val>
                                        </p:tav>
                                      </p:tavLst>
                                    </p:anim>
                                    <p:animEffect transition="out" filter="fade">
                                      <p:cBhvr>
                                        <p:cTn id="129" dur="500"/>
                                        <p:tgtEl>
                                          <p:spTgt spid="67"/>
                                        </p:tgtEl>
                                      </p:cBhvr>
                                    </p:animEffect>
                                    <p:set>
                                      <p:cBhvr>
                                        <p:cTn id="130" dur="1" fill="hold">
                                          <p:stCondLst>
                                            <p:cond delay="499"/>
                                          </p:stCondLst>
                                        </p:cTn>
                                        <p:tgtEl>
                                          <p:spTgt spid="67"/>
                                        </p:tgtEl>
                                        <p:attrNameLst>
                                          <p:attrName>style.visibility</p:attrName>
                                        </p:attrNameLst>
                                      </p:cBhvr>
                                      <p:to>
                                        <p:strVal val="hidden"/>
                                      </p:to>
                                    </p:set>
                                  </p:childTnLst>
                                </p:cTn>
                              </p:par>
                            </p:childTnLst>
                          </p:cTn>
                        </p:par>
                        <p:par>
                          <p:cTn id="131" fill="hold" nodeType="afterGroup">
                            <p:stCondLst>
                              <p:cond delay="7000"/>
                            </p:stCondLst>
                            <p:childTnLst>
                              <p:par>
                                <p:cTn id="132" presetID="9" presetClass="entr" presetSubtype="0" fill="hold" nodeType="after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dissolve">
                                      <p:cBhvr>
                                        <p:cTn id="134" dur="500"/>
                                        <p:tgtEl>
                                          <p:spTgt spid="66"/>
                                        </p:tgtEl>
                                      </p:cBhvr>
                                    </p:animEffect>
                                  </p:childTnLst>
                                  <p:subTnLst>
                                    <p:audio>
                                      <p:cMediaNode>
                                        <p:cTn display="0" masterRel="sameClick">
                                          <p:stCondLst>
                                            <p:cond evt="begin" delay="0">
                                              <p:tn val="132"/>
                                            </p:cond>
                                          </p:stCondLst>
                                          <p:endCondLst>
                                            <p:cond evt="onStopAudio" delay="0">
                                              <p:tgtEl>
                                                <p:sldTgt/>
                                              </p:tgtEl>
                                            </p:cond>
                                          </p:endCondLst>
                                        </p:cTn>
                                        <p:tgtEl>
                                          <p:sndTgt r:embed="rId4" name="camera.wav"/>
                                        </p:tgtEl>
                                      </p:cMediaNode>
                                    </p:audio>
                                  </p:subTnLst>
                                </p:cTn>
                              </p:par>
                            </p:childTnLst>
                          </p:cTn>
                        </p:par>
                        <p:par>
                          <p:cTn id="135" fill="hold" nodeType="afterGroup">
                            <p:stCondLst>
                              <p:cond delay="7500"/>
                            </p:stCondLst>
                            <p:childTnLst>
                              <p:par>
                                <p:cTn id="136" presetID="53" presetClass="exit" presetSubtype="0" fill="hold" nodeType="afterEffect">
                                  <p:stCondLst>
                                    <p:cond delay="0"/>
                                  </p:stCondLst>
                                  <p:childTnLst>
                                    <p:anim calcmode="lin" valueType="num">
                                      <p:cBhvr>
                                        <p:cTn id="137" dur="500"/>
                                        <p:tgtEl>
                                          <p:spTgt spid="66"/>
                                        </p:tgtEl>
                                        <p:attrNameLst>
                                          <p:attrName>ppt_w</p:attrName>
                                        </p:attrNameLst>
                                      </p:cBhvr>
                                      <p:tavLst>
                                        <p:tav tm="0">
                                          <p:val>
                                            <p:strVal val="ppt_w"/>
                                          </p:val>
                                        </p:tav>
                                        <p:tav tm="100000">
                                          <p:val>
                                            <p:fltVal val="0"/>
                                          </p:val>
                                        </p:tav>
                                      </p:tavLst>
                                    </p:anim>
                                    <p:anim calcmode="lin" valueType="num">
                                      <p:cBhvr>
                                        <p:cTn id="138" dur="500"/>
                                        <p:tgtEl>
                                          <p:spTgt spid="66"/>
                                        </p:tgtEl>
                                        <p:attrNameLst>
                                          <p:attrName>ppt_h</p:attrName>
                                        </p:attrNameLst>
                                      </p:cBhvr>
                                      <p:tavLst>
                                        <p:tav tm="0">
                                          <p:val>
                                            <p:strVal val="ppt_h"/>
                                          </p:val>
                                        </p:tav>
                                        <p:tav tm="100000">
                                          <p:val>
                                            <p:fltVal val="0"/>
                                          </p:val>
                                        </p:tav>
                                      </p:tavLst>
                                    </p:anim>
                                    <p:animEffect transition="out" filter="fade">
                                      <p:cBhvr>
                                        <p:cTn id="139" dur="500"/>
                                        <p:tgtEl>
                                          <p:spTgt spid="66"/>
                                        </p:tgtEl>
                                      </p:cBhvr>
                                    </p:animEffect>
                                    <p:set>
                                      <p:cBhvr>
                                        <p:cTn id="140" dur="1" fill="hold">
                                          <p:stCondLst>
                                            <p:cond delay="499"/>
                                          </p:stCondLst>
                                        </p:cTn>
                                        <p:tgtEl>
                                          <p:spTgt spid="66"/>
                                        </p:tgtEl>
                                        <p:attrNameLst>
                                          <p:attrName>style.visibility</p:attrName>
                                        </p:attrNameLst>
                                      </p:cBhvr>
                                      <p:to>
                                        <p:strVal val="hidden"/>
                                      </p:to>
                                    </p:set>
                                  </p:childTnLst>
                                </p:cTn>
                              </p:par>
                            </p:childTnLst>
                          </p:cTn>
                        </p:par>
                        <p:par>
                          <p:cTn id="141" fill="hold" nodeType="afterGroup">
                            <p:stCondLst>
                              <p:cond delay="8000"/>
                            </p:stCondLst>
                            <p:childTnLst>
                              <p:par>
                                <p:cTn id="142" presetID="9" presetClass="entr" presetSubtype="0" fill="hold" nodeType="after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dissolve">
                                      <p:cBhvr>
                                        <p:cTn id="144" dur="500"/>
                                        <p:tgtEl>
                                          <p:spTgt spid="65"/>
                                        </p:tgtEl>
                                      </p:cBhvr>
                                    </p:animEffect>
                                  </p:childTnLst>
                                  <p:subTnLst>
                                    <p:audio>
                                      <p:cMediaNode>
                                        <p:cTn display="0" masterRel="sameClick">
                                          <p:stCondLst>
                                            <p:cond evt="begin" delay="0">
                                              <p:tn val="142"/>
                                            </p:cond>
                                          </p:stCondLst>
                                          <p:endCondLst>
                                            <p:cond evt="onStopAudio" delay="0">
                                              <p:tgtEl>
                                                <p:sldTgt/>
                                              </p:tgtEl>
                                            </p:cond>
                                          </p:endCondLst>
                                        </p:cTn>
                                        <p:tgtEl>
                                          <p:sndTgt r:embed="rId4" name="camera.wav"/>
                                        </p:tgtEl>
                                      </p:cMediaNode>
                                    </p:audio>
                                  </p:subTnLst>
                                </p:cTn>
                              </p:par>
                            </p:childTnLst>
                          </p:cTn>
                        </p:par>
                        <p:par>
                          <p:cTn id="145" fill="hold" nodeType="afterGroup">
                            <p:stCondLst>
                              <p:cond delay="8500"/>
                            </p:stCondLst>
                            <p:childTnLst>
                              <p:par>
                                <p:cTn id="146" presetID="53" presetClass="exit" presetSubtype="0" fill="hold" nodeType="afterEffect">
                                  <p:stCondLst>
                                    <p:cond delay="0"/>
                                  </p:stCondLst>
                                  <p:childTnLst>
                                    <p:anim calcmode="lin" valueType="num">
                                      <p:cBhvr>
                                        <p:cTn id="147" dur="500"/>
                                        <p:tgtEl>
                                          <p:spTgt spid="65"/>
                                        </p:tgtEl>
                                        <p:attrNameLst>
                                          <p:attrName>ppt_w</p:attrName>
                                        </p:attrNameLst>
                                      </p:cBhvr>
                                      <p:tavLst>
                                        <p:tav tm="0">
                                          <p:val>
                                            <p:strVal val="ppt_w"/>
                                          </p:val>
                                        </p:tav>
                                        <p:tav tm="100000">
                                          <p:val>
                                            <p:fltVal val="0"/>
                                          </p:val>
                                        </p:tav>
                                      </p:tavLst>
                                    </p:anim>
                                    <p:anim calcmode="lin" valueType="num">
                                      <p:cBhvr>
                                        <p:cTn id="148" dur="500"/>
                                        <p:tgtEl>
                                          <p:spTgt spid="65"/>
                                        </p:tgtEl>
                                        <p:attrNameLst>
                                          <p:attrName>ppt_h</p:attrName>
                                        </p:attrNameLst>
                                      </p:cBhvr>
                                      <p:tavLst>
                                        <p:tav tm="0">
                                          <p:val>
                                            <p:strVal val="ppt_h"/>
                                          </p:val>
                                        </p:tav>
                                        <p:tav tm="100000">
                                          <p:val>
                                            <p:fltVal val="0"/>
                                          </p:val>
                                        </p:tav>
                                      </p:tavLst>
                                    </p:anim>
                                    <p:animEffect transition="out" filter="fade">
                                      <p:cBhvr>
                                        <p:cTn id="149" dur="500"/>
                                        <p:tgtEl>
                                          <p:spTgt spid="65"/>
                                        </p:tgtEl>
                                      </p:cBhvr>
                                    </p:animEffect>
                                    <p:set>
                                      <p:cBhvr>
                                        <p:cTn id="150" dur="1" fill="hold">
                                          <p:stCondLst>
                                            <p:cond delay="499"/>
                                          </p:stCondLst>
                                        </p:cTn>
                                        <p:tgtEl>
                                          <p:spTgt spid="65"/>
                                        </p:tgtEl>
                                        <p:attrNameLst>
                                          <p:attrName>style.visibility</p:attrName>
                                        </p:attrNameLst>
                                      </p:cBhvr>
                                      <p:to>
                                        <p:strVal val="hidden"/>
                                      </p:to>
                                    </p:set>
                                  </p:childTnLst>
                                </p:cTn>
                              </p:par>
                            </p:childTnLst>
                          </p:cTn>
                        </p:par>
                        <p:par>
                          <p:cTn id="151" fill="hold" nodeType="afterGroup">
                            <p:stCondLst>
                              <p:cond delay="9000"/>
                            </p:stCondLst>
                            <p:childTnLst>
                              <p:par>
                                <p:cTn id="152" presetID="9" presetClass="entr" presetSubtype="0" fill="hold" nodeType="after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dissolve">
                                      <p:cBhvr>
                                        <p:cTn id="154" dur="500"/>
                                        <p:tgtEl>
                                          <p:spTgt spid="64"/>
                                        </p:tgtEl>
                                      </p:cBhvr>
                                    </p:animEffect>
                                  </p:childTnLst>
                                  <p:subTnLst>
                                    <p:audio>
                                      <p:cMediaNode>
                                        <p:cTn display="0" masterRel="sameClick">
                                          <p:stCondLst>
                                            <p:cond evt="begin" delay="0">
                                              <p:tn val="152"/>
                                            </p:cond>
                                          </p:stCondLst>
                                          <p:endCondLst>
                                            <p:cond evt="onStopAudio" delay="0">
                                              <p:tgtEl>
                                                <p:sldTgt/>
                                              </p:tgtEl>
                                            </p:cond>
                                          </p:endCondLst>
                                        </p:cTn>
                                        <p:tgtEl>
                                          <p:sndTgt r:embed="rId4" name="camera.wav"/>
                                        </p:tgtEl>
                                      </p:cMediaNode>
                                    </p:audio>
                                  </p:subTnLst>
                                </p:cTn>
                              </p:par>
                            </p:childTnLst>
                          </p:cTn>
                        </p:par>
                        <p:par>
                          <p:cTn id="155" fill="hold" nodeType="afterGroup">
                            <p:stCondLst>
                              <p:cond delay="9500"/>
                            </p:stCondLst>
                            <p:childTnLst>
                              <p:par>
                                <p:cTn id="156" presetID="53" presetClass="exit" presetSubtype="0" fill="hold" nodeType="afterEffect">
                                  <p:stCondLst>
                                    <p:cond delay="0"/>
                                  </p:stCondLst>
                                  <p:childTnLst>
                                    <p:anim calcmode="lin" valueType="num">
                                      <p:cBhvr>
                                        <p:cTn id="157" dur="500"/>
                                        <p:tgtEl>
                                          <p:spTgt spid="64"/>
                                        </p:tgtEl>
                                        <p:attrNameLst>
                                          <p:attrName>ppt_w</p:attrName>
                                        </p:attrNameLst>
                                      </p:cBhvr>
                                      <p:tavLst>
                                        <p:tav tm="0">
                                          <p:val>
                                            <p:strVal val="ppt_w"/>
                                          </p:val>
                                        </p:tav>
                                        <p:tav tm="100000">
                                          <p:val>
                                            <p:fltVal val="0"/>
                                          </p:val>
                                        </p:tav>
                                      </p:tavLst>
                                    </p:anim>
                                    <p:anim calcmode="lin" valueType="num">
                                      <p:cBhvr>
                                        <p:cTn id="158" dur="500"/>
                                        <p:tgtEl>
                                          <p:spTgt spid="64"/>
                                        </p:tgtEl>
                                        <p:attrNameLst>
                                          <p:attrName>ppt_h</p:attrName>
                                        </p:attrNameLst>
                                      </p:cBhvr>
                                      <p:tavLst>
                                        <p:tav tm="0">
                                          <p:val>
                                            <p:strVal val="ppt_h"/>
                                          </p:val>
                                        </p:tav>
                                        <p:tav tm="100000">
                                          <p:val>
                                            <p:fltVal val="0"/>
                                          </p:val>
                                        </p:tav>
                                      </p:tavLst>
                                    </p:anim>
                                    <p:animEffect transition="out" filter="fade">
                                      <p:cBhvr>
                                        <p:cTn id="159" dur="500"/>
                                        <p:tgtEl>
                                          <p:spTgt spid="64"/>
                                        </p:tgtEl>
                                      </p:cBhvr>
                                    </p:animEffect>
                                    <p:set>
                                      <p:cBhvr>
                                        <p:cTn id="160" dur="1" fill="hold">
                                          <p:stCondLst>
                                            <p:cond delay="499"/>
                                          </p:stCondLst>
                                        </p:cTn>
                                        <p:tgtEl>
                                          <p:spTgt spid="64"/>
                                        </p:tgtEl>
                                        <p:attrNameLst>
                                          <p:attrName>style.visibility</p:attrName>
                                        </p:attrNameLst>
                                      </p:cBhvr>
                                      <p:to>
                                        <p:strVal val="hidden"/>
                                      </p:to>
                                    </p:set>
                                  </p:childTnLst>
                                </p:cTn>
                              </p:par>
                            </p:childTnLst>
                          </p:cTn>
                        </p:par>
                        <p:par>
                          <p:cTn id="161" fill="hold" nodeType="afterGroup">
                            <p:stCondLst>
                              <p:cond delay="10000"/>
                            </p:stCondLst>
                            <p:childTnLst>
                              <p:par>
                                <p:cTn id="162" presetID="9" presetClass="entr" presetSubtype="0" fill="hold" nodeType="afterEffect">
                                  <p:stCondLst>
                                    <p:cond delay="0"/>
                                  </p:stCondLst>
                                  <p:childTnLst>
                                    <p:set>
                                      <p:cBhvr>
                                        <p:cTn id="163" dur="1" fill="hold">
                                          <p:stCondLst>
                                            <p:cond delay="0"/>
                                          </p:stCondLst>
                                        </p:cTn>
                                        <p:tgtEl>
                                          <p:spTgt spid="63"/>
                                        </p:tgtEl>
                                        <p:attrNameLst>
                                          <p:attrName>style.visibility</p:attrName>
                                        </p:attrNameLst>
                                      </p:cBhvr>
                                      <p:to>
                                        <p:strVal val="visible"/>
                                      </p:to>
                                    </p:set>
                                    <p:animEffect transition="in" filter="dissolve">
                                      <p:cBhvr>
                                        <p:cTn id="164" dur="500"/>
                                        <p:tgtEl>
                                          <p:spTgt spid="63"/>
                                        </p:tgtEl>
                                      </p:cBhvr>
                                    </p:animEffect>
                                  </p:childTnLst>
                                  <p:subTnLst>
                                    <p:audio>
                                      <p:cMediaNode>
                                        <p:cTn display="0" masterRel="sameClick">
                                          <p:stCondLst>
                                            <p:cond evt="begin" delay="0">
                                              <p:tn val="162"/>
                                            </p:cond>
                                          </p:stCondLst>
                                          <p:endCondLst>
                                            <p:cond evt="onStopAudio" delay="0">
                                              <p:tgtEl>
                                                <p:sldTgt/>
                                              </p:tgtEl>
                                            </p:cond>
                                          </p:endCondLst>
                                        </p:cTn>
                                        <p:tgtEl>
                                          <p:sndTgt r:embed="rId4" name="camera.wav"/>
                                        </p:tgtEl>
                                      </p:cMediaNode>
                                    </p:audio>
                                  </p:subTnLst>
                                </p:cTn>
                              </p:par>
                            </p:childTnLst>
                          </p:cTn>
                        </p:par>
                        <p:par>
                          <p:cTn id="165" fill="hold" nodeType="afterGroup">
                            <p:stCondLst>
                              <p:cond delay="10500"/>
                            </p:stCondLst>
                            <p:childTnLst>
                              <p:par>
                                <p:cTn id="166" presetID="53" presetClass="exit" presetSubtype="0" fill="hold" nodeType="afterEffect">
                                  <p:stCondLst>
                                    <p:cond delay="0"/>
                                  </p:stCondLst>
                                  <p:childTnLst>
                                    <p:anim calcmode="lin" valueType="num">
                                      <p:cBhvr>
                                        <p:cTn id="167" dur="500"/>
                                        <p:tgtEl>
                                          <p:spTgt spid="63"/>
                                        </p:tgtEl>
                                        <p:attrNameLst>
                                          <p:attrName>ppt_w</p:attrName>
                                        </p:attrNameLst>
                                      </p:cBhvr>
                                      <p:tavLst>
                                        <p:tav tm="0">
                                          <p:val>
                                            <p:strVal val="ppt_w"/>
                                          </p:val>
                                        </p:tav>
                                        <p:tav tm="100000">
                                          <p:val>
                                            <p:fltVal val="0"/>
                                          </p:val>
                                        </p:tav>
                                      </p:tavLst>
                                    </p:anim>
                                    <p:anim calcmode="lin" valueType="num">
                                      <p:cBhvr>
                                        <p:cTn id="168" dur="500"/>
                                        <p:tgtEl>
                                          <p:spTgt spid="63"/>
                                        </p:tgtEl>
                                        <p:attrNameLst>
                                          <p:attrName>ppt_h</p:attrName>
                                        </p:attrNameLst>
                                      </p:cBhvr>
                                      <p:tavLst>
                                        <p:tav tm="0">
                                          <p:val>
                                            <p:strVal val="ppt_h"/>
                                          </p:val>
                                        </p:tav>
                                        <p:tav tm="100000">
                                          <p:val>
                                            <p:fltVal val="0"/>
                                          </p:val>
                                        </p:tav>
                                      </p:tavLst>
                                    </p:anim>
                                    <p:animEffect transition="out" filter="fade">
                                      <p:cBhvr>
                                        <p:cTn id="169" dur="500"/>
                                        <p:tgtEl>
                                          <p:spTgt spid="63"/>
                                        </p:tgtEl>
                                      </p:cBhvr>
                                    </p:animEffect>
                                    <p:set>
                                      <p:cBhvr>
                                        <p:cTn id="170" dur="1" fill="hold">
                                          <p:stCondLst>
                                            <p:cond delay="499"/>
                                          </p:stCondLst>
                                        </p:cTn>
                                        <p:tgtEl>
                                          <p:spTgt spid="63"/>
                                        </p:tgtEl>
                                        <p:attrNameLst>
                                          <p:attrName>style.visibility</p:attrName>
                                        </p:attrNameLst>
                                      </p:cBhvr>
                                      <p:to>
                                        <p:strVal val="hidden"/>
                                      </p:to>
                                    </p:set>
                                  </p:childTnLst>
                                </p:cTn>
                              </p:par>
                              <p:par>
                                <p:cTn id="171" presetID="53" presetClass="entr" presetSubtype="0" fill="hold" nodeType="withEffect">
                                  <p:stCondLst>
                                    <p:cond delay="0"/>
                                  </p:stCondLst>
                                  <p:childTnLst>
                                    <p:set>
                                      <p:cBhvr>
                                        <p:cTn id="172" dur="1" fill="hold">
                                          <p:stCondLst>
                                            <p:cond delay="0"/>
                                          </p:stCondLst>
                                        </p:cTn>
                                        <p:tgtEl>
                                          <p:spTgt spid="3"/>
                                        </p:tgtEl>
                                        <p:attrNameLst>
                                          <p:attrName>style.visibility</p:attrName>
                                        </p:attrNameLst>
                                      </p:cBhvr>
                                      <p:to>
                                        <p:strVal val="visible"/>
                                      </p:to>
                                    </p:set>
                                    <p:anim calcmode="lin" valueType="num">
                                      <p:cBhvr>
                                        <p:cTn id="173" dur="500" fill="hold"/>
                                        <p:tgtEl>
                                          <p:spTgt spid="3"/>
                                        </p:tgtEl>
                                        <p:attrNameLst>
                                          <p:attrName>ppt_w</p:attrName>
                                        </p:attrNameLst>
                                      </p:cBhvr>
                                      <p:tavLst>
                                        <p:tav tm="0">
                                          <p:val>
                                            <p:fltVal val="0"/>
                                          </p:val>
                                        </p:tav>
                                        <p:tav tm="100000">
                                          <p:val>
                                            <p:strVal val="#ppt_w"/>
                                          </p:val>
                                        </p:tav>
                                      </p:tavLst>
                                    </p:anim>
                                    <p:anim calcmode="lin" valueType="num">
                                      <p:cBhvr>
                                        <p:cTn id="174" dur="500" fill="hold"/>
                                        <p:tgtEl>
                                          <p:spTgt spid="3"/>
                                        </p:tgtEl>
                                        <p:attrNameLst>
                                          <p:attrName>ppt_h</p:attrName>
                                        </p:attrNameLst>
                                      </p:cBhvr>
                                      <p:tavLst>
                                        <p:tav tm="0">
                                          <p:val>
                                            <p:fltVal val="0"/>
                                          </p:val>
                                        </p:tav>
                                        <p:tav tm="100000">
                                          <p:val>
                                            <p:strVal val="#ppt_h"/>
                                          </p:val>
                                        </p:tav>
                                      </p:tavLst>
                                    </p:anim>
                                    <p:animEffect transition="in" filter="fade">
                                      <p:cBhvr>
                                        <p:cTn id="175" dur="500"/>
                                        <p:tgtEl>
                                          <p:spTgt spid="3"/>
                                        </p:tgtEl>
                                      </p:cBhvr>
                                    </p:animEffect>
                                  </p:childTnLst>
                                  <p:subTnLst>
                                    <p:audio>
                                      <p:cMediaNode>
                                        <p:cTn display="0" masterRel="sameClick">
                                          <p:stCondLst>
                                            <p:cond evt="begin" delay="0">
                                              <p:tn val="171"/>
                                            </p:cond>
                                          </p:stCondLst>
                                          <p:endCondLst>
                                            <p:cond evt="onStopAudio" delay="0">
                                              <p:tgtEl>
                                                <p:sldTgt/>
                                              </p:tgtEl>
                                            </p:cond>
                                          </p:endCondLst>
                                        </p:cTn>
                                        <p:tgtEl>
                                          <p:sndTgt r:embed="rId5" name="chimes.wav"/>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2" presetClass="exit" presetSubtype="2" fill="hold" nodeType="clickEffect">
                                  <p:stCondLst>
                                    <p:cond delay="0"/>
                                  </p:stCondLst>
                                  <p:childTnLst>
                                    <p:anim calcmode="lin" valueType="num">
                                      <p:cBhvr additive="base">
                                        <p:cTn id="179" dur="500"/>
                                        <p:tgtEl>
                                          <p:spTgt spid="3"/>
                                        </p:tgtEl>
                                        <p:attrNameLst>
                                          <p:attrName>ppt_x</p:attrName>
                                        </p:attrNameLst>
                                      </p:cBhvr>
                                      <p:tavLst>
                                        <p:tav tm="0">
                                          <p:val>
                                            <p:strVal val="ppt_x"/>
                                          </p:val>
                                        </p:tav>
                                        <p:tav tm="100000">
                                          <p:val>
                                            <p:strVal val="1+ppt_w/2"/>
                                          </p:val>
                                        </p:tav>
                                      </p:tavLst>
                                    </p:anim>
                                    <p:anim calcmode="lin" valueType="num">
                                      <p:cBhvr additive="base">
                                        <p:cTn id="180" dur="500"/>
                                        <p:tgtEl>
                                          <p:spTgt spid="3"/>
                                        </p:tgtEl>
                                        <p:attrNameLst>
                                          <p:attrName>ppt_y</p:attrName>
                                        </p:attrNameLst>
                                      </p:cBhvr>
                                      <p:tavLst>
                                        <p:tav tm="0">
                                          <p:val>
                                            <p:strVal val="ppt_y"/>
                                          </p:val>
                                        </p:tav>
                                        <p:tav tm="100000">
                                          <p:val>
                                            <p:strVal val="ppt_y"/>
                                          </p:val>
                                        </p:tav>
                                      </p:tavLst>
                                    </p:anim>
                                    <p:set>
                                      <p:cBhvr>
                                        <p:cTn id="181" dur="1" fill="hold">
                                          <p:stCondLst>
                                            <p:cond delay="499"/>
                                          </p:stCondLst>
                                        </p:cTn>
                                        <p:tgtEl>
                                          <p:spTgt spid="3"/>
                                        </p:tgtEl>
                                        <p:attrNameLst>
                                          <p:attrName>style.visibility</p:attrName>
                                        </p:attrNameLst>
                                      </p:cBhvr>
                                      <p:to>
                                        <p:strVal val="hidden"/>
                                      </p:to>
                                    </p:set>
                                  </p:childTnLst>
                                </p:cTn>
                              </p:par>
                            </p:childTnLst>
                          </p:cTn>
                        </p:par>
                        <p:par>
                          <p:cTn id="182" fill="hold" nodeType="afterGroup">
                            <p:stCondLst>
                              <p:cond delay="500"/>
                            </p:stCondLst>
                            <p:childTnLst>
                              <p:par>
                                <p:cTn id="183" presetID="23" presetClass="emph" presetSubtype="0" fill="hold" grpId="0" nodeType="afterEffect">
                                  <p:stCondLst>
                                    <p:cond delay="0"/>
                                  </p:stCondLst>
                                  <p:iterate type="lt">
                                    <p:tmPct val="0"/>
                                  </p:iterate>
                                  <p:childTnLst>
                                    <p:animClr clrSpc="hsl" dir="cw">
                                      <p:cBhvr override="childStyle">
                                        <p:cTn id="184" dur="500" fill="hold"/>
                                        <p:tgtEl>
                                          <p:spTgt spid="42"/>
                                        </p:tgtEl>
                                        <p:attrNameLst>
                                          <p:attrName>style.color</p:attrName>
                                        </p:attrNameLst>
                                      </p:cBhvr>
                                      <p:by>
                                        <p:hsl h="10842353" s="0" l="0"/>
                                      </p:by>
                                    </p:animClr>
                                    <p:animClr clrSpc="hsl" dir="cw">
                                      <p:cBhvr>
                                        <p:cTn id="185" dur="500" fill="hold"/>
                                        <p:tgtEl>
                                          <p:spTgt spid="42"/>
                                        </p:tgtEl>
                                        <p:attrNameLst>
                                          <p:attrName>fillcolor</p:attrName>
                                        </p:attrNameLst>
                                      </p:cBhvr>
                                      <p:by>
                                        <p:hsl h="10842353" s="0" l="0"/>
                                      </p:by>
                                    </p:animClr>
                                    <p:animClr clrSpc="hsl" dir="cw">
                                      <p:cBhvr>
                                        <p:cTn id="186" dur="500" fill="hold"/>
                                        <p:tgtEl>
                                          <p:spTgt spid="42"/>
                                        </p:tgtEl>
                                        <p:attrNameLst>
                                          <p:attrName>stroke.color</p:attrName>
                                        </p:attrNameLst>
                                      </p:cBhvr>
                                      <p:by>
                                        <p:hsl h="10842353" s="0" l="0"/>
                                      </p:by>
                                    </p:animClr>
                                    <p:set>
                                      <p:cBhvr>
                                        <p:cTn id="187" dur="500" fill="hold"/>
                                        <p:tgtEl>
                                          <p:spTgt spid="42"/>
                                        </p:tgtEl>
                                        <p:attrNameLst>
                                          <p:attrName>fill.type</p:attrName>
                                        </p:attrNameLst>
                                      </p:cBhvr>
                                      <p:to>
                                        <p:strVal val="solid"/>
                                      </p:to>
                                    </p:set>
                                  </p:childTnLst>
                                  <p:subTnLst>
                                    <p:audio>
                                      <p:cMediaNode>
                                        <p:cTn display="0" masterRel="sameClick">
                                          <p:stCondLst>
                                            <p:cond evt="begin" delay="0">
                                              <p:tn val="183"/>
                                            </p:cond>
                                          </p:stCondLst>
                                          <p:endCondLst>
                                            <p:cond evt="onStopAudio" delay="0">
                                              <p:tgtEl>
                                                <p:sldTgt/>
                                              </p:tgtEl>
                                            </p:cond>
                                          </p:endCondLst>
                                        </p:cTn>
                                        <p:tgtEl>
                                          <p:sndTgt r:embed="rId6" name="FELIZ2.WAV"/>
                                        </p:tgtEl>
                                      </p:cMediaNode>
                                    </p:audio>
                                  </p:subTnLst>
                                </p:cTn>
                              </p:par>
                              <p:par>
                                <p:cTn id="188" presetID="34" presetClass="emph" presetSubtype="0" fill="hold" grpId="1" nodeType="withEffect">
                                  <p:stCondLst>
                                    <p:cond delay="0"/>
                                  </p:stCondLst>
                                  <p:iterate type="lt">
                                    <p:tmPct val="10000"/>
                                  </p:iterate>
                                  <p:childTnLst>
                                    <p:animMotion origin="layout" path="M 0.0 0.0 L 0.0 -0.07213" pathEditMode="relative" ptsTypes="">
                                      <p:cBhvr>
                                        <p:cTn id="189" dur="250" accel="50000" decel="50000" autoRev="1" fill="hold">
                                          <p:stCondLst>
                                            <p:cond delay="0"/>
                                          </p:stCondLst>
                                        </p:cTn>
                                        <p:tgtEl>
                                          <p:spTgt spid="42"/>
                                        </p:tgtEl>
                                        <p:attrNameLst>
                                          <p:attrName>ppt_x</p:attrName>
                                          <p:attrName>ppt_y</p:attrName>
                                        </p:attrNameLst>
                                      </p:cBhvr>
                                    </p:animMotion>
                                    <p:animRot by="1500000">
                                      <p:cBhvr>
                                        <p:cTn id="190" dur="125" fill="hold">
                                          <p:stCondLst>
                                            <p:cond delay="0"/>
                                          </p:stCondLst>
                                        </p:cTn>
                                        <p:tgtEl>
                                          <p:spTgt spid="42"/>
                                        </p:tgtEl>
                                        <p:attrNameLst>
                                          <p:attrName>r</p:attrName>
                                        </p:attrNameLst>
                                      </p:cBhvr>
                                    </p:animRot>
                                    <p:animRot by="-1500000">
                                      <p:cBhvr>
                                        <p:cTn id="191" dur="125" fill="hold">
                                          <p:stCondLst>
                                            <p:cond delay="125"/>
                                          </p:stCondLst>
                                        </p:cTn>
                                        <p:tgtEl>
                                          <p:spTgt spid="42"/>
                                        </p:tgtEl>
                                        <p:attrNameLst>
                                          <p:attrName>r</p:attrName>
                                        </p:attrNameLst>
                                      </p:cBhvr>
                                    </p:animRot>
                                    <p:animRot by="-1500000">
                                      <p:cBhvr>
                                        <p:cTn id="192" dur="125" fill="hold">
                                          <p:stCondLst>
                                            <p:cond delay="250"/>
                                          </p:stCondLst>
                                        </p:cTn>
                                        <p:tgtEl>
                                          <p:spTgt spid="42"/>
                                        </p:tgtEl>
                                        <p:attrNameLst>
                                          <p:attrName>r</p:attrName>
                                        </p:attrNameLst>
                                      </p:cBhvr>
                                    </p:animRot>
                                    <p:animRot by="1500000">
                                      <p:cBhvr>
                                        <p:cTn id="193"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2" grpId="0" animBg="1"/>
      <p:bldP spid="42" grpId="1" animBg="1"/>
      <p:bldP spid="45" grpId="0" animBg="1"/>
      <p:bldP spid="50" grpId="0" animBg="1"/>
      <p:bldP spid="57" grpId="0" animBg="1"/>
      <p:bldP spid="5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524000" y="-26988"/>
            <a:ext cx="9901238" cy="6958013"/>
            <a:chOff x="0" y="0"/>
            <a:chExt cx="6237" cy="4383"/>
          </a:xfrm>
        </p:grpSpPr>
        <p:sp>
          <p:nvSpPr>
            <p:cNvPr id="14373" name="Rectangle 3"/>
            <p:cNvSpPr>
              <a:spLocks noChangeArrowheads="1"/>
            </p:cNvSpPr>
            <p:nvPr/>
          </p:nvSpPr>
          <p:spPr bwMode="auto">
            <a:xfrm>
              <a:off x="0" y="3884"/>
              <a:ext cx="5760" cy="499"/>
            </a:xfrm>
            <a:prstGeom prst="rect">
              <a:avLst/>
            </a:prstGeom>
            <a:gradFill rotWithShape="1">
              <a:gsLst>
                <a:gs pos="0">
                  <a:srgbClr val="008000"/>
                </a:gs>
                <a:gs pos="100000">
                  <a:srgbClr val="003B00"/>
                </a:gs>
              </a:gsLst>
              <a:lin ang="5400000" scaled="1"/>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a:p>
          </p:txBody>
        </p:sp>
        <p:sp>
          <p:nvSpPr>
            <p:cNvPr id="14374" name="Rectangle 4"/>
            <p:cNvSpPr>
              <a:spLocks noChangeArrowheads="1"/>
            </p:cNvSpPr>
            <p:nvPr/>
          </p:nvSpPr>
          <p:spPr bwMode="auto">
            <a:xfrm>
              <a:off x="0" y="0"/>
              <a:ext cx="5760" cy="527"/>
            </a:xfrm>
            <a:prstGeom prst="rect">
              <a:avLst/>
            </a:prstGeom>
            <a:gradFill rotWithShape="1">
              <a:gsLst>
                <a:gs pos="0">
                  <a:srgbClr val="003B00"/>
                </a:gs>
                <a:gs pos="100000">
                  <a:srgbClr val="008000"/>
                </a:gs>
              </a:gsLst>
              <a:lin ang="5400000" scaled="1"/>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a:p>
          </p:txBody>
        </p:sp>
        <p:sp>
          <p:nvSpPr>
            <p:cNvPr id="14375" name="AutoShape 5"/>
            <p:cNvSpPr>
              <a:spLocks noChangeArrowheads="1"/>
            </p:cNvSpPr>
            <p:nvPr/>
          </p:nvSpPr>
          <p:spPr bwMode="auto">
            <a:xfrm>
              <a:off x="45" y="572"/>
              <a:ext cx="5647" cy="3221"/>
            </a:xfrm>
            <a:prstGeom prst="flowChartAlternateProcess">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a:p>
          </p:txBody>
        </p:sp>
        <p:sp>
          <p:nvSpPr>
            <p:cNvPr id="14376" name="Text Box 6"/>
            <p:cNvSpPr txBox="1">
              <a:spLocks noChangeArrowheads="1"/>
            </p:cNvSpPr>
            <p:nvPr/>
          </p:nvSpPr>
          <p:spPr bwMode="auto">
            <a:xfrm>
              <a:off x="2926" y="4156"/>
              <a:ext cx="331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000" b="1">
                  <a:solidFill>
                    <a:srgbClr val="006666"/>
                  </a:solidFill>
                  <a:latin typeface="Arial" panose="020B0604020202020204" pitchFamily="34" charset="0"/>
                  <a:hlinkClick r:id="rId7"/>
                </a:rPr>
                <a:t>http://tieuhoc.info</a:t>
              </a:r>
              <a:r>
                <a:rPr lang="en-US" altLang="en-US" sz="1000" b="1">
                  <a:solidFill>
                    <a:srgbClr val="006666"/>
                  </a:solidFill>
                  <a:latin typeface="Arial" panose="020B0604020202020204" pitchFamily="34" charset="0"/>
                </a:rPr>
                <a:t> – Pham Khac Lap Kien Bai Primary School – 2015</a:t>
              </a:r>
            </a:p>
          </p:txBody>
        </p:sp>
      </p:grpSp>
      <p:sp>
        <p:nvSpPr>
          <p:cNvPr id="314376" name="WordArt 8"/>
          <p:cNvSpPr>
            <a:spLocks noChangeArrowheads="1" noChangeShapeType="1" noTextEdit="1"/>
          </p:cNvSpPr>
          <p:nvPr/>
        </p:nvSpPr>
        <p:spPr bwMode="auto">
          <a:xfrm>
            <a:off x="3719513" y="260350"/>
            <a:ext cx="4986337" cy="504825"/>
          </a:xfrm>
          <a:prstGeom prst="rect">
            <a:avLst/>
          </a:prstGeom>
        </p:spPr>
        <p:txBody>
          <a:bodyPr wrap="none" fromWordArt="1">
            <a:prstTxWarp prst="textWave2">
              <a:avLst>
                <a:gd name="adj1" fmla="val 13005"/>
                <a:gd name="adj2" fmla="val 0"/>
              </a:avLst>
            </a:prstTxWarp>
          </a:bodyPr>
          <a:lstStyle/>
          <a:p>
            <a:r>
              <a:rPr lang="en-US" sz="3600" kern="10">
                <a:ln w="9525">
                  <a:solidFill>
                    <a:srgbClr val="FF6600"/>
                  </a:solidFill>
                  <a:round/>
                  <a:headEnd/>
                  <a:tailEnd/>
                </a:ln>
                <a:solidFill>
                  <a:schemeClr val="accent1"/>
                </a:solidFill>
                <a:effectLst>
                  <a:outerShdw dist="107763" dir="18900000" algn="ctr" rotWithShape="0">
                    <a:srgbClr val="C0C0C0">
                      <a:alpha val="50000"/>
                    </a:srgbClr>
                  </a:outerShdw>
                </a:effectLst>
                <a:latin typeface="Arial" panose="020B0604020202020204" pitchFamily="34" charset="0"/>
              </a:rPr>
              <a:t>AI NHANH AI ĐÚNG!</a:t>
            </a:r>
          </a:p>
        </p:txBody>
      </p:sp>
      <p:sp>
        <p:nvSpPr>
          <p:cNvPr id="31" name="AutoShape 51"/>
          <p:cNvSpPr>
            <a:spLocks noChangeArrowheads="1"/>
          </p:cNvSpPr>
          <p:nvPr/>
        </p:nvSpPr>
        <p:spPr bwMode="auto">
          <a:xfrm>
            <a:off x="2279650" y="1052513"/>
            <a:ext cx="8172450" cy="1655762"/>
          </a:xfrm>
          <a:prstGeom prst="roundRect">
            <a:avLst>
              <a:gd name="adj" fmla="val 16667"/>
            </a:avLst>
          </a:prstGeom>
          <a:solidFill>
            <a:srgbClr val="C00000"/>
          </a:solidFill>
          <a:ln w="9525">
            <a:solidFill>
              <a:srgbClr val="FF6600"/>
            </a:solidFill>
            <a:round/>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400" b="1">
                <a:latin typeface="Arial" panose="020B0604020202020204" pitchFamily="34" charset="0"/>
              </a:rPr>
              <a:t>        </a:t>
            </a:r>
            <a:r>
              <a:rPr lang="en-US" altLang="en-US" sz="2400" b="1">
                <a:solidFill>
                  <a:schemeClr val="bg1"/>
                </a:solidFill>
                <a:latin typeface="Arial" panose="020B0604020202020204" pitchFamily="34" charset="0"/>
              </a:rPr>
              <a:t>Khi viết thêm hoặc bớt chữ số 0 ở tận cùng bên </a:t>
            </a:r>
          </a:p>
          <a:p>
            <a:pPr eaLnBrk="1" hangingPunct="1"/>
            <a:r>
              <a:rPr lang="en-US" altLang="en-US" sz="2400" b="1">
                <a:solidFill>
                  <a:schemeClr val="bg1"/>
                </a:solidFill>
                <a:latin typeface="Arial" panose="020B0604020202020204" pitchFamily="34" charset="0"/>
              </a:rPr>
              <a:t>  phải số thập phân  thì giá trị của số đó như thế nào?</a:t>
            </a:r>
          </a:p>
        </p:txBody>
      </p:sp>
      <p:sp>
        <p:nvSpPr>
          <p:cNvPr id="36" name="AutoShape 51"/>
          <p:cNvSpPr>
            <a:spLocks noChangeArrowheads="1"/>
          </p:cNvSpPr>
          <p:nvPr/>
        </p:nvSpPr>
        <p:spPr bwMode="auto">
          <a:xfrm>
            <a:off x="3276600" y="2987675"/>
            <a:ext cx="5556250" cy="749300"/>
          </a:xfrm>
          <a:prstGeom prst="roundRect">
            <a:avLst>
              <a:gd name="adj" fmla="val 16667"/>
            </a:avLst>
          </a:prstGeom>
          <a:solidFill>
            <a:srgbClr val="7030A0"/>
          </a:solidFill>
          <a:ln w="9525">
            <a:noFill/>
            <a:round/>
            <a:headEnd/>
            <a:tailEnd/>
          </a:ln>
        </p:spPr>
        <p:txBody>
          <a:bodyPr wrap="none" anchor="ctr"/>
          <a:lstStyle/>
          <a:p>
            <a:pPr algn="just">
              <a:defRPr/>
            </a:pPr>
            <a:r>
              <a:rPr lang="en-US" sz="2800" b="1" dirty="0">
                <a:solidFill>
                  <a:schemeClr val="bg1"/>
                </a:solidFill>
                <a:effectLst>
                  <a:outerShdw blurRad="38100" dist="38100" dir="2700000" algn="tl">
                    <a:srgbClr val="000000"/>
                  </a:outerShdw>
                </a:effectLst>
                <a:latin typeface="Arial" charset="0"/>
                <a:cs typeface="Arial" charset="0"/>
              </a:rPr>
              <a:t>   </a:t>
            </a:r>
            <a:r>
              <a:rPr lang="en-US" sz="2800" b="1" dirty="0" err="1">
                <a:solidFill>
                  <a:schemeClr val="bg1"/>
                </a:solidFill>
                <a:effectLst>
                  <a:outerShdw blurRad="38100" dist="38100" dir="2700000" algn="tl">
                    <a:srgbClr val="000000"/>
                  </a:outerShdw>
                </a:effectLst>
                <a:latin typeface="Arial" charset="0"/>
                <a:cs typeface="Arial" charset="0"/>
              </a:rPr>
              <a:t>Giá</a:t>
            </a:r>
            <a:r>
              <a:rPr lang="en-US" sz="2800" b="1" dirty="0">
                <a:solidFill>
                  <a:schemeClr val="bg1"/>
                </a:solidFill>
                <a:effectLst>
                  <a:outerShdw blurRad="38100" dist="38100" dir="2700000" algn="tl">
                    <a:srgbClr val="000000"/>
                  </a:outerShdw>
                </a:effectLst>
                <a:latin typeface="Arial" charset="0"/>
                <a:cs typeface="Arial" charset="0"/>
              </a:rPr>
              <a:t> </a:t>
            </a:r>
            <a:r>
              <a:rPr lang="en-US" sz="2800" b="1" dirty="0" err="1">
                <a:solidFill>
                  <a:schemeClr val="bg1"/>
                </a:solidFill>
                <a:effectLst>
                  <a:outerShdw blurRad="38100" dist="38100" dir="2700000" algn="tl">
                    <a:srgbClr val="000000"/>
                  </a:outerShdw>
                </a:effectLst>
                <a:latin typeface="Arial" charset="0"/>
                <a:cs typeface="Arial" charset="0"/>
              </a:rPr>
              <a:t>trị</a:t>
            </a:r>
            <a:r>
              <a:rPr lang="en-US" sz="2800" b="1" dirty="0">
                <a:solidFill>
                  <a:schemeClr val="bg1"/>
                </a:solidFill>
                <a:effectLst>
                  <a:outerShdw blurRad="38100" dist="38100" dir="2700000" algn="tl">
                    <a:srgbClr val="000000"/>
                  </a:outerShdw>
                </a:effectLst>
                <a:latin typeface="Arial" charset="0"/>
                <a:cs typeface="Arial" charset="0"/>
              </a:rPr>
              <a:t> </a:t>
            </a:r>
            <a:r>
              <a:rPr lang="en-US" sz="2800" b="1" dirty="0" err="1">
                <a:solidFill>
                  <a:schemeClr val="bg1"/>
                </a:solidFill>
                <a:effectLst>
                  <a:outerShdw blurRad="38100" dist="38100" dir="2700000" algn="tl">
                    <a:srgbClr val="000000"/>
                  </a:outerShdw>
                </a:effectLst>
                <a:latin typeface="Arial" charset="0"/>
                <a:cs typeface="Arial" charset="0"/>
              </a:rPr>
              <a:t>số</a:t>
            </a:r>
            <a:r>
              <a:rPr lang="en-US" sz="2800" b="1" dirty="0">
                <a:solidFill>
                  <a:schemeClr val="bg1"/>
                </a:solidFill>
                <a:effectLst>
                  <a:outerShdw blurRad="38100" dist="38100" dir="2700000" algn="tl">
                    <a:srgbClr val="000000"/>
                  </a:outerShdw>
                </a:effectLst>
                <a:latin typeface="Arial" charset="0"/>
                <a:cs typeface="Arial" charset="0"/>
              </a:rPr>
              <a:t> </a:t>
            </a:r>
            <a:r>
              <a:rPr lang="en-US" sz="2800" b="1" dirty="0" err="1">
                <a:solidFill>
                  <a:schemeClr val="bg1"/>
                </a:solidFill>
                <a:effectLst>
                  <a:outerShdw blurRad="38100" dist="38100" dir="2700000" algn="tl">
                    <a:srgbClr val="000000"/>
                  </a:outerShdw>
                </a:effectLst>
                <a:latin typeface="Arial" charset="0"/>
                <a:cs typeface="Arial" charset="0"/>
              </a:rPr>
              <a:t>đó</a:t>
            </a:r>
            <a:r>
              <a:rPr lang="en-US" sz="2800" b="1" dirty="0">
                <a:solidFill>
                  <a:schemeClr val="bg1"/>
                </a:solidFill>
                <a:effectLst>
                  <a:outerShdw blurRad="38100" dist="38100" dir="2700000" algn="tl">
                    <a:srgbClr val="000000"/>
                  </a:outerShdw>
                </a:effectLst>
                <a:latin typeface="Arial" charset="0"/>
                <a:cs typeface="Arial" charset="0"/>
              </a:rPr>
              <a:t> </a:t>
            </a:r>
            <a:r>
              <a:rPr lang="en-US" sz="2800" b="1" dirty="0" err="1">
                <a:solidFill>
                  <a:schemeClr val="bg1"/>
                </a:solidFill>
                <a:effectLst>
                  <a:outerShdw blurRad="38100" dist="38100" dir="2700000" algn="tl">
                    <a:srgbClr val="000000"/>
                  </a:outerShdw>
                </a:effectLst>
                <a:latin typeface="Arial" charset="0"/>
                <a:cs typeface="Arial" charset="0"/>
              </a:rPr>
              <a:t>thay</a:t>
            </a:r>
            <a:r>
              <a:rPr lang="en-US" sz="2800" b="1" dirty="0">
                <a:solidFill>
                  <a:schemeClr val="bg1"/>
                </a:solidFill>
                <a:effectLst>
                  <a:outerShdw blurRad="38100" dist="38100" dir="2700000" algn="tl">
                    <a:srgbClr val="000000"/>
                  </a:outerShdw>
                </a:effectLst>
                <a:latin typeface="Arial" charset="0"/>
                <a:cs typeface="Arial" charset="0"/>
              </a:rPr>
              <a:t> </a:t>
            </a:r>
            <a:r>
              <a:rPr lang="en-US" sz="2800" b="1" dirty="0" err="1">
                <a:solidFill>
                  <a:schemeClr val="bg1"/>
                </a:solidFill>
                <a:effectLst>
                  <a:outerShdw blurRad="38100" dist="38100" dir="2700000" algn="tl">
                    <a:srgbClr val="000000"/>
                  </a:outerShdw>
                </a:effectLst>
                <a:latin typeface="Arial" charset="0"/>
                <a:cs typeface="Arial" charset="0"/>
              </a:rPr>
              <a:t>đổi</a:t>
            </a:r>
            <a:r>
              <a:rPr lang="en-US" sz="2800" b="1" dirty="0">
                <a:solidFill>
                  <a:schemeClr val="bg1"/>
                </a:solidFill>
                <a:effectLst>
                  <a:outerShdw blurRad="38100" dist="38100" dir="2700000" algn="tl">
                    <a:srgbClr val="000000"/>
                  </a:outerShdw>
                </a:effectLst>
                <a:latin typeface="Arial" charset="0"/>
                <a:cs typeface="Arial" charset="0"/>
              </a:rPr>
              <a:t> </a:t>
            </a:r>
            <a:endParaRPr lang="en-US" sz="2800" baseline="30000" dirty="0">
              <a:solidFill>
                <a:schemeClr val="bg1"/>
              </a:solidFill>
              <a:latin typeface="Arial" charset="0"/>
              <a:cs typeface="Arial" charset="0"/>
            </a:endParaRPr>
          </a:p>
        </p:txBody>
      </p:sp>
      <p:pic>
        <p:nvPicPr>
          <p:cNvPr id="39" name="Picture 38"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11363" y="2987675"/>
            <a:ext cx="1500187"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9" name="cached_combo42.wav"/>
            </a:hlinkHover>
          </p:cNvPr>
          <p:cNvSpPr>
            <a:spLocks noChangeArrowheads="1"/>
          </p:cNvSpPr>
          <p:nvPr/>
        </p:nvSpPr>
        <p:spPr bwMode="auto">
          <a:xfrm>
            <a:off x="2147888" y="31321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sz="2000">
              <a:latin typeface=".VnTime" panose="020B7200000000000000" pitchFamily="34" charset="0"/>
            </a:endParaRPr>
          </a:p>
        </p:txBody>
      </p:sp>
      <p:sp>
        <p:nvSpPr>
          <p:cNvPr id="41" name="WordArt 226"/>
          <p:cNvSpPr>
            <a:spLocks noChangeArrowheads="1" noChangeShapeType="1" noTextEdit="1"/>
          </p:cNvSpPr>
          <p:nvPr/>
        </p:nvSpPr>
        <p:spPr bwMode="auto">
          <a:xfrm>
            <a:off x="2354263" y="3203575"/>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cs typeface="Times New Roman" panose="02020603050405020304" pitchFamily="18" charset="0"/>
              </a:rPr>
              <a:t>A</a:t>
            </a:r>
          </a:p>
        </p:txBody>
      </p:sp>
      <p:sp>
        <p:nvSpPr>
          <p:cNvPr id="42" name="AutoShape 51"/>
          <p:cNvSpPr>
            <a:spLocks noChangeArrowheads="1"/>
          </p:cNvSpPr>
          <p:nvPr/>
        </p:nvSpPr>
        <p:spPr bwMode="auto">
          <a:xfrm>
            <a:off x="3454400" y="4156075"/>
            <a:ext cx="5283200" cy="7493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800" b="1">
                <a:solidFill>
                  <a:schemeClr val="bg1"/>
                </a:solidFill>
                <a:latin typeface="Arial" panose="020B0604020202020204" pitchFamily="34" charset="0"/>
              </a:rPr>
              <a:t> Giá trị số đó không thay đổi.</a:t>
            </a:r>
          </a:p>
        </p:txBody>
      </p:sp>
      <p:pic>
        <p:nvPicPr>
          <p:cNvPr id="44"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76450" y="4156075"/>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9" name="cached_combo42.wav"/>
            </a:hlinkHover>
          </p:cNvPr>
          <p:cNvSpPr>
            <a:spLocks noChangeArrowheads="1"/>
          </p:cNvSpPr>
          <p:nvPr/>
        </p:nvSpPr>
        <p:spPr bwMode="auto">
          <a:xfrm>
            <a:off x="2152650" y="422910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sz="2000">
              <a:latin typeface=".VnTime" panose="020B7200000000000000" pitchFamily="34" charset="0"/>
            </a:endParaRPr>
          </a:p>
        </p:txBody>
      </p:sp>
      <p:sp>
        <p:nvSpPr>
          <p:cNvPr id="46" name="WordArt 226"/>
          <p:cNvSpPr>
            <a:spLocks noChangeArrowheads="1" noChangeShapeType="1" noTextEdit="1"/>
          </p:cNvSpPr>
          <p:nvPr/>
        </p:nvSpPr>
        <p:spPr bwMode="auto">
          <a:xfrm>
            <a:off x="2359025" y="4341813"/>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cs typeface="Times New Roman" panose="02020603050405020304" pitchFamily="18" charset="0"/>
              </a:rPr>
              <a:t>B</a:t>
            </a:r>
          </a:p>
        </p:txBody>
      </p:sp>
      <p:sp>
        <p:nvSpPr>
          <p:cNvPr id="47" name="AutoShape 51"/>
          <p:cNvSpPr>
            <a:spLocks noChangeArrowheads="1"/>
          </p:cNvSpPr>
          <p:nvPr/>
        </p:nvSpPr>
        <p:spPr bwMode="auto">
          <a:xfrm>
            <a:off x="3248025" y="5148263"/>
            <a:ext cx="6376988" cy="749300"/>
          </a:xfrm>
          <a:prstGeom prst="roundRect">
            <a:avLst>
              <a:gd name="adj" fmla="val 16667"/>
            </a:avLst>
          </a:prstGeom>
          <a:solidFill>
            <a:srgbClr val="7030A0"/>
          </a:solidFill>
          <a:ln>
            <a:noFill/>
          </a:ln>
        </p:spPr>
        <p:txBody>
          <a:bodyPr wrap="none" anchor="ctr"/>
          <a:lstStyle/>
          <a:p>
            <a:pPr algn="just">
              <a:defRPr/>
            </a:pPr>
            <a:r>
              <a:rPr lang="en-US" sz="2800" b="1" dirty="0">
                <a:solidFill>
                  <a:schemeClr val="bg1"/>
                </a:solidFill>
                <a:latin typeface="Arial" charset="0"/>
                <a:cs typeface="Arial" charset="0"/>
              </a:rPr>
              <a:t>   </a:t>
            </a:r>
            <a:r>
              <a:rPr lang="en-US" sz="2800" b="1" dirty="0" err="1">
                <a:solidFill>
                  <a:schemeClr val="bg1"/>
                </a:solidFill>
                <a:latin typeface="Arial" charset="0"/>
                <a:cs typeface="Arial" charset="0"/>
              </a:rPr>
              <a:t>Giá</a:t>
            </a:r>
            <a:r>
              <a:rPr lang="en-US" sz="2800" b="1" dirty="0">
                <a:solidFill>
                  <a:schemeClr val="bg1"/>
                </a:solidFill>
                <a:latin typeface="Arial" charset="0"/>
                <a:cs typeface="Arial" charset="0"/>
              </a:rPr>
              <a:t> </a:t>
            </a:r>
            <a:r>
              <a:rPr lang="en-US" sz="2800" b="1" dirty="0" err="1">
                <a:solidFill>
                  <a:schemeClr val="bg1"/>
                </a:solidFill>
                <a:latin typeface="Arial" charset="0"/>
                <a:cs typeface="Arial" charset="0"/>
              </a:rPr>
              <a:t>trị</a:t>
            </a:r>
            <a:r>
              <a:rPr lang="en-US" sz="2800" b="1" dirty="0">
                <a:solidFill>
                  <a:schemeClr val="bg1"/>
                </a:solidFill>
                <a:latin typeface="Arial" charset="0"/>
                <a:cs typeface="Arial" charset="0"/>
              </a:rPr>
              <a:t> </a:t>
            </a:r>
            <a:r>
              <a:rPr lang="en-US" sz="2800" b="1" dirty="0" err="1">
                <a:solidFill>
                  <a:schemeClr val="bg1"/>
                </a:solidFill>
                <a:latin typeface="Arial" charset="0"/>
                <a:cs typeface="Arial" charset="0"/>
              </a:rPr>
              <a:t>của</a:t>
            </a:r>
            <a:r>
              <a:rPr lang="en-US" sz="2800" b="1" dirty="0">
                <a:solidFill>
                  <a:schemeClr val="bg1"/>
                </a:solidFill>
                <a:latin typeface="Arial" charset="0"/>
                <a:cs typeface="Arial" charset="0"/>
              </a:rPr>
              <a:t> </a:t>
            </a:r>
            <a:r>
              <a:rPr lang="en-US" sz="2800" b="1" dirty="0" err="1">
                <a:solidFill>
                  <a:schemeClr val="bg1"/>
                </a:solidFill>
                <a:latin typeface="Arial" charset="0"/>
                <a:cs typeface="Arial" charset="0"/>
              </a:rPr>
              <a:t>số</a:t>
            </a:r>
            <a:r>
              <a:rPr lang="en-US" sz="2800" b="1" dirty="0">
                <a:solidFill>
                  <a:schemeClr val="bg1"/>
                </a:solidFill>
                <a:latin typeface="Arial" charset="0"/>
                <a:cs typeface="Arial" charset="0"/>
              </a:rPr>
              <a:t> </a:t>
            </a:r>
            <a:r>
              <a:rPr lang="en-US" sz="2800" b="1" dirty="0" err="1">
                <a:solidFill>
                  <a:schemeClr val="bg1"/>
                </a:solidFill>
                <a:latin typeface="Arial" charset="0"/>
                <a:cs typeface="Arial" charset="0"/>
              </a:rPr>
              <a:t>đó</a:t>
            </a:r>
            <a:r>
              <a:rPr lang="en-US" sz="2800" b="1" dirty="0">
                <a:solidFill>
                  <a:schemeClr val="bg1"/>
                </a:solidFill>
                <a:latin typeface="Arial" charset="0"/>
                <a:cs typeface="Arial" charset="0"/>
              </a:rPr>
              <a:t> </a:t>
            </a:r>
            <a:r>
              <a:rPr lang="en-US" sz="2800" b="1" dirty="0" err="1">
                <a:solidFill>
                  <a:schemeClr val="bg1"/>
                </a:solidFill>
                <a:latin typeface="Arial" charset="0"/>
                <a:cs typeface="Arial" charset="0"/>
              </a:rPr>
              <a:t>giảm</a:t>
            </a:r>
            <a:r>
              <a:rPr lang="en-US" sz="2800" b="1" dirty="0">
                <a:solidFill>
                  <a:schemeClr val="bg1"/>
                </a:solidFill>
                <a:latin typeface="Arial" charset="0"/>
                <a:cs typeface="Arial" charset="0"/>
              </a:rPr>
              <a:t> </a:t>
            </a:r>
            <a:r>
              <a:rPr lang="en-US" sz="2800" b="1" dirty="0" err="1">
                <a:solidFill>
                  <a:schemeClr val="bg1"/>
                </a:solidFill>
                <a:latin typeface="Arial" charset="0"/>
                <a:cs typeface="Arial" charset="0"/>
              </a:rPr>
              <a:t>đi</a:t>
            </a:r>
            <a:r>
              <a:rPr lang="en-US" sz="2800" b="1" dirty="0">
                <a:solidFill>
                  <a:schemeClr val="bg1"/>
                </a:solidFill>
                <a:latin typeface="Arial" charset="0"/>
                <a:cs typeface="Arial" charset="0"/>
              </a:rPr>
              <a:t> 10 </a:t>
            </a:r>
            <a:r>
              <a:rPr lang="en-US" sz="2800" b="1" dirty="0" err="1">
                <a:solidFill>
                  <a:schemeClr val="bg1"/>
                </a:solidFill>
                <a:latin typeface="Arial" charset="0"/>
                <a:cs typeface="Arial" charset="0"/>
              </a:rPr>
              <a:t>lần</a:t>
            </a:r>
            <a:endParaRPr lang="en-US" sz="2800" b="1" baseline="30000" dirty="0">
              <a:solidFill>
                <a:schemeClr val="bg1"/>
              </a:solidFill>
              <a:effectLst>
                <a:outerShdw blurRad="38100" dist="38100" dir="2700000" algn="tl">
                  <a:srgbClr val="000000"/>
                </a:outerShdw>
              </a:effectLst>
              <a:latin typeface="Arial" charset="0"/>
              <a:cs typeface="Arial" charset="0"/>
            </a:endParaRPr>
          </a:p>
        </p:txBody>
      </p:sp>
      <p:pic>
        <p:nvPicPr>
          <p:cNvPr id="49"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100263" y="514826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9" name="cached_combo42.wav"/>
            </a:hlinkHover>
          </p:cNvPr>
          <p:cNvSpPr>
            <a:spLocks noChangeArrowheads="1"/>
          </p:cNvSpPr>
          <p:nvPr/>
        </p:nvSpPr>
        <p:spPr bwMode="auto">
          <a:xfrm>
            <a:off x="2176463" y="52927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sz="2000">
              <a:latin typeface=".VnTime" panose="020B7200000000000000" pitchFamily="34" charset="0"/>
            </a:endParaRPr>
          </a:p>
        </p:txBody>
      </p:sp>
      <p:sp>
        <p:nvSpPr>
          <p:cNvPr id="51" name="WordArt 226"/>
          <p:cNvSpPr>
            <a:spLocks noChangeArrowheads="1" noChangeShapeType="1" noTextEdit="1"/>
          </p:cNvSpPr>
          <p:nvPr/>
        </p:nvSpPr>
        <p:spPr bwMode="auto">
          <a:xfrm>
            <a:off x="2382838" y="5292725"/>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cs typeface="Times New Roman" panose="02020603050405020304" pitchFamily="18" charset="0"/>
              </a:rPr>
              <a:t>c</a:t>
            </a:r>
          </a:p>
        </p:txBody>
      </p:sp>
      <p:sp>
        <p:nvSpPr>
          <p:cNvPr id="57" name="AutoShape 27"/>
          <p:cNvSpPr>
            <a:spLocks noChangeArrowheads="1"/>
          </p:cNvSpPr>
          <p:nvPr/>
        </p:nvSpPr>
        <p:spPr bwMode="auto">
          <a:xfrm>
            <a:off x="1384300" y="1066800"/>
            <a:ext cx="1398588"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latin typeface="Arial" panose="020B0604020202020204" pitchFamily="34" charset="0"/>
            </a:endParaRPr>
          </a:p>
        </p:txBody>
      </p:sp>
      <p:sp>
        <p:nvSpPr>
          <p:cNvPr id="58" name="WordArt 28"/>
          <p:cNvSpPr>
            <a:spLocks noChangeArrowheads="1" noChangeShapeType="1" noTextEdit="1"/>
          </p:cNvSpPr>
          <p:nvPr/>
        </p:nvSpPr>
        <p:spPr bwMode="auto">
          <a:xfrm>
            <a:off x="1774825" y="1484313"/>
            <a:ext cx="576263" cy="512762"/>
          </a:xfrm>
          <a:prstGeom prst="rect">
            <a:avLst/>
          </a:prstGeom>
        </p:spPr>
        <p:txBody>
          <a:bodyPr wrap="none" fromWordArt="1">
            <a:prstTxWarp prst="textPlain">
              <a:avLst>
                <a:gd name="adj" fmla="val 50000"/>
              </a:avLst>
            </a:prstTxWarp>
          </a:bodyPr>
          <a:lstStyle/>
          <a:p>
            <a:r>
              <a:rPr lang="en-US" sz="3600" b="1" kern="1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3</a:t>
            </a:r>
          </a:p>
        </p:txBody>
      </p:sp>
      <p:sp>
        <p:nvSpPr>
          <p:cNvPr id="63" name="WordArt 33"/>
          <p:cNvSpPr>
            <a:spLocks noChangeArrowheads="1" noChangeShapeType="1" noTextEdit="1"/>
          </p:cNvSpPr>
          <p:nvPr/>
        </p:nvSpPr>
        <p:spPr bwMode="auto">
          <a:xfrm>
            <a:off x="9686925" y="29702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0</a:t>
            </a:r>
          </a:p>
        </p:txBody>
      </p:sp>
      <p:sp>
        <p:nvSpPr>
          <p:cNvPr id="64" name="WordArt 34"/>
          <p:cNvSpPr>
            <a:spLocks noChangeArrowheads="1" noChangeShapeType="1" noTextEdit="1"/>
          </p:cNvSpPr>
          <p:nvPr/>
        </p:nvSpPr>
        <p:spPr bwMode="auto">
          <a:xfrm>
            <a:off x="9686925" y="29702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1</a:t>
            </a:r>
          </a:p>
        </p:txBody>
      </p:sp>
      <p:sp>
        <p:nvSpPr>
          <p:cNvPr id="65" name="WordArt 35"/>
          <p:cNvSpPr>
            <a:spLocks noChangeArrowheads="1" noChangeShapeType="1" noTextEdit="1"/>
          </p:cNvSpPr>
          <p:nvPr/>
        </p:nvSpPr>
        <p:spPr bwMode="auto">
          <a:xfrm>
            <a:off x="9691688" y="2941638"/>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2</a:t>
            </a:r>
          </a:p>
        </p:txBody>
      </p:sp>
      <p:sp>
        <p:nvSpPr>
          <p:cNvPr id="66" name="WordArt 36"/>
          <p:cNvSpPr>
            <a:spLocks noChangeArrowheads="1" noChangeShapeType="1" noTextEdit="1"/>
          </p:cNvSpPr>
          <p:nvPr/>
        </p:nvSpPr>
        <p:spPr bwMode="auto">
          <a:xfrm>
            <a:off x="9686925" y="29702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3</a:t>
            </a:r>
          </a:p>
        </p:txBody>
      </p:sp>
      <p:sp>
        <p:nvSpPr>
          <p:cNvPr id="67" name="WordArt 37"/>
          <p:cNvSpPr>
            <a:spLocks noChangeArrowheads="1" noChangeShapeType="1" noTextEdit="1"/>
          </p:cNvSpPr>
          <p:nvPr/>
        </p:nvSpPr>
        <p:spPr bwMode="auto">
          <a:xfrm>
            <a:off x="9734550" y="29702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4</a:t>
            </a:r>
          </a:p>
        </p:txBody>
      </p:sp>
      <p:sp>
        <p:nvSpPr>
          <p:cNvPr id="68" name="WordArt 38"/>
          <p:cNvSpPr>
            <a:spLocks noChangeArrowheads="1" noChangeShapeType="1" noTextEdit="1"/>
          </p:cNvSpPr>
          <p:nvPr/>
        </p:nvSpPr>
        <p:spPr bwMode="auto">
          <a:xfrm>
            <a:off x="9701213" y="29702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5</a:t>
            </a:r>
          </a:p>
        </p:txBody>
      </p:sp>
      <p:sp>
        <p:nvSpPr>
          <p:cNvPr id="69" name="WordArt 39"/>
          <p:cNvSpPr>
            <a:spLocks noChangeArrowheads="1" noChangeShapeType="1" noTextEdit="1"/>
          </p:cNvSpPr>
          <p:nvPr/>
        </p:nvSpPr>
        <p:spPr bwMode="auto">
          <a:xfrm>
            <a:off x="9686925" y="29702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6</a:t>
            </a:r>
          </a:p>
        </p:txBody>
      </p:sp>
      <p:sp>
        <p:nvSpPr>
          <p:cNvPr id="70" name="WordArt 40"/>
          <p:cNvSpPr>
            <a:spLocks noChangeArrowheads="1" noChangeShapeType="1" noTextEdit="1"/>
          </p:cNvSpPr>
          <p:nvPr/>
        </p:nvSpPr>
        <p:spPr bwMode="auto">
          <a:xfrm>
            <a:off x="9686925" y="29702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7</a:t>
            </a:r>
          </a:p>
        </p:txBody>
      </p:sp>
      <p:sp>
        <p:nvSpPr>
          <p:cNvPr id="71" name="WordArt 41"/>
          <p:cNvSpPr>
            <a:spLocks noChangeArrowheads="1" noChangeShapeType="1" noTextEdit="1"/>
          </p:cNvSpPr>
          <p:nvPr/>
        </p:nvSpPr>
        <p:spPr bwMode="auto">
          <a:xfrm>
            <a:off x="9691688" y="295592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8</a:t>
            </a:r>
          </a:p>
        </p:txBody>
      </p:sp>
      <p:sp>
        <p:nvSpPr>
          <p:cNvPr id="72" name="WordArt 42"/>
          <p:cNvSpPr>
            <a:spLocks noChangeArrowheads="1" noChangeShapeType="1" noTextEdit="1"/>
          </p:cNvSpPr>
          <p:nvPr/>
        </p:nvSpPr>
        <p:spPr bwMode="auto">
          <a:xfrm>
            <a:off x="9686925" y="29702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9</a:t>
            </a:r>
          </a:p>
        </p:txBody>
      </p:sp>
      <p:sp>
        <p:nvSpPr>
          <p:cNvPr id="73" name="WordArt 43"/>
          <p:cNvSpPr>
            <a:spLocks noChangeArrowheads="1" noChangeShapeType="1" noTextEdit="1"/>
          </p:cNvSpPr>
          <p:nvPr/>
        </p:nvSpPr>
        <p:spPr bwMode="auto">
          <a:xfrm>
            <a:off x="9686925" y="29702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10</a:t>
            </a:r>
          </a:p>
        </p:txBody>
      </p:sp>
      <p:grpSp>
        <p:nvGrpSpPr>
          <p:cNvPr id="3" name="Group 49"/>
          <p:cNvGrpSpPr>
            <a:grpSpLocks/>
          </p:cNvGrpSpPr>
          <p:nvPr/>
        </p:nvGrpSpPr>
        <p:grpSpPr bwMode="auto">
          <a:xfrm>
            <a:off x="9296400" y="4124325"/>
            <a:ext cx="1447800" cy="1179513"/>
            <a:chOff x="4320" y="2928"/>
            <a:chExt cx="1104" cy="1104"/>
          </a:xfrm>
        </p:grpSpPr>
        <p:sp>
          <p:nvSpPr>
            <p:cNvPr id="14371"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6000" b="1">
                <a:solidFill>
                  <a:srgbClr val="FF0066"/>
                </a:solidFill>
                <a:latin typeface=".VnHelvetInsH" panose="020B7200000000000000" pitchFamily="34" charset="0"/>
              </a:endParaRPr>
            </a:p>
          </p:txBody>
        </p:sp>
        <p:sp>
          <p:nvSpPr>
            <p:cNvPr id="14372"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cs typeface="Times New Roman" panose="02020603050405020304" pitchFamily="18" charset="0"/>
                </a:rPr>
                <a:t>Hết giờ</a:t>
              </a:r>
            </a:p>
          </p:txBody>
        </p:sp>
      </p:grpSp>
      <p:pic>
        <p:nvPicPr>
          <p:cNvPr id="14367" name="Picture 4" descr="WhitecornerFlow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47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4" descr="WhitecornerFlow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88663" y="127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3" descr="WhitecornerFlow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675" y="56562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4" descr="WhitecornerFlow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20400" y="556101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85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314376"/>
                                        </p:tgtEl>
                                        <p:attrNameLst>
                                          <p:attrName>style.visibility</p:attrName>
                                        </p:attrNameLst>
                                      </p:cBhvr>
                                      <p:to>
                                        <p:strVal val="visible"/>
                                      </p:to>
                                    </p:set>
                                    <p:animEffect transition="in" filter="strips(downRight)">
                                      <p:cBhvr>
                                        <p:cTn id="7" dur="1000"/>
                                        <p:tgtEl>
                                          <p:spTgt spid="31437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 calcmode="lin" valueType="num">
                                      <p:cBhvr>
                                        <p:cTn id="10" dur="500" fill="hold"/>
                                        <p:tgtEl>
                                          <p:spTgt spid="57"/>
                                        </p:tgtEl>
                                        <p:attrNameLst>
                                          <p:attrName>ppt_w</p:attrName>
                                        </p:attrNameLst>
                                      </p:cBhvr>
                                      <p:tavLst>
                                        <p:tav tm="0">
                                          <p:val>
                                            <p:fltVal val="0"/>
                                          </p:val>
                                        </p:tav>
                                        <p:tav tm="100000">
                                          <p:val>
                                            <p:strVal val="#ppt_w"/>
                                          </p:val>
                                        </p:tav>
                                      </p:tavLst>
                                    </p:anim>
                                    <p:anim calcmode="lin" valueType="num">
                                      <p:cBhvr>
                                        <p:cTn id="11" dur="500" fill="hold"/>
                                        <p:tgtEl>
                                          <p:spTgt spid="57"/>
                                        </p:tgtEl>
                                        <p:attrNameLst>
                                          <p:attrName>ppt_h</p:attrName>
                                        </p:attrNameLst>
                                      </p:cBhvr>
                                      <p:tavLst>
                                        <p:tav tm="0">
                                          <p:val>
                                            <p:fltVal val="0"/>
                                          </p:val>
                                        </p:tav>
                                        <p:tav tm="100000">
                                          <p:val>
                                            <p:strVal val="#ppt_h"/>
                                          </p:val>
                                        </p:tav>
                                      </p:tavLst>
                                    </p:anim>
                                    <p:animEffect transition="in" filter="fade">
                                      <p:cBhvr>
                                        <p:cTn id="12" dur="500"/>
                                        <p:tgtEl>
                                          <p:spTgt spid="57"/>
                                        </p:tgtEl>
                                      </p:cBhvr>
                                    </p:animEffect>
                                  </p:childTnLst>
                                </p:cTn>
                              </p:par>
                              <p:par>
                                <p:cTn id="13" presetID="53"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500" fill="hold"/>
                                        <p:tgtEl>
                                          <p:spTgt spid="58"/>
                                        </p:tgtEl>
                                        <p:attrNameLst>
                                          <p:attrName>ppt_w</p:attrName>
                                        </p:attrNameLst>
                                      </p:cBhvr>
                                      <p:tavLst>
                                        <p:tav tm="0">
                                          <p:val>
                                            <p:fltVal val="0"/>
                                          </p:val>
                                        </p:tav>
                                        <p:tav tm="100000">
                                          <p:val>
                                            <p:strVal val="#ppt_w"/>
                                          </p:val>
                                        </p:tav>
                                      </p:tavLst>
                                    </p:anim>
                                    <p:anim calcmode="lin" valueType="num">
                                      <p:cBhvr>
                                        <p:cTn id="16" dur="500" fill="hold"/>
                                        <p:tgtEl>
                                          <p:spTgt spid="58"/>
                                        </p:tgtEl>
                                        <p:attrNameLst>
                                          <p:attrName>ppt_h</p:attrName>
                                        </p:attrNameLst>
                                      </p:cBhvr>
                                      <p:tavLst>
                                        <p:tav tm="0">
                                          <p:val>
                                            <p:fltVal val="0"/>
                                          </p:val>
                                        </p:tav>
                                        <p:tav tm="100000">
                                          <p:val>
                                            <p:strVal val="#ppt_h"/>
                                          </p:val>
                                        </p:tav>
                                      </p:tavLst>
                                    </p:anim>
                                    <p:animEffect transition="in" filter="fade">
                                      <p:cBhvr>
                                        <p:cTn id="17" dur="500"/>
                                        <p:tgtEl>
                                          <p:spTgt spid="58"/>
                                        </p:tgtEl>
                                      </p:cBhvr>
                                    </p:animEffect>
                                  </p:childTnLst>
                                </p:cTn>
                              </p:par>
                              <p:par>
                                <p:cTn id="18" presetID="8" presetClass="emph" presetSubtype="0" repeatCount="indefinite" fill="hold" grpId="1" nodeType="withEffect">
                                  <p:stCondLst>
                                    <p:cond delay="0"/>
                                  </p:stCondLst>
                                  <p:childTnLst>
                                    <p:animRot by="21600000">
                                      <p:cBhvr>
                                        <p:cTn id="19" dur="2000" fill="hold"/>
                                        <p:tgtEl>
                                          <p:spTgt spid="57"/>
                                        </p:tgtEl>
                                        <p:attrNameLst>
                                          <p:attrName>r</p:attrName>
                                        </p:attrNameLst>
                                      </p:cBhvr>
                                    </p:animRot>
                                  </p:childTnLst>
                                </p:cTn>
                              </p:par>
                              <p:par>
                                <p:cTn id="20" presetID="2" presetClass="entr" presetSubtype="8" fill="hold" grpId="0" nodeType="withEffect">
                                  <p:stCondLst>
                                    <p:cond delay="50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000" fill="hold"/>
                                        <p:tgtEl>
                                          <p:spTgt spid="31"/>
                                        </p:tgtEl>
                                        <p:attrNameLst>
                                          <p:attrName>ppt_x</p:attrName>
                                        </p:attrNameLst>
                                      </p:cBhvr>
                                      <p:tavLst>
                                        <p:tav tm="0">
                                          <p:val>
                                            <p:strVal val="0-#ppt_w/2"/>
                                          </p:val>
                                        </p:tav>
                                        <p:tav tm="100000">
                                          <p:val>
                                            <p:strVal val="#ppt_x"/>
                                          </p:val>
                                        </p:tav>
                                      </p:tavLst>
                                    </p:anim>
                                    <p:anim calcmode="lin" valueType="num">
                                      <p:cBhvr additive="base">
                                        <p:cTn id="23"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Jet Fighter 2-DVDH.wav"/>
                                        </p:tgtEl>
                                      </p:cMediaNode>
                                    </p:audio>
                                  </p:subTnLst>
                                </p:cTn>
                              </p:par>
                              <p:par>
                                <p:cTn id="24" presetID="5" presetClass="entr" presetSubtype="1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animEffect transition="in" filter="checkerboard(across)">
                                      <p:cBhvr>
                                        <p:cTn id="26" dur="500"/>
                                        <p:tgtEl>
                                          <p:spTgt spid="39"/>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40"/>
                                        </p:tgtEl>
                                        <p:attrNameLst>
                                          <p:attrName>style.visibility</p:attrName>
                                        </p:attrNameLst>
                                      </p:cBhvr>
                                      <p:to>
                                        <p:strVal val="visible"/>
                                      </p:to>
                                    </p:set>
                                    <p:animEffect transition="in" filter="checkerboard(across)">
                                      <p:cBhvr>
                                        <p:cTn id="29" dur="500"/>
                                        <p:tgtEl>
                                          <p:spTgt spid="40"/>
                                        </p:tgtEl>
                                      </p:cBhvr>
                                    </p:animEffect>
                                  </p:childTnLst>
                                </p:cTn>
                              </p:par>
                              <p:par>
                                <p:cTn id="30" presetID="5" presetClass="entr" presetSubtype="10" fill="hold" nodeType="withEffect">
                                  <p:stCondLst>
                                    <p:cond delay="2000"/>
                                  </p:stCondLst>
                                  <p:childTnLst>
                                    <p:set>
                                      <p:cBhvr>
                                        <p:cTn id="31" dur="1" fill="hold">
                                          <p:stCondLst>
                                            <p:cond delay="0"/>
                                          </p:stCondLst>
                                        </p:cTn>
                                        <p:tgtEl>
                                          <p:spTgt spid="41"/>
                                        </p:tgtEl>
                                        <p:attrNameLst>
                                          <p:attrName>style.visibility</p:attrName>
                                        </p:attrNameLst>
                                      </p:cBhvr>
                                      <p:to>
                                        <p:strVal val="visible"/>
                                      </p:to>
                                    </p:set>
                                    <p:animEffect transition="in" filter="checkerboard(across)">
                                      <p:cBhvr>
                                        <p:cTn id="32" dur="500"/>
                                        <p:tgtEl>
                                          <p:spTgt spid="41"/>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par>
                                <p:cTn id="36" presetID="5" presetClass="entr" presetSubtype="10" fill="hold" nodeType="withEffect">
                                  <p:stCondLst>
                                    <p:cond delay="3000"/>
                                  </p:stCondLst>
                                  <p:childTnLst>
                                    <p:set>
                                      <p:cBhvr>
                                        <p:cTn id="37" dur="1" fill="hold">
                                          <p:stCondLst>
                                            <p:cond delay="0"/>
                                          </p:stCondLst>
                                        </p:cTn>
                                        <p:tgtEl>
                                          <p:spTgt spid="44"/>
                                        </p:tgtEl>
                                        <p:attrNameLst>
                                          <p:attrName>style.visibility</p:attrName>
                                        </p:attrNameLst>
                                      </p:cBhvr>
                                      <p:to>
                                        <p:strVal val="visible"/>
                                      </p:to>
                                    </p:set>
                                    <p:animEffect transition="in" filter="checkerboard(across)">
                                      <p:cBhvr>
                                        <p:cTn id="38" dur="500"/>
                                        <p:tgtEl>
                                          <p:spTgt spid="44"/>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 3-CL (2).wav"/>
                                        </p:tgtEl>
                                      </p:cMediaNode>
                                    </p:audio>
                                  </p:subTnLst>
                                </p:cTn>
                              </p:par>
                              <p:par>
                                <p:cTn id="39" presetID="5" presetClass="entr" presetSubtype="10" fill="hold" grpId="0" nodeType="withEffect">
                                  <p:stCondLst>
                                    <p:cond delay="3000"/>
                                  </p:stCondLst>
                                  <p:childTnLst>
                                    <p:set>
                                      <p:cBhvr>
                                        <p:cTn id="40" dur="1" fill="hold">
                                          <p:stCondLst>
                                            <p:cond delay="0"/>
                                          </p:stCondLst>
                                        </p:cTn>
                                        <p:tgtEl>
                                          <p:spTgt spid="45"/>
                                        </p:tgtEl>
                                        <p:attrNameLst>
                                          <p:attrName>style.visibility</p:attrName>
                                        </p:attrNameLst>
                                      </p:cBhvr>
                                      <p:to>
                                        <p:strVal val="visible"/>
                                      </p:to>
                                    </p:set>
                                    <p:animEffect transition="in" filter="checkerboard(across)">
                                      <p:cBhvr>
                                        <p:cTn id="41" dur="500"/>
                                        <p:tgtEl>
                                          <p:spTgt spid="45"/>
                                        </p:tgtEl>
                                      </p:cBhvr>
                                    </p:animEffect>
                                  </p:childTnLst>
                                </p:cTn>
                              </p:par>
                              <p:par>
                                <p:cTn id="42" presetID="5" presetClass="entr" presetSubtype="10" fill="hold" nodeType="withEffect">
                                  <p:stCondLst>
                                    <p:cond delay="3000"/>
                                  </p:stCondLst>
                                  <p:childTnLst>
                                    <p:set>
                                      <p:cBhvr>
                                        <p:cTn id="43" dur="1" fill="hold">
                                          <p:stCondLst>
                                            <p:cond delay="0"/>
                                          </p:stCondLst>
                                        </p:cTn>
                                        <p:tgtEl>
                                          <p:spTgt spid="46"/>
                                        </p:tgtEl>
                                        <p:attrNameLst>
                                          <p:attrName>style.visibility</p:attrName>
                                        </p:attrNameLst>
                                      </p:cBhvr>
                                      <p:to>
                                        <p:strVal val="visible"/>
                                      </p:to>
                                    </p:set>
                                    <p:animEffect transition="in" filter="checkerboard(across)">
                                      <p:cBhvr>
                                        <p:cTn id="44" dur="500"/>
                                        <p:tgtEl>
                                          <p:spTgt spid="46"/>
                                        </p:tgtEl>
                                      </p:cBhvr>
                                    </p:animEffect>
                                  </p:childTnLst>
                                </p:cTn>
                              </p:par>
                              <p:par>
                                <p:cTn id="45" presetID="22" presetClass="entr" presetSubtype="8" fill="hold" nodeType="withEffect">
                                  <p:stCondLst>
                                    <p:cond delay="3000"/>
                                  </p:stCondLst>
                                  <p:iterate type="lt">
                                    <p:tmPct val="0"/>
                                  </p:iterate>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5" presetClass="entr" presetSubtype="10" fill="hold" nodeType="withEffect">
                                  <p:stCondLst>
                                    <p:cond delay="4000"/>
                                  </p:stCondLst>
                                  <p:childTnLst>
                                    <p:set>
                                      <p:cBhvr>
                                        <p:cTn id="49" dur="1" fill="hold">
                                          <p:stCondLst>
                                            <p:cond delay="0"/>
                                          </p:stCondLst>
                                        </p:cTn>
                                        <p:tgtEl>
                                          <p:spTgt spid="49"/>
                                        </p:tgtEl>
                                        <p:attrNameLst>
                                          <p:attrName>style.visibility</p:attrName>
                                        </p:attrNameLst>
                                      </p:cBhvr>
                                      <p:to>
                                        <p:strVal val="visible"/>
                                      </p:to>
                                    </p:set>
                                    <p:animEffect transition="in" filter="checkerboard(across)">
                                      <p:cBhvr>
                                        <p:cTn id="50" dur="500"/>
                                        <p:tgtEl>
                                          <p:spTgt spid="49"/>
                                        </p:tgtEl>
                                      </p:cBhvr>
                                    </p:animEffect>
                                  </p:childTnLst>
                                  <p:subTnLst>
                                    <p:audio>
                                      <p:cMediaNode>
                                        <p:cTn display="0" masterRel="sameClick">
                                          <p:stCondLst>
                                            <p:cond evt="begin" delay="0">
                                              <p:tn val="48"/>
                                            </p:cond>
                                          </p:stCondLst>
                                          <p:endCondLst>
                                            <p:cond evt="onStopAudio" delay="0">
                                              <p:tgtEl>
                                                <p:sldTgt/>
                                              </p:tgtEl>
                                            </p:cond>
                                          </p:endCondLst>
                                        </p:cTn>
                                        <p:tgtEl>
                                          <p:sndTgt r:embed="rId3" name="Chimes 3-CL (2).wav"/>
                                        </p:tgtEl>
                                      </p:cMediaNode>
                                    </p:audio>
                                  </p:subTnLst>
                                </p:cTn>
                              </p:par>
                              <p:par>
                                <p:cTn id="51" presetID="5" presetClass="entr" presetSubtype="10" fill="hold" grpId="0" nodeType="withEffect">
                                  <p:stCondLst>
                                    <p:cond delay="4000"/>
                                  </p:stCondLst>
                                  <p:childTnLst>
                                    <p:set>
                                      <p:cBhvr>
                                        <p:cTn id="52" dur="1" fill="hold">
                                          <p:stCondLst>
                                            <p:cond delay="0"/>
                                          </p:stCondLst>
                                        </p:cTn>
                                        <p:tgtEl>
                                          <p:spTgt spid="50"/>
                                        </p:tgtEl>
                                        <p:attrNameLst>
                                          <p:attrName>style.visibility</p:attrName>
                                        </p:attrNameLst>
                                      </p:cBhvr>
                                      <p:to>
                                        <p:strVal val="visible"/>
                                      </p:to>
                                    </p:set>
                                    <p:animEffect transition="in" filter="checkerboard(across)">
                                      <p:cBhvr>
                                        <p:cTn id="53" dur="500"/>
                                        <p:tgtEl>
                                          <p:spTgt spid="50"/>
                                        </p:tgtEl>
                                      </p:cBhvr>
                                    </p:animEffect>
                                  </p:childTnLst>
                                </p:cTn>
                              </p:par>
                              <p:par>
                                <p:cTn id="54" presetID="5" presetClass="entr" presetSubtype="10" fill="hold" nodeType="withEffect">
                                  <p:stCondLst>
                                    <p:cond delay="4000"/>
                                  </p:stCondLst>
                                  <p:childTnLst>
                                    <p:set>
                                      <p:cBhvr>
                                        <p:cTn id="55" dur="1" fill="hold">
                                          <p:stCondLst>
                                            <p:cond delay="0"/>
                                          </p:stCondLst>
                                        </p:cTn>
                                        <p:tgtEl>
                                          <p:spTgt spid="51"/>
                                        </p:tgtEl>
                                        <p:attrNameLst>
                                          <p:attrName>style.visibility</p:attrName>
                                        </p:attrNameLst>
                                      </p:cBhvr>
                                      <p:to>
                                        <p:strVal val="visible"/>
                                      </p:to>
                                    </p:set>
                                    <p:animEffect transition="in" filter="checkerboard(across)">
                                      <p:cBhvr>
                                        <p:cTn id="56" dur="500"/>
                                        <p:tgtEl>
                                          <p:spTgt spid="51"/>
                                        </p:tgtEl>
                                      </p:cBhvr>
                                    </p:animEffect>
                                  </p:childTnLst>
                                </p:cTn>
                              </p:par>
                              <p:par>
                                <p:cTn id="57" presetID="22" presetClass="entr" presetSubtype="8" fill="hold" nodeType="withEffect">
                                  <p:stCondLst>
                                    <p:cond delay="4000"/>
                                  </p:stCondLst>
                                  <p:childTnLst>
                                    <p:set>
                                      <p:cBhvr>
                                        <p:cTn id="58" dur="1" fill="hold">
                                          <p:stCondLst>
                                            <p:cond delay="0"/>
                                          </p:stCondLst>
                                        </p:cTn>
                                        <p:tgtEl>
                                          <p:spTgt spid="47"/>
                                        </p:tgtEl>
                                        <p:attrNameLst>
                                          <p:attrName>style.visibility</p:attrName>
                                        </p:attrNameLst>
                                      </p:cBhvr>
                                      <p:to>
                                        <p:strVal val="visible"/>
                                      </p:to>
                                    </p:set>
                                    <p:animEffect transition="in" filter="wipe(left)">
                                      <p:cBhvr>
                                        <p:cTn id="59" dur="500"/>
                                        <p:tgtEl>
                                          <p:spTgt spid="4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dissolve">
                                      <p:cBhvr>
                                        <p:cTn id="64" dur="500"/>
                                        <p:tgtEl>
                                          <p:spTgt spid="73"/>
                                        </p:tgtEl>
                                      </p:cBhvr>
                                    </p:animEffect>
                                  </p:childTnLst>
                                  <p:subTnLst>
                                    <p:audio>
                                      <p:cMediaNode>
                                        <p:cTn display="0" masterRel="sameClick">
                                          <p:stCondLst>
                                            <p:cond evt="begin" delay="0">
                                              <p:tn val="62"/>
                                            </p:cond>
                                          </p:stCondLst>
                                          <p:endCondLst>
                                            <p:cond evt="onStopAudio" delay="0">
                                              <p:tgtEl>
                                                <p:sldTgt/>
                                              </p:tgtEl>
                                            </p:cond>
                                          </p:endCondLst>
                                        </p:cTn>
                                        <p:tgtEl>
                                          <p:sndTgt r:embed="rId4" name="camera.wav"/>
                                        </p:tgtEl>
                                      </p:cMediaNode>
                                    </p:audio>
                                  </p:subTnLst>
                                </p:cTn>
                              </p:par>
                            </p:childTnLst>
                          </p:cTn>
                        </p:par>
                        <p:par>
                          <p:cTn id="65" fill="hold" nodeType="afterGroup">
                            <p:stCondLst>
                              <p:cond delay="500"/>
                            </p:stCondLst>
                            <p:childTnLst>
                              <p:par>
                                <p:cTn id="66" presetID="53" presetClass="exit" presetSubtype="0" fill="hold" nodeType="afterEffect">
                                  <p:stCondLst>
                                    <p:cond delay="0"/>
                                  </p:stCondLst>
                                  <p:childTnLst>
                                    <p:anim calcmode="lin" valueType="num">
                                      <p:cBhvr>
                                        <p:cTn id="67" dur="500"/>
                                        <p:tgtEl>
                                          <p:spTgt spid="73"/>
                                        </p:tgtEl>
                                        <p:attrNameLst>
                                          <p:attrName>ppt_w</p:attrName>
                                        </p:attrNameLst>
                                      </p:cBhvr>
                                      <p:tavLst>
                                        <p:tav tm="0">
                                          <p:val>
                                            <p:strVal val="ppt_w"/>
                                          </p:val>
                                        </p:tav>
                                        <p:tav tm="100000">
                                          <p:val>
                                            <p:fltVal val="0"/>
                                          </p:val>
                                        </p:tav>
                                      </p:tavLst>
                                    </p:anim>
                                    <p:anim calcmode="lin" valueType="num">
                                      <p:cBhvr>
                                        <p:cTn id="68" dur="500"/>
                                        <p:tgtEl>
                                          <p:spTgt spid="73"/>
                                        </p:tgtEl>
                                        <p:attrNameLst>
                                          <p:attrName>ppt_h</p:attrName>
                                        </p:attrNameLst>
                                      </p:cBhvr>
                                      <p:tavLst>
                                        <p:tav tm="0">
                                          <p:val>
                                            <p:strVal val="ppt_h"/>
                                          </p:val>
                                        </p:tav>
                                        <p:tav tm="100000">
                                          <p:val>
                                            <p:fltVal val="0"/>
                                          </p:val>
                                        </p:tav>
                                      </p:tavLst>
                                    </p:anim>
                                    <p:animEffect transition="out" filter="fade">
                                      <p:cBhvr>
                                        <p:cTn id="69" dur="500"/>
                                        <p:tgtEl>
                                          <p:spTgt spid="73"/>
                                        </p:tgtEl>
                                      </p:cBhvr>
                                    </p:animEffect>
                                    <p:set>
                                      <p:cBhvr>
                                        <p:cTn id="70" dur="1" fill="hold">
                                          <p:stCondLst>
                                            <p:cond delay="499"/>
                                          </p:stCondLst>
                                        </p:cTn>
                                        <p:tgtEl>
                                          <p:spTgt spid="73"/>
                                        </p:tgtEl>
                                        <p:attrNameLst>
                                          <p:attrName>style.visibility</p:attrName>
                                        </p:attrNameLst>
                                      </p:cBhvr>
                                      <p:to>
                                        <p:strVal val="hidden"/>
                                      </p:to>
                                    </p:set>
                                  </p:childTnLst>
                                </p:cTn>
                              </p:par>
                            </p:childTnLst>
                          </p:cTn>
                        </p:par>
                        <p:par>
                          <p:cTn id="71" fill="hold" nodeType="afterGroup">
                            <p:stCondLst>
                              <p:cond delay="1000"/>
                            </p:stCondLst>
                            <p:childTnLst>
                              <p:par>
                                <p:cTn id="72" presetID="9" presetClass="entr" presetSubtype="0"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dissolve">
                                      <p:cBhvr>
                                        <p:cTn id="74" dur="500"/>
                                        <p:tgtEl>
                                          <p:spTgt spid="72"/>
                                        </p:tgtEl>
                                      </p:cBhvr>
                                    </p:animEffect>
                                  </p:childTnLst>
                                  <p:subTnLst>
                                    <p:audio>
                                      <p:cMediaNode>
                                        <p:cTn display="0" masterRel="sameClick">
                                          <p:stCondLst>
                                            <p:cond evt="begin" delay="0">
                                              <p:tn val="72"/>
                                            </p:cond>
                                          </p:stCondLst>
                                          <p:endCondLst>
                                            <p:cond evt="onStopAudio" delay="0">
                                              <p:tgtEl>
                                                <p:sldTgt/>
                                              </p:tgtEl>
                                            </p:cond>
                                          </p:endCondLst>
                                        </p:cTn>
                                        <p:tgtEl>
                                          <p:sndTgt r:embed="rId4" name="camera.wav"/>
                                        </p:tgtEl>
                                      </p:cMediaNode>
                                    </p:audio>
                                  </p:subTnLst>
                                </p:cTn>
                              </p:par>
                            </p:childTnLst>
                          </p:cTn>
                        </p:par>
                        <p:par>
                          <p:cTn id="75" fill="hold" nodeType="afterGroup">
                            <p:stCondLst>
                              <p:cond delay="1500"/>
                            </p:stCondLst>
                            <p:childTnLst>
                              <p:par>
                                <p:cTn id="76" presetID="53" presetClass="exit" presetSubtype="0" fill="hold" nodeType="afterEffect">
                                  <p:stCondLst>
                                    <p:cond delay="0"/>
                                  </p:stCondLst>
                                  <p:childTnLst>
                                    <p:anim calcmode="lin" valueType="num">
                                      <p:cBhvr>
                                        <p:cTn id="77" dur="500"/>
                                        <p:tgtEl>
                                          <p:spTgt spid="72"/>
                                        </p:tgtEl>
                                        <p:attrNameLst>
                                          <p:attrName>ppt_w</p:attrName>
                                        </p:attrNameLst>
                                      </p:cBhvr>
                                      <p:tavLst>
                                        <p:tav tm="0">
                                          <p:val>
                                            <p:strVal val="ppt_w"/>
                                          </p:val>
                                        </p:tav>
                                        <p:tav tm="100000">
                                          <p:val>
                                            <p:fltVal val="0"/>
                                          </p:val>
                                        </p:tav>
                                      </p:tavLst>
                                    </p:anim>
                                    <p:anim calcmode="lin" valueType="num">
                                      <p:cBhvr>
                                        <p:cTn id="78" dur="500"/>
                                        <p:tgtEl>
                                          <p:spTgt spid="72"/>
                                        </p:tgtEl>
                                        <p:attrNameLst>
                                          <p:attrName>ppt_h</p:attrName>
                                        </p:attrNameLst>
                                      </p:cBhvr>
                                      <p:tavLst>
                                        <p:tav tm="0">
                                          <p:val>
                                            <p:strVal val="ppt_h"/>
                                          </p:val>
                                        </p:tav>
                                        <p:tav tm="100000">
                                          <p:val>
                                            <p:fltVal val="0"/>
                                          </p:val>
                                        </p:tav>
                                      </p:tavLst>
                                    </p:anim>
                                    <p:animEffect transition="out" filter="fade">
                                      <p:cBhvr>
                                        <p:cTn id="79" dur="500"/>
                                        <p:tgtEl>
                                          <p:spTgt spid="72"/>
                                        </p:tgtEl>
                                      </p:cBhvr>
                                    </p:animEffect>
                                    <p:set>
                                      <p:cBhvr>
                                        <p:cTn id="80" dur="1" fill="hold">
                                          <p:stCondLst>
                                            <p:cond delay="499"/>
                                          </p:stCondLst>
                                        </p:cTn>
                                        <p:tgtEl>
                                          <p:spTgt spid="72"/>
                                        </p:tgtEl>
                                        <p:attrNameLst>
                                          <p:attrName>style.visibility</p:attrName>
                                        </p:attrNameLst>
                                      </p:cBhvr>
                                      <p:to>
                                        <p:strVal val="hidden"/>
                                      </p:to>
                                    </p:set>
                                  </p:childTnLst>
                                </p:cTn>
                              </p:par>
                            </p:childTnLst>
                          </p:cTn>
                        </p:par>
                        <p:par>
                          <p:cTn id="81" fill="hold" nodeType="afterGroup">
                            <p:stCondLst>
                              <p:cond delay="2000"/>
                            </p:stCondLst>
                            <p:childTnLst>
                              <p:par>
                                <p:cTn id="82" presetID="9" presetClass="entr" presetSubtype="0" fill="hold" nodeType="after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dissolve">
                                      <p:cBhvr>
                                        <p:cTn id="84" dur="500"/>
                                        <p:tgtEl>
                                          <p:spTgt spid="71"/>
                                        </p:tgtEl>
                                      </p:cBhvr>
                                    </p:animEffect>
                                  </p:childTnLst>
                                  <p:subTnLst>
                                    <p:audio>
                                      <p:cMediaNode>
                                        <p:cTn display="0" masterRel="sameClick">
                                          <p:stCondLst>
                                            <p:cond evt="begin" delay="0">
                                              <p:tn val="82"/>
                                            </p:cond>
                                          </p:stCondLst>
                                          <p:endCondLst>
                                            <p:cond evt="onStopAudio" delay="0">
                                              <p:tgtEl>
                                                <p:sldTgt/>
                                              </p:tgtEl>
                                            </p:cond>
                                          </p:endCondLst>
                                        </p:cTn>
                                        <p:tgtEl>
                                          <p:sndTgt r:embed="rId4" name="camera.wav"/>
                                        </p:tgtEl>
                                      </p:cMediaNode>
                                    </p:audio>
                                  </p:subTnLst>
                                </p:cTn>
                              </p:par>
                            </p:childTnLst>
                          </p:cTn>
                        </p:par>
                        <p:par>
                          <p:cTn id="85" fill="hold" nodeType="afterGroup">
                            <p:stCondLst>
                              <p:cond delay="2500"/>
                            </p:stCondLst>
                            <p:childTnLst>
                              <p:par>
                                <p:cTn id="86" presetID="53" presetClass="exit" presetSubtype="0" fill="hold" nodeType="afterEffect">
                                  <p:stCondLst>
                                    <p:cond delay="0"/>
                                  </p:stCondLst>
                                  <p:childTnLst>
                                    <p:anim calcmode="lin" valueType="num">
                                      <p:cBhvr>
                                        <p:cTn id="87" dur="500"/>
                                        <p:tgtEl>
                                          <p:spTgt spid="71"/>
                                        </p:tgtEl>
                                        <p:attrNameLst>
                                          <p:attrName>ppt_w</p:attrName>
                                        </p:attrNameLst>
                                      </p:cBhvr>
                                      <p:tavLst>
                                        <p:tav tm="0">
                                          <p:val>
                                            <p:strVal val="ppt_w"/>
                                          </p:val>
                                        </p:tav>
                                        <p:tav tm="100000">
                                          <p:val>
                                            <p:fltVal val="0"/>
                                          </p:val>
                                        </p:tav>
                                      </p:tavLst>
                                    </p:anim>
                                    <p:anim calcmode="lin" valueType="num">
                                      <p:cBhvr>
                                        <p:cTn id="88" dur="500"/>
                                        <p:tgtEl>
                                          <p:spTgt spid="71"/>
                                        </p:tgtEl>
                                        <p:attrNameLst>
                                          <p:attrName>ppt_h</p:attrName>
                                        </p:attrNameLst>
                                      </p:cBhvr>
                                      <p:tavLst>
                                        <p:tav tm="0">
                                          <p:val>
                                            <p:strVal val="ppt_h"/>
                                          </p:val>
                                        </p:tav>
                                        <p:tav tm="100000">
                                          <p:val>
                                            <p:fltVal val="0"/>
                                          </p:val>
                                        </p:tav>
                                      </p:tavLst>
                                    </p:anim>
                                    <p:animEffect transition="out" filter="fade">
                                      <p:cBhvr>
                                        <p:cTn id="89" dur="500"/>
                                        <p:tgtEl>
                                          <p:spTgt spid="71"/>
                                        </p:tgtEl>
                                      </p:cBhvr>
                                    </p:animEffect>
                                    <p:set>
                                      <p:cBhvr>
                                        <p:cTn id="90" dur="1" fill="hold">
                                          <p:stCondLst>
                                            <p:cond delay="499"/>
                                          </p:stCondLst>
                                        </p:cTn>
                                        <p:tgtEl>
                                          <p:spTgt spid="71"/>
                                        </p:tgtEl>
                                        <p:attrNameLst>
                                          <p:attrName>style.visibility</p:attrName>
                                        </p:attrNameLst>
                                      </p:cBhvr>
                                      <p:to>
                                        <p:strVal val="hidden"/>
                                      </p:to>
                                    </p:set>
                                  </p:childTnLst>
                                </p:cTn>
                              </p:par>
                            </p:childTnLst>
                          </p:cTn>
                        </p:par>
                        <p:par>
                          <p:cTn id="91" fill="hold" nodeType="afterGroup">
                            <p:stCondLst>
                              <p:cond delay="3000"/>
                            </p:stCondLst>
                            <p:childTnLst>
                              <p:par>
                                <p:cTn id="92" presetID="9" presetClass="entr" presetSubtype="0" fill="hold" nodeType="after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dissolve">
                                      <p:cBhvr>
                                        <p:cTn id="94" dur="500"/>
                                        <p:tgtEl>
                                          <p:spTgt spid="70"/>
                                        </p:tgtEl>
                                      </p:cBhvr>
                                    </p:animEffect>
                                  </p:childTnLst>
                                  <p:subTnLst>
                                    <p:audio>
                                      <p:cMediaNode>
                                        <p:cTn display="0" masterRel="sameClick">
                                          <p:stCondLst>
                                            <p:cond evt="begin" delay="0">
                                              <p:tn val="92"/>
                                            </p:cond>
                                          </p:stCondLst>
                                          <p:endCondLst>
                                            <p:cond evt="onStopAudio" delay="0">
                                              <p:tgtEl>
                                                <p:sldTgt/>
                                              </p:tgtEl>
                                            </p:cond>
                                          </p:endCondLst>
                                        </p:cTn>
                                        <p:tgtEl>
                                          <p:sndTgt r:embed="rId4" name="camera.wav"/>
                                        </p:tgtEl>
                                      </p:cMediaNode>
                                    </p:audio>
                                  </p:subTnLst>
                                </p:cTn>
                              </p:par>
                            </p:childTnLst>
                          </p:cTn>
                        </p:par>
                        <p:par>
                          <p:cTn id="95" fill="hold" nodeType="afterGroup">
                            <p:stCondLst>
                              <p:cond delay="3500"/>
                            </p:stCondLst>
                            <p:childTnLst>
                              <p:par>
                                <p:cTn id="96" presetID="53" presetClass="exit" presetSubtype="0" fill="hold" nodeType="afterEffect">
                                  <p:stCondLst>
                                    <p:cond delay="0"/>
                                  </p:stCondLst>
                                  <p:childTnLst>
                                    <p:anim calcmode="lin" valueType="num">
                                      <p:cBhvr>
                                        <p:cTn id="97" dur="500"/>
                                        <p:tgtEl>
                                          <p:spTgt spid="70"/>
                                        </p:tgtEl>
                                        <p:attrNameLst>
                                          <p:attrName>ppt_w</p:attrName>
                                        </p:attrNameLst>
                                      </p:cBhvr>
                                      <p:tavLst>
                                        <p:tav tm="0">
                                          <p:val>
                                            <p:strVal val="ppt_w"/>
                                          </p:val>
                                        </p:tav>
                                        <p:tav tm="100000">
                                          <p:val>
                                            <p:fltVal val="0"/>
                                          </p:val>
                                        </p:tav>
                                      </p:tavLst>
                                    </p:anim>
                                    <p:anim calcmode="lin" valueType="num">
                                      <p:cBhvr>
                                        <p:cTn id="98" dur="500"/>
                                        <p:tgtEl>
                                          <p:spTgt spid="70"/>
                                        </p:tgtEl>
                                        <p:attrNameLst>
                                          <p:attrName>ppt_h</p:attrName>
                                        </p:attrNameLst>
                                      </p:cBhvr>
                                      <p:tavLst>
                                        <p:tav tm="0">
                                          <p:val>
                                            <p:strVal val="ppt_h"/>
                                          </p:val>
                                        </p:tav>
                                        <p:tav tm="100000">
                                          <p:val>
                                            <p:fltVal val="0"/>
                                          </p:val>
                                        </p:tav>
                                      </p:tavLst>
                                    </p:anim>
                                    <p:animEffect transition="out" filter="fade">
                                      <p:cBhvr>
                                        <p:cTn id="99" dur="500"/>
                                        <p:tgtEl>
                                          <p:spTgt spid="70"/>
                                        </p:tgtEl>
                                      </p:cBhvr>
                                    </p:animEffect>
                                    <p:set>
                                      <p:cBhvr>
                                        <p:cTn id="100" dur="1" fill="hold">
                                          <p:stCondLst>
                                            <p:cond delay="499"/>
                                          </p:stCondLst>
                                        </p:cTn>
                                        <p:tgtEl>
                                          <p:spTgt spid="70"/>
                                        </p:tgtEl>
                                        <p:attrNameLst>
                                          <p:attrName>style.visibility</p:attrName>
                                        </p:attrNameLst>
                                      </p:cBhvr>
                                      <p:to>
                                        <p:strVal val="hidden"/>
                                      </p:to>
                                    </p:set>
                                  </p:childTnLst>
                                </p:cTn>
                              </p:par>
                            </p:childTnLst>
                          </p:cTn>
                        </p:par>
                        <p:par>
                          <p:cTn id="101" fill="hold" nodeType="afterGroup">
                            <p:stCondLst>
                              <p:cond delay="4000"/>
                            </p:stCondLst>
                            <p:childTnLst>
                              <p:par>
                                <p:cTn id="102" presetID="9" presetClass="entr" presetSubtype="0" fill="hold"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dissolve">
                                      <p:cBhvr>
                                        <p:cTn id="104" dur="500"/>
                                        <p:tgtEl>
                                          <p:spTgt spid="69"/>
                                        </p:tgtEl>
                                      </p:cBhvr>
                                    </p:animEffect>
                                  </p:childTnLst>
                                  <p:subTnLst>
                                    <p:audio>
                                      <p:cMediaNode>
                                        <p:cTn display="0" masterRel="sameClick">
                                          <p:stCondLst>
                                            <p:cond evt="begin" delay="0">
                                              <p:tn val="102"/>
                                            </p:cond>
                                          </p:stCondLst>
                                          <p:endCondLst>
                                            <p:cond evt="onStopAudio" delay="0">
                                              <p:tgtEl>
                                                <p:sldTgt/>
                                              </p:tgtEl>
                                            </p:cond>
                                          </p:endCondLst>
                                        </p:cTn>
                                        <p:tgtEl>
                                          <p:sndTgt r:embed="rId4" name="camera.wav"/>
                                        </p:tgtEl>
                                      </p:cMediaNode>
                                    </p:audio>
                                  </p:subTnLst>
                                </p:cTn>
                              </p:par>
                            </p:childTnLst>
                          </p:cTn>
                        </p:par>
                        <p:par>
                          <p:cTn id="105" fill="hold" nodeType="afterGroup">
                            <p:stCondLst>
                              <p:cond delay="4500"/>
                            </p:stCondLst>
                            <p:childTnLst>
                              <p:par>
                                <p:cTn id="106" presetID="53" presetClass="exit" presetSubtype="0" fill="hold" nodeType="afterEffect">
                                  <p:stCondLst>
                                    <p:cond delay="0"/>
                                  </p:stCondLst>
                                  <p:childTnLst>
                                    <p:anim calcmode="lin" valueType="num">
                                      <p:cBhvr>
                                        <p:cTn id="107" dur="500"/>
                                        <p:tgtEl>
                                          <p:spTgt spid="69"/>
                                        </p:tgtEl>
                                        <p:attrNameLst>
                                          <p:attrName>ppt_w</p:attrName>
                                        </p:attrNameLst>
                                      </p:cBhvr>
                                      <p:tavLst>
                                        <p:tav tm="0">
                                          <p:val>
                                            <p:strVal val="ppt_w"/>
                                          </p:val>
                                        </p:tav>
                                        <p:tav tm="100000">
                                          <p:val>
                                            <p:fltVal val="0"/>
                                          </p:val>
                                        </p:tav>
                                      </p:tavLst>
                                    </p:anim>
                                    <p:anim calcmode="lin" valueType="num">
                                      <p:cBhvr>
                                        <p:cTn id="108" dur="500"/>
                                        <p:tgtEl>
                                          <p:spTgt spid="69"/>
                                        </p:tgtEl>
                                        <p:attrNameLst>
                                          <p:attrName>ppt_h</p:attrName>
                                        </p:attrNameLst>
                                      </p:cBhvr>
                                      <p:tavLst>
                                        <p:tav tm="0">
                                          <p:val>
                                            <p:strVal val="ppt_h"/>
                                          </p:val>
                                        </p:tav>
                                        <p:tav tm="100000">
                                          <p:val>
                                            <p:fltVal val="0"/>
                                          </p:val>
                                        </p:tav>
                                      </p:tavLst>
                                    </p:anim>
                                    <p:animEffect transition="out" filter="fade">
                                      <p:cBhvr>
                                        <p:cTn id="109" dur="500"/>
                                        <p:tgtEl>
                                          <p:spTgt spid="69"/>
                                        </p:tgtEl>
                                      </p:cBhvr>
                                    </p:animEffect>
                                    <p:set>
                                      <p:cBhvr>
                                        <p:cTn id="110" dur="1" fill="hold">
                                          <p:stCondLst>
                                            <p:cond delay="499"/>
                                          </p:stCondLst>
                                        </p:cTn>
                                        <p:tgtEl>
                                          <p:spTgt spid="69"/>
                                        </p:tgtEl>
                                        <p:attrNameLst>
                                          <p:attrName>style.visibility</p:attrName>
                                        </p:attrNameLst>
                                      </p:cBhvr>
                                      <p:to>
                                        <p:strVal val="hidden"/>
                                      </p:to>
                                    </p:set>
                                  </p:childTnLst>
                                </p:cTn>
                              </p:par>
                            </p:childTnLst>
                          </p:cTn>
                        </p:par>
                        <p:par>
                          <p:cTn id="111" fill="hold" nodeType="afterGroup">
                            <p:stCondLst>
                              <p:cond delay="5000"/>
                            </p:stCondLst>
                            <p:childTnLst>
                              <p:par>
                                <p:cTn id="112" presetID="9" presetClass="entr" presetSubtype="0" fill="hold"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dissolve">
                                      <p:cBhvr>
                                        <p:cTn id="114" dur="500"/>
                                        <p:tgtEl>
                                          <p:spTgt spid="68"/>
                                        </p:tgtEl>
                                      </p:cBhvr>
                                    </p:animEffect>
                                  </p:childTnLst>
                                  <p:subTnLst>
                                    <p:audio>
                                      <p:cMediaNode>
                                        <p:cTn display="0" masterRel="sameClick">
                                          <p:stCondLst>
                                            <p:cond evt="begin" delay="0">
                                              <p:tn val="112"/>
                                            </p:cond>
                                          </p:stCondLst>
                                          <p:endCondLst>
                                            <p:cond evt="onStopAudio" delay="0">
                                              <p:tgtEl>
                                                <p:sldTgt/>
                                              </p:tgtEl>
                                            </p:cond>
                                          </p:endCondLst>
                                        </p:cTn>
                                        <p:tgtEl>
                                          <p:sndTgt r:embed="rId4" name="camera.wav"/>
                                        </p:tgtEl>
                                      </p:cMediaNode>
                                    </p:audio>
                                  </p:subTnLst>
                                </p:cTn>
                              </p:par>
                            </p:childTnLst>
                          </p:cTn>
                        </p:par>
                        <p:par>
                          <p:cTn id="115" fill="hold" nodeType="afterGroup">
                            <p:stCondLst>
                              <p:cond delay="5500"/>
                            </p:stCondLst>
                            <p:childTnLst>
                              <p:par>
                                <p:cTn id="116" presetID="53" presetClass="exit" presetSubtype="0" fill="hold" nodeType="afterEffect">
                                  <p:stCondLst>
                                    <p:cond delay="0"/>
                                  </p:stCondLst>
                                  <p:childTnLst>
                                    <p:anim calcmode="lin" valueType="num">
                                      <p:cBhvr>
                                        <p:cTn id="117" dur="500"/>
                                        <p:tgtEl>
                                          <p:spTgt spid="68"/>
                                        </p:tgtEl>
                                        <p:attrNameLst>
                                          <p:attrName>ppt_w</p:attrName>
                                        </p:attrNameLst>
                                      </p:cBhvr>
                                      <p:tavLst>
                                        <p:tav tm="0">
                                          <p:val>
                                            <p:strVal val="ppt_w"/>
                                          </p:val>
                                        </p:tav>
                                        <p:tav tm="100000">
                                          <p:val>
                                            <p:fltVal val="0"/>
                                          </p:val>
                                        </p:tav>
                                      </p:tavLst>
                                    </p:anim>
                                    <p:anim calcmode="lin" valueType="num">
                                      <p:cBhvr>
                                        <p:cTn id="118" dur="500"/>
                                        <p:tgtEl>
                                          <p:spTgt spid="68"/>
                                        </p:tgtEl>
                                        <p:attrNameLst>
                                          <p:attrName>ppt_h</p:attrName>
                                        </p:attrNameLst>
                                      </p:cBhvr>
                                      <p:tavLst>
                                        <p:tav tm="0">
                                          <p:val>
                                            <p:strVal val="ppt_h"/>
                                          </p:val>
                                        </p:tav>
                                        <p:tav tm="100000">
                                          <p:val>
                                            <p:fltVal val="0"/>
                                          </p:val>
                                        </p:tav>
                                      </p:tavLst>
                                    </p:anim>
                                    <p:animEffect transition="out" filter="fade">
                                      <p:cBhvr>
                                        <p:cTn id="119" dur="500"/>
                                        <p:tgtEl>
                                          <p:spTgt spid="68"/>
                                        </p:tgtEl>
                                      </p:cBhvr>
                                    </p:animEffect>
                                    <p:set>
                                      <p:cBhvr>
                                        <p:cTn id="120" dur="1" fill="hold">
                                          <p:stCondLst>
                                            <p:cond delay="499"/>
                                          </p:stCondLst>
                                        </p:cTn>
                                        <p:tgtEl>
                                          <p:spTgt spid="68"/>
                                        </p:tgtEl>
                                        <p:attrNameLst>
                                          <p:attrName>style.visibility</p:attrName>
                                        </p:attrNameLst>
                                      </p:cBhvr>
                                      <p:to>
                                        <p:strVal val="hidden"/>
                                      </p:to>
                                    </p:set>
                                  </p:childTnLst>
                                </p:cTn>
                              </p:par>
                            </p:childTnLst>
                          </p:cTn>
                        </p:par>
                        <p:par>
                          <p:cTn id="121" fill="hold" nodeType="afterGroup">
                            <p:stCondLst>
                              <p:cond delay="6000"/>
                            </p:stCondLst>
                            <p:childTnLst>
                              <p:par>
                                <p:cTn id="122" presetID="9" presetClass="entr" presetSubtype="0" fill="hold" nodeType="afterEffect">
                                  <p:stCondLst>
                                    <p:cond delay="0"/>
                                  </p:stCondLst>
                                  <p:childTnLst>
                                    <p:set>
                                      <p:cBhvr>
                                        <p:cTn id="123" dur="1" fill="hold">
                                          <p:stCondLst>
                                            <p:cond delay="0"/>
                                          </p:stCondLst>
                                        </p:cTn>
                                        <p:tgtEl>
                                          <p:spTgt spid="67"/>
                                        </p:tgtEl>
                                        <p:attrNameLst>
                                          <p:attrName>style.visibility</p:attrName>
                                        </p:attrNameLst>
                                      </p:cBhvr>
                                      <p:to>
                                        <p:strVal val="visible"/>
                                      </p:to>
                                    </p:set>
                                    <p:animEffect transition="in" filter="dissolve">
                                      <p:cBhvr>
                                        <p:cTn id="124" dur="500"/>
                                        <p:tgtEl>
                                          <p:spTgt spid="67"/>
                                        </p:tgtEl>
                                      </p:cBhvr>
                                    </p:animEffect>
                                  </p:childTnLst>
                                  <p:subTnLst>
                                    <p:audio>
                                      <p:cMediaNode>
                                        <p:cTn display="0" masterRel="sameClick">
                                          <p:stCondLst>
                                            <p:cond evt="begin" delay="0">
                                              <p:tn val="122"/>
                                            </p:cond>
                                          </p:stCondLst>
                                          <p:endCondLst>
                                            <p:cond evt="onStopAudio" delay="0">
                                              <p:tgtEl>
                                                <p:sldTgt/>
                                              </p:tgtEl>
                                            </p:cond>
                                          </p:endCondLst>
                                        </p:cTn>
                                        <p:tgtEl>
                                          <p:sndTgt r:embed="rId4" name="camera.wav"/>
                                        </p:tgtEl>
                                      </p:cMediaNode>
                                    </p:audio>
                                  </p:subTnLst>
                                </p:cTn>
                              </p:par>
                            </p:childTnLst>
                          </p:cTn>
                        </p:par>
                        <p:par>
                          <p:cTn id="125" fill="hold" nodeType="afterGroup">
                            <p:stCondLst>
                              <p:cond delay="6500"/>
                            </p:stCondLst>
                            <p:childTnLst>
                              <p:par>
                                <p:cTn id="126" presetID="53" presetClass="exit" presetSubtype="0" fill="hold" nodeType="afterEffect">
                                  <p:stCondLst>
                                    <p:cond delay="0"/>
                                  </p:stCondLst>
                                  <p:childTnLst>
                                    <p:anim calcmode="lin" valueType="num">
                                      <p:cBhvr>
                                        <p:cTn id="127" dur="500"/>
                                        <p:tgtEl>
                                          <p:spTgt spid="67"/>
                                        </p:tgtEl>
                                        <p:attrNameLst>
                                          <p:attrName>ppt_w</p:attrName>
                                        </p:attrNameLst>
                                      </p:cBhvr>
                                      <p:tavLst>
                                        <p:tav tm="0">
                                          <p:val>
                                            <p:strVal val="ppt_w"/>
                                          </p:val>
                                        </p:tav>
                                        <p:tav tm="100000">
                                          <p:val>
                                            <p:fltVal val="0"/>
                                          </p:val>
                                        </p:tav>
                                      </p:tavLst>
                                    </p:anim>
                                    <p:anim calcmode="lin" valueType="num">
                                      <p:cBhvr>
                                        <p:cTn id="128" dur="500"/>
                                        <p:tgtEl>
                                          <p:spTgt spid="67"/>
                                        </p:tgtEl>
                                        <p:attrNameLst>
                                          <p:attrName>ppt_h</p:attrName>
                                        </p:attrNameLst>
                                      </p:cBhvr>
                                      <p:tavLst>
                                        <p:tav tm="0">
                                          <p:val>
                                            <p:strVal val="ppt_h"/>
                                          </p:val>
                                        </p:tav>
                                        <p:tav tm="100000">
                                          <p:val>
                                            <p:fltVal val="0"/>
                                          </p:val>
                                        </p:tav>
                                      </p:tavLst>
                                    </p:anim>
                                    <p:animEffect transition="out" filter="fade">
                                      <p:cBhvr>
                                        <p:cTn id="129" dur="500"/>
                                        <p:tgtEl>
                                          <p:spTgt spid="67"/>
                                        </p:tgtEl>
                                      </p:cBhvr>
                                    </p:animEffect>
                                    <p:set>
                                      <p:cBhvr>
                                        <p:cTn id="130" dur="1" fill="hold">
                                          <p:stCondLst>
                                            <p:cond delay="499"/>
                                          </p:stCondLst>
                                        </p:cTn>
                                        <p:tgtEl>
                                          <p:spTgt spid="67"/>
                                        </p:tgtEl>
                                        <p:attrNameLst>
                                          <p:attrName>style.visibility</p:attrName>
                                        </p:attrNameLst>
                                      </p:cBhvr>
                                      <p:to>
                                        <p:strVal val="hidden"/>
                                      </p:to>
                                    </p:set>
                                  </p:childTnLst>
                                </p:cTn>
                              </p:par>
                            </p:childTnLst>
                          </p:cTn>
                        </p:par>
                        <p:par>
                          <p:cTn id="131" fill="hold" nodeType="afterGroup">
                            <p:stCondLst>
                              <p:cond delay="7000"/>
                            </p:stCondLst>
                            <p:childTnLst>
                              <p:par>
                                <p:cTn id="132" presetID="9" presetClass="entr" presetSubtype="0" fill="hold" nodeType="after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dissolve">
                                      <p:cBhvr>
                                        <p:cTn id="134" dur="500"/>
                                        <p:tgtEl>
                                          <p:spTgt spid="66"/>
                                        </p:tgtEl>
                                      </p:cBhvr>
                                    </p:animEffect>
                                  </p:childTnLst>
                                  <p:subTnLst>
                                    <p:audio>
                                      <p:cMediaNode>
                                        <p:cTn display="0" masterRel="sameClick">
                                          <p:stCondLst>
                                            <p:cond evt="begin" delay="0">
                                              <p:tn val="132"/>
                                            </p:cond>
                                          </p:stCondLst>
                                          <p:endCondLst>
                                            <p:cond evt="onStopAudio" delay="0">
                                              <p:tgtEl>
                                                <p:sldTgt/>
                                              </p:tgtEl>
                                            </p:cond>
                                          </p:endCondLst>
                                        </p:cTn>
                                        <p:tgtEl>
                                          <p:sndTgt r:embed="rId4" name="camera.wav"/>
                                        </p:tgtEl>
                                      </p:cMediaNode>
                                    </p:audio>
                                  </p:subTnLst>
                                </p:cTn>
                              </p:par>
                            </p:childTnLst>
                          </p:cTn>
                        </p:par>
                        <p:par>
                          <p:cTn id="135" fill="hold" nodeType="afterGroup">
                            <p:stCondLst>
                              <p:cond delay="7500"/>
                            </p:stCondLst>
                            <p:childTnLst>
                              <p:par>
                                <p:cTn id="136" presetID="53" presetClass="exit" presetSubtype="0" fill="hold" nodeType="afterEffect">
                                  <p:stCondLst>
                                    <p:cond delay="0"/>
                                  </p:stCondLst>
                                  <p:childTnLst>
                                    <p:anim calcmode="lin" valueType="num">
                                      <p:cBhvr>
                                        <p:cTn id="137" dur="500"/>
                                        <p:tgtEl>
                                          <p:spTgt spid="66"/>
                                        </p:tgtEl>
                                        <p:attrNameLst>
                                          <p:attrName>ppt_w</p:attrName>
                                        </p:attrNameLst>
                                      </p:cBhvr>
                                      <p:tavLst>
                                        <p:tav tm="0">
                                          <p:val>
                                            <p:strVal val="ppt_w"/>
                                          </p:val>
                                        </p:tav>
                                        <p:tav tm="100000">
                                          <p:val>
                                            <p:fltVal val="0"/>
                                          </p:val>
                                        </p:tav>
                                      </p:tavLst>
                                    </p:anim>
                                    <p:anim calcmode="lin" valueType="num">
                                      <p:cBhvr>
                                        <p:cTn id="138" dur="500"/>
                                        <p:tgtEl>
                                          <p:spTgt spid="66"/>
                                        </p:tgtEl>
                                        <p:attrNameLst>
                                          <p:attrName>ppt_h</p:attrName>
                                        </p:attrNameLst>
                                      </p:cBhvr>
                                      <p:tavLst>
                                        <p:tav tm="0">
                                          <p:val>
                                            <p:strVal val="ppt_h"/>
                                          </p:val>
                                        </p:tav>
                                        <p:tav tm="100000">
                                          <p:val>
                                            <p:fltVal val="0"/>
                                          </p:val>
                                        </p:tav>
                                      </p:tavLst>
                                    </p:anim>
                                    <p:animEffect transition="out" filter="fade">
                                      <p:cBhvr>
                                        <p:cTn id="139" dur="500"/>
                                        <p:tgtEl>
                                          <p:spTgt spid="66"/>
                                        </p:tgtEl>
                                      </p:cBhvr>
                                    </p:animEffect>
                                    <p:set>
                                      <p:cBhvr>
                                        <p:cTn id="140" dur="1" fill="hold">
                                          <p:stCondLst>
                                            <p:cond delay="499"/>
                                          </p:stCondLst>
                                        </p:cTn>
                                        <p:tgtEl>
                                          <p:spTgt spid="66"/>
                                        </p:tgtEl>
                                        <p:attrNameLst>
                                          <p:attrName>style.visibility</p:attrName>
                                        </p:attrNameLst>
                                      </p:cBhvr>
                                      <p:to>
                                        <p:strVal val="hidden"/>
                                      </p:to>
                                    </p:set>
                                  </p:childTnLst>
                                </p:cTn>
                              </p:par>
                            </p:childTnLst>
                          </p:cTn>
                        </p:par>
                        <p:par>
                          <p:cTn id="141" fill="hold" nodeType="afterGroup">
                            <p:stCondLst>
                              <p:cond delay="8000"/>
                            </p:stCondLst>
                            <p:childTnLst>
                              <p:par>
                                <p:cTn id="142" presetID="9" presetClass="entr" presetSubtype="0" fill="hold" nodeType="after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dissolve">
                                      <p:cBhvr>
                                        <p:cTn id="144" dur="500"/>
                                        <p:tgtEl>
                                          <p:spTgt spid="65"/>
                                        </p:tgtEl>
                                      </p:cBhvr>
                                    </p:animEffect>
                                  </p:childTnLst>
                                  <p:subTnLst>
                                    <p:audio>
                                      <p:cMediaNode>
                                        <p:cTn display="0" masterRel="sameClick">
                                          <p:stCondLst>
                                            <p:cond evt="begin" delay="0">
                                              <p:tn val="142"/>
                                            </p:cond>
                                          </p:stCondLst>
                                          <p:endCondLst>
                                            <p:cond evt="onStopAudio" delay="0">
                                              <p:tgtEl>
                                                <p:sldTgt/>
                                              </p:tgtEl>
                                            </p:cond>
                                          </p:endCondLst>
                                        </p:cTn>
                                        <p:tgtEl>
                                          <p:sndTgt r:embed="rId4" name="camera.wav"/>
                                        </p:tgtEl>
                                      </p:cMediaNode>
                                    </p:audio>
                                  </p:subTnLst>
                                </p:cTn>
                              </p:par>
                            </p:childTnLst>
                          </p:cTn>
                        </p:par>
                        <p:par>
                          <p:cTn id="145" fill="hold" nodeType="afterGroup">
                            <p:stCondLst>
                              <p:cond delay="8500"/>
                            </p:stCondLst>
                            <p:childTnLst>
                              <p:par>
                                <p:cTn id="146" presetID="53" presetClass="exit" presetSubtype="0" fill="hold" nodeType="afterEffect">
                                  <p:stCondLst>
                                    <p:cond delay="0"/>
                                  </p:stCondLst>
                                  <p:childTnLst>
                                    <p:anim calcmode="lin" valueType="num">
                                      <p:cBhvr>
                                        <p:cTn id="147" dur="500"/>
                                        <p:tgtEl>
                                          <p:spTgt spid="65"/>
                                        </p:tgtEl>
                                        <p:attrNameLst>
                                          <p:attrName>ppt_w</p:attrName>
                                        </p:attrNameLst>
                                      </p:cBhvr>
                                      <p:tavLst>
                                        <p:tav tm="0">
                                          <p:val>
                                            <p:strVal val="ppt_w"/>
                                          </p:val>
                                        </p:tav>
                                        <p:tav tm="100000">
                                          <p:val>
                                            <p:fltVal val="0"/>
                                          </p:val>
                                        </p:tav>
                                      </p:tavLst>
                                    </p:anim>
                                    <p:anim calcmode="lin" valueType="num">
                                      <p:cBhvr>
                                        <p:cTn id="148" dur="500"/>
                                        <p:tgtEl>
                                          <p:spTgt spid="65"/>
                                        </p:tgtEl>
                                        <p:attrNameLst>
                                          <p:attrName>ppt_h</p:attrName>
                                        </p:attrNameLst>
                                      </p:cBhvr>
                                      <p:tavLst>
                                        <p:tav tm="0">
                                          <p:val>
                                            <p:strVal val="ppt_h"/>
                                          </p:val>
                                        </p:tav>
                                        <p:tav tm="100000">
                                          <p:val>
                                            <p:fltVal val="0"/>
                                          </p:val>
                                        </p:tav>
                                      </p:tavLst>
                                    </p:anim>
                                    <p:animEffect transition="out" filter="fade">
                                      <p:cBhvr>
                                        <p:cTn id="149" dur="500"/>
                                        <p:tgtEl>
                                          <p:spTgt spid="65"/>
                                        </p:tgtEl>
                                      </p:cBhvr>
                                    </p:animEffect>
                                    <p:set>
                                      <p:cBhvr>
                                        <p:cTn id="150" dur="1" fill="hold">
                                          <p:stCondLst>
                                            <p:cond delay="499"/>
                                          </p:stCondLst>
                                        </p:cTn>
                                        <p:tgtEl>
                                          <p:spTgt spid="65"/>
                                        </p:tgtEl>
                                        <p:attrNameLst>
                                          <p:attrName>style.visibility</p:attrName>
                                        </p:attrNameLst>
                                      </p:cBhvr>
                                      <p:to>
                                        <p:strVal val="hidden"/>
                                      </p:to>
                                    </p:set>
                                  </p:childTnLst>
                                </p:cTn>
                              </p:par>
                            </p:childTnLst>
                          </p:cTn>
                        </p:par>
                        <p:par>
                          <p:cTn id="151" fill="hold" nodeType="afterGroup">
                            <p:stCondLst>
                              <p:cond delay="9000"/>
                            </p:stCondLst>
                            <p:childTnLst>
                              <p:par>
                                <p:cTn id="152" presetID="9" presetClass="entr" presetSubtype="0" fill="hold" nodeType="after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dissolve">
                                      <p:cBhvr>
                                        <p:cTn id="154" dur="500"/>
                                        <p:tgtEl>
                                          <p:spTgt spid="64"/>
                                        </p:tgtEl>
                                      </p:cBhvr>
                                    </p:animEffect>
                                  </p:childTnLst>
                                  <p:subTnLst>
                                    <p:audio>
                                      <p:cMediaNode>
                                        <p:cTn display="0" masterRel="sameClick">
                                          <p:stCondLst>
                                            <p:cond evt="begin" delay="0">
                                              <p:tn val="152"/>
                                            </p:cond>
                                          </p:stCondLst>
                                          <p:endCondLst>
                                            <p:cond evt="onStopAudio" delay="0">
                                              <p:tgtEl>
                                                <p:sldTgt/>
                                              </p:tgtEl>
                                            </p:cond>
                                          </p:endCondLst>
                                        </p:cTn>
                                        <p:tgtEl>
                                          <p:sndTgt r:embed="rId4" name="camera.wav"/>
                                        </p:tgtEl>
                                      </p:cMediaNode>
                                    </p:audio>
                                  </p:subTnLst>
                                </p:cTn>
                              </p:par>
                            </p:childTnLst>
                          </p:cTn>
                        </p:par>
                        <p:par>
                          <p:cTn id="155" fill="hold" nodeType="afterGroup">
                            <p:stCondLst>
                              <p:cond delay="9500"/>
                            </p:stCondLst>
                            <p:childTnLst>
                              <p:par>
                                <p:cTn id="156" presetID="53" presetClass="exit" presetSubtype="0" fill="hold" nodeType="afterEffect">
                                  <p:stCondLst>
                                    <p:cond delay="0"/>
                                  </p:stCondLst>
                                  <p:childTnLst>
                                    <p:anim calcmode="lin" valueType="num">
                                      <p:cBhvr>
                                        <p:cTn id="157" dur="500"/>
                                        <p:tgtEl>
                                          <p:spTgt spid="64"/>
                                        </p:tgtEl>
                                        <p:attrNameLst>
                                          <p:attrName>ppt_w</p:attrName>
                                        </p:attrNameLst>
                                      </p:cBhvr>
                                      <p:tavLst>
                                        <p:tav tm="0">
                                          <p:val>
                                            <p:strVal val="ppt_w"/>
                                          </p:val>
                                        </p:tav>
                                        <p:tav tm="100000">
                                          <p:val>
                                            <p:fltVal val="0"/>
                                          </p:val>
                                        </p:tav>
                                      </p:tavLst>
                                    </p:anim>
                                    <p:anim calcmode="lin" valueType="num">
                                      <p:cBhvr>
                                        <p:cTn id="158" dur="500"/>
                                        <p:tgtEl>
                                          <p:spTgt spid="64"/>
                                        </p:tgtEl>
                                        <p:attrNameLst>
                                          <p:attrName>ppt_h</p:attrName>
                                        </p:attrNameLst>
                                      </p:cBhvr>
                                      <p:tavLst>
                                        <p:tav tm="0">
                                          <p:val>
                                            <p:strVal val="ppt_h"/>
                                          </p:val>
                                        </p:tav>
                                        <p:tav tm="100000">
                                          <p:val>
                                            <p:fltVal val="0"/>
                                          </p:val>
                                        </p:tav>
                                      </p:tavLst>
                                    </p:anim>
                                    <p:animEffect transition="out" filter="fade">
                                      <p:cBhvr>
                                        <p:cTn id="159" dur="500"/>
                                        <p:tgtEl>
                                          <p:spTgt spid="64"/>
                                        </p:tgtEl>
                                      </p:cBhvr>
                                    </p:animEffect>
                                    <p:set>
                                      <p:cBhvr>
                                        <p:cTn id="160" dur="1" fill="hold">
                                          <p:stCondLst>
                                            <p:cond delay="499"/>
                                          </p:stCondLst>
                                        </p:cTn>
                                        <p:tgtEl>
                                          <p:spTgt spid="64"/>
                                        </p:tgtEl>
                                        <p:attrNameLst>
                                          <p:attrName>style.visibility</p:attrName>
                                        </p:attrNameLst>
                                      </p:cBhvr>
                                      <p:to>
                                        <p:strVal val="hidden"/>
                                      </p:to>
                                    </p:set>
                                  </p:childTnLst>
                                </p:cTn>
                              </p:par>
                            </p:childTnLst>
                          </p:cTn>
                        </p:par>
                        <p:par>
                          <p:cTn id="161" fill="hold" nodeType="afterGroup">
                            <p:stCondLst>
                              <p:cond delay="10000"/>
                            </p:stCondLst>
                            <p:childTnLst>
                              <p:par>
                                <p:cTn id="162" presetID="9" presetClass="entr" presetSubtype="0" fill="hold" nodeType="afterEffect">
                                  <p:stCondLst>
                                    <p:cond delay="0"/>
                                  </p:stCondLst>
                                  <p:childTnLst>
                                    <p:set>
                                      <p:cBhvr>
                                        <p:cTn id="163" dur="1" fill="hold">
                                          <p:stCondLst>
                                            <p:cond delay="0"/>
                                          </p:stCondLst>
                                        </p:cTn>
                                        <p:tgtEl>
                                          <p:spTgt spid="63"/>
                                        </p:tgtEl>
                                        <p:attrNameLst>
                                          <p:attrName>style.visibility</p:attrName>
                                        </p:attrNameLst>
                                      </p:cBhvr>
                                      <p:to>
                                        <p:strVal val="visible"/>
                                      </p:to>
                                    </p:set>
                                    <p:animEffect transition="in" filter="dissolve">
                                      <p:cBhvr>
                                        <p:cTn id="164" dur="500"/>
                                        <p:tgtEl>
                                          <p:spTgt spid="63"/>
                                        </p:tgtEl>
                                      </p:cBhvr>
                                    </p:animEffect>
                                  </p:childTnLst>
                                  <p:subTnLst>
                                    <p:audio>
                                      <p:cMediaNode>
                                        <p:cTn display="0" masterRel="sameClick">
                                          <p:stCondLst>
                                            <p:cond evt="begin" delay="0">
                                              <p:tn val="162"/>
                                            </p:cond>
                                          </p:stCondLst>
                                          <p:endCondLst>
                                            <p:cond evt="onStopAudio" delay="0">
                                              <p:tgtEl>
                                                <p:sldTgt/>
                                              </p:tgtEl>
                                            </p:cond>
                                          </p:endCondLst>
                                        </p:cTn>
                                        <p:tgtEl>
                                          <p:sndTgt r:embed="rId4" name="camera.wav"/>
                                        </p:tgtEl>
                                      </p:cMediaNode>
                                    </p:audio>
                                  </p:subTnLst>
                                </p:cTn>
                              </p:par>
                            </p:childTnLst>
                          </p:cTn>
                        </p:par>
                        <p:par>
                          <p:cTn id="165" fill="hold" nodeType="afterGroup">
                            <p:stCondLst>
                              <p:cond delay="10500"/>
                            </p:stCondLst>
                            <p:childTnLst>
                              <p:par>
                                <p:cTn id="166" presetID="53" presetClass="exit" presetSubtype="0" fill="hold" nodeType="afterEffect">
                                  <p:stCondLst>
                                    <p:cond delay="0"/>
                                  </p:stCondLst>
                                  <p:childTnLst>
                                    <p:anim calcmode="lin" valueType="num">
                                      <p:cBhvr>
                                        <p:cTn id="167" dur="500"/>
                                        <p:tgtEl>
                                          <p:spTgt spid="63"/>
                                        </p:tgtEl>
                                        <p:attrNameLst>
                                          <p:attrName>ppt_w</p:attrName>
                                        </p:attrNameLst>
                                      </p:cBhvr>
                                      <p:tavLst>
                                        <p:tav tm="0">
                                          <p:val>
                                            <p:strVal val="ppt_w"/>
                                          </p:val>
                                        </p:tav>
                                        <p:tav tm="100000">
                                          <p:val>
                                            <p:fltVal val="0"/>
                                          </p:val>
                                        </p:tav>
                                      </p:tavLst>
                                    </p:anim>
                                    <p:anim calcmode="lin" valueType="num">
                                      <p:cBhvr>
                                        <p:cTn id="168" dur="500"/>
                                        <p:tgtEl>
                                          <p:spTgt spid="63"/>
                                        </p:tgtEl>
                                        <p:attrNameLst>
                                          <p:attrName>ppt_h</p:attrName>
                                        </p:attrNameLst>
                                      </p:cBhvr>
                                      <p:tavLst>
                                        <p:tav tm="0">
                                          <p:val>
                                            <p:strVal val="ppt_h"/>
                                          </p:val>
                                        </p:tav>
                                        <p:tav tm="100000">
                                          <p:val>
                                            <p:fltVal val="0"/>
                                          </p:val>
                                        </p:tav>
                                      </p:tavLst>
                                    </p:anim>
                                    <p:animEffect transition="out" filter="fade">
                                      <p:cBhvr>
                                        <p:cTn id="169" dur="500"/>
                                        <p:tgtEl>
                                          <p:spTgt spid="63"/>
                                        </p:tgtEl>
                                      </p:cBhvr>
                                    </p:animEffect>
                                    <p:set>
                                      <p:cBhvr>
                                        <p:cTn id="170" dur="1" fill="hold">
                                          <p:stCondLst>
                                            <p:cond delay="499"/>
                                          </p:stCondLst>
                                        </p:cTn>
                                        <p:tgtEl>
                                          <p:spTgt spid="63"/>
                                        </p:tgtEl>
                                        <p:attrNameLst>
                                          <p:attrName>style.visibility</p:attrName>
                                        </p:attrNameLst>
                                      </p:cBhvr>
                                      <p:to>
                                        <p:strVal val="hidden"/>
                                      </p:to>
                                    </p:set>
                                  </p:childTnLst>
                                </p:cTn>
                              </p:par>
                              <p:par>
                                <p:cTn id="171" presetID="53" presetClass="entr" presetSubtype="0" fill="hold" nodeType="withEffect">
                                  <p:stCondLst>
                                    <p:cond delay="0"/>
                                  </p:stCondLst>
                                  <p:childTnLst>
                                    <p:set>
                                      <p:cBhvr>
                                        <p:cTn id="172" dur="1" fill="hold">
                                          <p:stCondLst>
                                            <p:cond delay="0"/>
                                          </p:stCondLst>
                                        </p:cTn>
                                        <p:tgtEl>
                                          <p:spTgt spid="3"/>
                                        </p:tgtEl>
                                        <p:attrNameLst>
                                          <p:attrName>style.visibility</p:attrName>
                                        </p:attrNameLst>
                                      </p:cBhvr>
                                      <p:to>
                                        <p:strVal val="visible"/>
                                      </p:to>
                                    </p:set>
                                    <p:anim calcmode="lin" valueType="num">
                                      <p:cBhvr>
                                        <p:cTn id="173" dur="500" fill="hold"/>
                                        <p:tgtEl>
                                          <p:spTgt spid="3"/>
                                        </p:tgtEl>
                                        <p:attrNameLst>
                                          <p:attrName>ppt_w</p:attrName>
                                        </p:attrNameLst>
                                      </p:cBhvr>
                                      <p:tavLst>
                                        <p:tav tm="0">
                                          <p:val>
                                            <p:fltVal val="0"/>
                                          </p:val>
                                        </p:tav>
                                        <p:tav tm="100000">
                                          <p:val>
                                            <p:strVal val="#ppt_w"/>
                                          </p:val>
                                        </p:tav>
                                      </p:tavLst>
                                    </p:anim>
                                    <p:anim calcmode="lin" valueType="num">
                                      <p:cBhvr>
                                        <p:cTn id="174" dur="500" fill="hold"/>
                                        <p:tgtEl>
                                          <p:spTgt spid="3"/>
                                        </p:tgtEl>
                                        <p:attrNameLst>
                                          <p:attrName>ppt_h</p:attrName>
                                        </p:attrNameLst>
                                      </p:cBhvr>
                                      <p:tavLst>
                                        <p:tav tm="0">
                                          <p:val>
                                            <p:fltVal val="0"/>
                                          </p:val>
                                        </p:tav>
                                        <p:tav tm="100000">
                                          <p:val>
                                            <p:strVal val="#ppt_h"/>
                                          </p:val>
                                        </p:tav>
                                      </p:tavLst>
                                    </p:anim>
                                    <p:animEffect transition="in" filter="fade">
                                      <p:cBhvr>
                                        <p:cTn id="175" dur="500"/>
                                        <p:tgtEl>
                                          <p:spTgt spid="3"/>
                                        </p:tgtEl>
                                      </p:cBhvr>
                                    </p:animEffect>
                                  </p:childTnLst>
                                  <p:subTnLst>
                                    <p:audio>
                                      <p:cMediaNode>
                                        <p:cTn display="0" masterRel="sameClick">
                                          <p:stCondLst>
                                            <p:cond evt="begin" delay="0">
                                              <p:tn val="171"/>
                                            </p:cond>
                                          </p:stCondLst>
                                          <p:endCondLst>
                                            <p:cond evt="onStopAudio" delay="0">
                                              <p:tgtEl>
                                                <p:sldTgt/>
                                              </p:tgtEl>
                                            </p:cond>
                                          </p:endCondLst>
                                        </p:cTn>
                                        <p:tgtEl>
                                          <p:sndTgt r:embed="rId5" name="chimes.wav"/>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2" presetClass="exit" presetSubtype="2" fill="hold" nodeType="clickEffect">
                                  <p:stCondLst>
                                    <p:cond delay="0"/>
                                  </p:stCondLst>
                                  <p:childTnLst>
                                    <p:anim calcmode="lin" valueType="num">
                                      <p:cBhvr additive="base">
                                        <p:cTn id="179" dur="500"/>
                                        <p:tgtEl>
                                          <p:spTgt spid="3"/>
                                        </p:tgtEl>
                                        <p:attrNameLst>
                                          <p:attrName>ppt_x</p:attrName>
                                        </p:attrNameLst>
                                      </p:cBhvr>
                                      <p:tavLst>
                                        <p:tav tm="0">
                                          <p:val>
                                            <p:strVal val="ppt_x"/>
                                          </p:val>
                                        </p:tav>
                                        <p:tav tm="100000">
                                          <p:val>
                                            <p:strVal val="1+ppt_w/2"/>
                                          </p:val>
                                        </p:tav>
                                      </p:tavLst>
                                    </p:anim>
                                    <p:anim calcmode="lin" valueType="num">
                                      <p:cBhvr additive="base">
                                        <p:cTn id="180" dur="500"/>
                                        <p:tgtEl>
                                          <p:spTgt spid="3"/>
                                        </p:tgtEl>
                                        <p:attrNameLst>
                                          <p:attrName>ppt_y</p:attrName>
                                        </p:attrNameLst>
                                      </p:cBhvr>
                                      <p:tavLst>
                                        <p:tav tm="0">
                                          <p:val>
                                            <p:strVal val="ppt_y"/>
                                          </p:val>
                                        </p:tav>
                                        <p:tav tm="100000">
                                          <p:val>
                                            <p:strVal val="ppt_y"/>
                                          </p:val>
                                        </p:tav>
                                      </p:tavLst>
                                    </p:anim>
                                    <p:set>
                                      <p:cBhvr>
                                        <p:cTn id="181" dur="1" fill="hold">
                                          <p:stCondLst>
                                            <p:cond delay="499"/>
                                          </p:stCondLst>
                                        </p:cTn>
                                        <p:tgtEl>
                                          <p:spTgt spid="3"/>
                                        </p:tgtEl>
                                        <p:attrNameLst>
                                          <p:attrName>style.visibility</p:attrName>
                                        </p:attrNameLst>
                                      </p:cBhvr>
                                      <p:to>
                                        <p:strVal val="hidden"/>
                                      </p:to>
                                    </p:set>
                                  </p:childTnLst>
                                </p:cTn>
                              </p:par>
                            </p:childTnLst>
                          </p:cTn>
                        </p:par>
                        <p:par>
                          <p:cTn id="182" fill="hold" nodeType="afterGroup">
                            <p:stCondLst>
                              <p:cond delay="500"/>
                            </p:stCondLst>
                            <p:childTnLst>
                              <p:par>
                                <p:cTn id="183" presetID="23" presetClass="emph" presetSubtype="0" fill="hold" grpId="0" nodeType="afterEffect">
                                  <p:stCondLst>
                                    <p:cond delay="0"/>
                                  </p:stCondLst>
                                  <p:iterate type="lt">
                                    <p:tmPct val="0"/>
                                  </p:iterate>
                                  <p:childTnLst>
                                    <p:animClr clrSpc="hsl" dir="cw">
                                      <p:cBhvr override="childStyle">
                                        <p:cTn id="184" dur="500" fill="hold"/>
                                        <p:tgtEl>
                                          <p:spTgt spid="42"/>
                                        </p:tgtEl>
                                        <p:attrNameLst>
                                          <p:attrName>style.color</p:attrName>
                                        </p:attrNameLst>
                                      </p:cBhvr>
                                      <p:by>
                                        <p:hsl h="10842353" s="0" l="0"/>
                                      </p:by>
                                    </p:animClr>
                                    <p:animClr clrSpc="hsl" dir="cw">
                                      <p:cBhvr>
                                        <p:cTn id="185" dur="500" fill="hold"/>
                                        <p:tgtEl>
                                          <p:spTgt spid="42"/>
                                        </p:tgtEl>
                                        <p:attrNameLst>
                                          <p:attrName>fillcolor</p:attrName>
                                        </p:attrNameLst>
                                      </p:cBhvr>
                                      <p:by>
                                        <p:hsl h="10842353" s="0" l="0"/>
                                      </p:by>
                                    </p:animClr>
                                    <p:animClr clrSpc="hsl" dir="cw">
                                      <p:cBhvr>
                                        <p:cTn id="186" dur="500" fill="hold"/>
                                        <p:tgtEl>
                                          <p:spTgt spid="42"/>
                                        </p:tgtEl>
                                        <p:attrNameLst>
                                          <p:attrName>stroke.color</p:attrName>
                                        </p:attrNameLst>
                                      </p:cBhvr>
                                      <p:by>
                                        <p:hsl h="10842353" s="0" l="0"/>
                                      </p:by>
                                    </p:animClr>
                                    <p:set>
                                      <p:cBhvr>
                                        <p:cTn id="187" dur="500" fill="hold"/>
                                        <p:tgtEl>
                                          <p:spTgt spid="42"/>
                                        </p:tgtEl>
                                        <p:attrNameLst>
                                          <p:attrName>fill.type</p:attrName>
                                        </p:attrNameLst>
                                      </p:cBhvr>
                                      <p:to>
                                        <p:strVal val="solid"/>
                                      </p:to>
                                    </p:set>
                                  </p:childTnLst>
                                  <p:subTnLst>
                                    <p:audio>
                                      <p:cMediaNode>
                                        <p:cTn display="0" masterRel="sameClick">
                                          <p:stCondLst>
                                            <p:cond evt="begin" delay="0">
                                              <p:tn val="183"/>
                                            </p:cond>
                                          </p:stCondLst>
                                          <p:endCondLst>
                                            <p:cond evt="onStopAudio" delay="0">
                                              <p:tgtEl>
                                                <p:sldTgt/>
                                              </p:tgtEl>
                                            </p:cond>
                                          </p:endCondLst>
                                        </p:cTn>
                                        <p:tgtEl>
                                          <p:sndTgt r:embed="rId6" name="FELIZ2.WAV"/>
                                        </p:tgtEl>
                                      </p:cMediaNode>
                                    </p:audio>
                                  </p:subTnLst>
                                </p:cTn>
                              </p:par>
                              <p:par>
                                <p:cTn id="188" presetID="34" presetClass="emph" presetSubtype="0" fill="hold" grpId="1" nodeType="withEffect">
                                  <p:stCondLst>
                                    <p:cond delay="0"/>
                                  </p:stCondLst>
                                  <p:iterate type="lt">
                                    <p:tmPct val="10000"/>
                                  </p:iterate>
                                  <p:childTnLst>
                                    <p:animMotion origin="layout" path="M 0.0 0.0 L 0.0 -0.07213" pathEditMode="relative" ptsTypes="">
                                      <p:cBhvr>
                                        <p:cTn id="189" dur="250" accel="50000" decel="50000" autoRev="1" fill="hold">
                                          <p:stCondLst>
                                            <p:cond delay="0"/>
                                          </p:stCondLst>
                                        </p:cTn>
                                        <p:tgtEl>
                                          <p:spTgt spid="42"/>
                                        </p:tgtEl>
                                        <p:attrNameLst>
                                          <p:attrName>ppt_x</p:attrName>
                                          <p:attrName>ppt_y</p:attrName>
                                        </p:attrNameLst>
                                      </p:cBhvr>
                                    </p:animMotion>
                                    <p:animRot by="1500000">
                                      <p:cBhvr>
                                        <p:cTn id="190" dur="125" fill="hold">
                                          <p:stCondLst>
                                            <p:cond delay="0"/>
                                          </p:stCondLst>
                                        </p:cTn>
                                        <p:tgtEl>
                                          <p:spTgt spid="42"/>
                                        </p:tgtEl>
                                        <p:attrNameLst>
                                          <p:attrName>r</p:attrName>
                                        </p:attrNameLst>
                                      </p:cBhvr>
                                    </p:animRot>
                                    <p:animRot by="-1500000">
                                      <p:cBhvr>
                                        <p:cTn id="191" dur="125" fill="hold">
                                          <p:stCondLst>
                                            <p:cond delay="125"/>
                                          </p:stCondLst>
                                        </p:cTn>
                                        <p:tgtEl>
                                          <p:spTgt spid="42"/>
                                        </p:tgtEl>
                                        <p:attrNameLst>
                                          <p:attrName>r</p:attrName>
                                        </p:attrNameLst>
                                      </p:cBhvr>
                                    </p:animRot>
                                    <p:animRot by="-1500000">
                                      <p:cBhvr>
                                        <p:cTn id="192" dur="125" fill="hold">
                                          <p:stCondLst>
                                            <p:cond delay="250"/>
                                          </p:stCondLst>
                                        </p:cTn>
                                        <p:tgtEl>
                                          <p:spTgt spid="42"/>
                                        </p:tgtEl>
                                        <p:attrNameLst>
                                          <p:attrName>r</p:attrName>
                                        </p:attrNameLst>
                                      </p:cBhvr>
                                    </p:animRot>
                                    <p:animRot by="1500000">
                                      <p:cBhvr>
                                        <p:cTn id="193"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2" grpId="0" animBg="1"/>
      <p:bldP spid="42" grpId="1" animBg="1"/>
      <p:bldP spid="45" grpId="0" animBg="1"/>
      <p:bldP spid="50" grpId="0" animBg="1"/>
      <p:bldP spid="57" grpId="0" animBg="1"/>
      <p:bldP spid="5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xu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rose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5219700"/>
            <a:ext cx="1219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ros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114926"/>
            <a:ext cx="12192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ros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762001"/>
            <a:ext cx="12192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rose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762000"/>
            <a:ext cx="1219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WordArt 7"/>
          <p:cNvSpPr>
            <a:spLocks noChangeArrowheads="1" noChangeShapeType="1" noTextEdit="1"/>
          </p:cNvSpPr>
          <p:nvPr/>
        </p:nvSpPr>
        <p:spPr bwMode="auto">
          <a:xfrm>
            <a:off x="3048000" y="1117600"/>
            <a:ext cx="5791200" cy="1447800"/>
          </a:xfrm>
          <a:prstGeom prst="rect">
            <a:avLst/>
          </a:prstGeom>
        </p:spPr>
        <p:txBody>
          <a:bodyPr wrap="none" fromWordArt="1">
            <a:prstTxWarp prst="textDeflate">
              <a:avLst>
                <a:gd name="adj" fmla="val 26227"/>
              </a:avLst>
            </a:prstTxWarp>
          </a:bodyPr>
          <a:lstStyle/>
          <a:p>
            <a:pPr algn="ctr"/>
            <a:r>
              <a:rPr lang="en-US" sz="3600" b="1" kern="10">
                <a:ln w="9525">
                  <a:solidFill>
                    <a:srgbClr val="000000"/>
                  </a:solidFill>
                  <a:round/>
                  <a:headEnd/>
                  <a:tailEnd/>
                </a:ln>
                <a:solidFill>
                  <a:srgbClr val="FF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Tiết học kết thúc</a:t>
            </a:r>
          </a:p>
        </p:txBody>
      </p:sp>
      <p:sp>
        <p:nvSpPr>
          <p:cNvPr id="44040" name="WordArt 8"/>
          <p:cNvSpPr>
            <a:spLocks noChangeArrowheads="1" noChangeShapeType="1" noTextEdit="1"/>
          </p:cNvSpPr>
          <p:nvPr/>
        </p:nvSpPr>
        <p:spPr bwMode="auto">
          <a:xfrm>
            <a:off x="2590800" y="3176589"/>
            <a:ext cx="7277100" cy="14049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1F09C3"/>
                </a:solidFill>
                <a:effectLst>
                  <a:outerShdw dist="45791" dir="2021404" algn="ctr" rotWithShape="0">
                    <a:srgbClr val="B2B2B2">
                      <a:alpha val="79999"/>
                    </a:srgbClr>
                  </a:outerShdw>
                </a:effectLst>
                <a:latin typeface="退邐邐邐湠湠湠湠湠ﭐ湠﷨湠Ƙ湡Ԡ湡ސ湡࢘湡਀湡ಀ湡๸"/>
              </a:rPr>
              <a:t>Chúc các em chăm ngoan, học giỏi.</a:t>
            </a:r>
          </a:p>
        </p:txBody>
      </p:sp>
      <p:pic>
        <p:nvPicPr>
          <p:cNvPr id="44041" name="dau chan phia truoc _cao minh.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524000" y="601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0" descr="images_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0" y="1"/>
            <a:ext cx="2095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1" descr="images_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
            <a:ext cx="2095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2" descr="valros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105400" y="4962526"/>
            <a:ext cx="21336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7" name="Rectangle 10"/>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solidFill>
                <a:srgbClr val="000000"/>
              </a:solidFill>
            </a:endParaRPr>
          </a:p>
        </p:txBody>
      </p:sp>
    </p:spTree>
    <p:extLst>
      <p:ext uri="{BB962C8B-B14F-4D97-AF65-F5344CB8AC3E}">
        <p14:creationId xmlns:p14="http://schemas.microsoft.com/office/powerpoint/2010/main" val="352849357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nodeType="withEffect">
                                  <p:stCondLst>
                                    <p:cond delay="0"/>
                                  </p:stCondLst>
                                  <p:endCondLst>
                                    <p:cond evt="onNext" delay="0">
                                      <p:tgtEl>
                                        <p:sldTgt/>
                                      </p:tgtEl>
                                    </p:cond>
                                  </p:endCondLst>
                                  <p:childTnLst>
                                    <p:animClr clrSpc="hsl" dir="cw">
                                      <p:cBhvr override="childStyle">
                                        <p:cTn id="6" dur="500" fill="hold"/>
                                        <p:tgtEl>
                                          <p:spTgt spid="44040"/>
                                        </p:tgtEl>
                                        <p:attrNameLst>
                                          <p:attrName>style.color</p:attrName>
                                        </p:attrNameLst>
                                      </p:cBhvr>
                                      <p:by>
                                        <p:hsl h="10842353" s="0" l="0"/>
                                      </p:by>
                                    </p:animClr>
                                    <p:animClr clrSpc="hsl" dir="cw">
                                      <p:cBhvr>
                                        <p:cTn id="7" dur="500" fill="hold"/>
                                        <p:tgtEl>
                                          <p:spTgt spid="44040"/>
                                        </p:tgtEl>
                                        <p:attrNameLst>
                                          <p:attrName>fillcolor</p:attrName>
                                        </p:attrNameLst>
                                      </p:cBhvr>
                                      <p:by>
                                        <p:hsl h="10842353" s="0" l="0"/>
                                      </p:by>
                                    </p:animClr>
                                    <p:animClr clrSpc="hsl" dir="cw">
                                      <p:cBhvr>
                                        <p:cTn id="8" dur="500" fill="hold"/>
                                        <p:tgtEl>
                                          <p:spTgt spid="44040"/>
                                        </p:tgtEl>
                                        <p:attrNameLst>
                                          <p:attrName>stroke.color</p:attrName>
                                        </p:attrNameLst>
                                      </p:cBhvr>
                                      <p:by>
                                        <p:hsl h="10842353" s="0" l="0"/>
                                      </p:by>
                                    </p:animClr>
                                    <p:set>
                                      <p:cBhvr>
                                        <p:cTn id="9" dur="500" fill="hold"/>
                                        <p:tgtEl>
                                          <p:spTgt spid="44040"/>
                                        </p:tgtEl>
                                        <p:attrNameLst>
                                          <p:attrName>fill.type</p:attrName>
                                        </p:attrNameLst>
                                      </p:cBhvr>
                                      <p:to>
                                        <p:strVal val="solid"/>
                                      </p:to>
                                    </p:set>
                                  </p:childTnLst>
                                </p:cTn>
                              </p:par>
                            </p:childTnLst>
                          </p:cTn>
                        </p:par>
                        <p:par>
                          <p:cTn id="10" fill="hold" nodeType="afterGroup">
                            <p:stCondLst>
                              <p:cond delay="500"/>
                            </p:stCondLst>
                            <p:childTnLst>
                              <p:par>
                                <p:cTn id="11" presetID="1" presetClass="mediacall" presetSubtype="0" fill="hold" nodeType="afterEffect">
                                  <p:stCondLst>
                                    <p:cond delay="0"/>
                                  </p:stCondLst>
                                  <p:childTnLst>
                                    <p:cmd type="call" cmd="playFrom(0.0)">
                                      <p:cBhvr>
                                        <p:cTn id="12" dur="347236" fill="hold"/>
                                        <p:tgtEl>
                                          <p:spTgt spid="440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4404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903200" y="6045200"/>
            <a:ext cx="812800" cy="812800"/>
          </a:xfrm>
          <a:prstGeom prst="rect">
            <a:avLst/>
          </a:prstGeom>
        </p:spPr>
      </p:pic>
      <p:pic>
        <p:nvPicPr>
          <p:cNvPr id="1026" name="Picture 2" descr="C:\Users\ADMIN\Desktop\Giai cuu dai duong 2\Photography-Background-shark-Underwater-backdrop-coral-photography-Backdrops-Cartoon-bubble-Children-Fish-photo-Coral-Studi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DMIN\Desktop\Giai cuu dai duong 2\Luo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09999"/>
            <a:ext cx="12192000" cy="1076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49f1b87228eb6bdb68e300357ebeb9ca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2438400" y="93584"/>
            <a:ext cx="7213600" cy="26242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00010" y="343615"/>
            <a:ext cx="4224233" cy="1733680"/>
          </a:xfrm>
          <a:prstGeom prst="rect">
            <a:avLst/>
          </a:prstGeom>
          <a:noFill/>
        </p:spPr>
        <p:txBody>
          <a:bodyPr wrap="none" rtlCol="0">
            <a:spAutoFit/>
          </a:bodyPr>
          <a:lstStyle/>
          <a:p>
            <a:pPr algn="ctr" defTabSz="1219170"/>
            <a:r>
              <a:rPr lang="en-US" sz="5333" b="1" dirty="0">
                <a:solidFill>
                  <a:srgbClr val="CC0066"/>
                </a:solidFill>
                <a:latin typeface="Arial" panose="020B0604020202020204" pitchFamily="34" charset="0"/>
                <a:cs typeface="Arial" panose="020B0604020202020204" pitchFamily="34" charset="0"/>
              </a:rPr>
              <a:t>GIẢI CỨU</a:t>
            </a:r>
          </a:p>
          <a:p>
            <a:pPr algn="ctr" defTabSz="1219170"/>
            <a:r>
              <a:rPr lang="en-US" sz="5333" b="1" dirty="0">
                <a:solidFill>
                  <a:srgbClr val="CC0066"/>
                </a:solidFill>
                <a:latin typeface="Arial" panose="020B0604020202020204" pitchFamily="34" charset="0"/>
                <a:cs typeface="Arial" panose="020B0604020202020204" pitchFamily="34" charset="0"/>
              </a:rPr>
              <a:t>ĐẠI DƯƠNG</a:t>
            </a:r>
          </a:p>
        </p:txBody>
      </p:sp>
      <p:pic>
        <p:nvPicPr>
          <p:cNvPr id="7" name="Picture 11" descr="C:\Users\ADMIN\Desktop\Tai nguyen thiet ke tro choi\Angry birds epic birds\1505573783630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86400" y="6000449"/>
            <a:ext cx="1426197" cy="78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anim calcmode="lin" valueType="num">
                                      <p:cBhvr>
                                        <p:cTn id="10" dur="2000" fill="hold"/>
                                        <p:tgtEl>
                                          <p:spTgt spid="5"/>
                                        </p:tgtEl>
                                        <p:attrNameLst>
                                          <p:attrName>ppt_x</p:attrName>
                                        </p:attrNameLst>
                                      </p:cBhvr>
                                      <p:tavLst>
                                        <p:tav tm="0">
                                          <p:val>
                                            <p:strVal val="#ppt_x"/>
                                          </p:val>
                                        </p:tav>
                                        <p:tav tm="100000">
                                          <p:val>
                                            <p:strVal val="#ppt_x"/>
                                          </p:val>
                                        </p:tav>
                                      </p:tavLst>
                                    </p:anim>
                                    <p:anim calcmode="lin" valueType="num">
                                      <p:cBhvr>
                                        <p:cTn id="11" dur="2000" fill="hold"/>
                                        <p:tgtEl>
                                          <p:spTgt spid="5"/>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1000"/>
                                        <p:tgtEl>
                                          <p:spTgt spid="1027"/>
                                        </p:tgtEl>
                                      </p:cBhvr>
                                    </p:animEffect>
                                    <p:anim calcmode="lin" valueType="num">
                                      <p:cBhvr>
                                        <p:cTn id="21" dur="1000" fill="hold"/>
                                        <p:tgtEl>
                                          <p:spTgt spid="1027"/>
                                        </p:tgtEl>
                                        <p:attrNameLst>
                                          <p:attrName>ppt_x</p:attrName>
                                        </p:attrNameLst>
                                      </p:cBhvr>
                                      <p:tavLst>
                                        <p:tav tm="0">
                                          <p:val>
                                            <p:strVal val="#ppt_x"/>
                                          </p:val>
                                        </p:tav>
                                        <p:tav tm="100000">
                                          <p:val>
                                            <p:strVal val="#ppt_x"/>
                                          </p:val>
                                        </p:tav>
                                      </p:tavLst>
                                    </p:anim>
                                    <p:anim calcmode="lin" valueType="num">
                                      <p:cBhvr>
                                        <p:cTn id="22" dur="1000" fill="hold"/>
                                        <p:tgtEl>
                                          <p:spTgt spid="1027"/>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80">
                <p:cTn id="27"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Giai cuu dai duong 2\700_FO65125975_f041b01242bb3572e28f8de758886853.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7315201" y="4726618"/>
            <a:ext cx="1546503" cy="1242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Giai cuu dai duong 2\700_FO63651544_20d8d8a83358c7cd2f7a9ac1d485230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9714" y1="9076" x2="26714" y2="21656"/>
                        <a14:foregroundMark x1="19000" y1="9873" x2="34143" y2="16879"/>
                      </a14:backgroundRemoval>
                    </a14:imgEffect>
                  </a14:imgLayer>
                </a14:imgProps>
              </a:ext>
              <a:ext uri="{28A0092B-C50C-407E-A947-70E740481C1C}">
                <a14:useLocalDpi xmlns:a14="http://schemas.microsoft.com/office/drawing/2010/main" val="0"/>
              </a:ext>
            </a:extLst>
          </a:blip>
          <a:srcRect/>
          <a:stretch>
            <a:fillRect/>
          </a:stretch>
        </p:blipFill>
        <p:spPr bwMode="auto">
          <a:xfrm rot="1323641" flipH="1">
            <a:off x="3346790" y="3868876"/>
            <a:ext cx="2808919" cy="2393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ADMIN\Desktop\Giai cuu dai duong 2\Luo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799" y="-2565400"/>
            <a:ext cx="7759700" cy="118872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Giai cuu dai duong 2\seashell-border-382756.jp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36800" y="7620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121050" y="498663"/>
            <a:ext cx="6558671" cy="1241237"/>
          </a:xfrm>
          <a:prstGeom prst="rect">
            <a:avLst/>
          </a:prstGeom>
          <a:noFill/>
        </p:spPr>
        <p:txBody>
          <a:bodyPr wrap="square" rtlCol="0">
            <a:spAutoFit/>
          </a:bodyPr>
          <a:lstStyle/>
          <a:p>
            <a:pPr algn="ctr" defTabSz="1219170"/>
            <a:r>
              <a:rPr lang="en-US" sz="3733" dirty="0" err="1" smtClean="0">
                <a:solidFill>
                  <a:srgbClr val="0033CC"/>
                </a:solidFill>
                <a:latin typeface="Calibri"/>
              </a:rPr>
              <a:t>Viết</a:t>
            </a:r>
            <a:r>
              <a:rPr lang="en-US" sz="3733" dirty="0" smtClean="0">
                <a:solidFill>
                  <a:srgbClr val="0033CC"/>
                </a:solidFill>
                <a:latin typeface="Calibri"/>
              </a:rPr>
              <a:t> </a:t>
            </a:r>
            <a:r>
              <a:rPr lang="en-US" sz="3733" dirty="0" err="1" smtClean="0">
                <a:solidFill>
                  <a:srgbClr val="0033CC"/>
                </a:solidFill>
                <a:latin typeface="Calibri"/>
              </a:rPr>
              <a:t>số</a:t>
            </a:r>
            <a:r>
              <a:rPr lang="en-US" sz="3733" dirty="0" smtClean="0">
                <a:solidFill>
                  <a:srgbClr val="0033CC"/>
                </a:solidFill>
                <a:latin typeface="Calibri"/>
              </a:rPr>
              <a:t> </a:t>
            </a:r>
            <a:r>
              <a:rPr lang="en-US" sz="3733" dirty="0" err="1" smtClean="0">
                <a:solidFill>
                  <a:srgbClr val="0033CC"/>
                </a:solidFill>
                <a:latin typeface="Calibri"/>
              </a:rPr>
              <a:t>thập</a:t>
            </a:r>
            <a:r>
              <a:rPr lang="en-US" sz="3733" dirty="0" smtClean="0">
                <a:solidFill>
                  <a:srgbClr val="0033CC"/>
                </a:solidFill>
                <a:latin typeface="Calibri"/>
              </a:rPr>
              <a:t> </a:t>
            </a:r>
            <a:r>
              <a:rPr lang="en-US" sz="3733" dirty="0" err="1" smtClean="0">
                <a:solidFill>
                  <a:srgbClr val="0033CC"/>
                </a:solidFill>
                <a:latin typeface="Calibri"/>
              </a:rPr>
              <a:t>phân</a:t>
            </a:r>
            <a:r>
              <a:rPr lang="en-US" sz="3733" dirty="0" smtClean="0">
                <a:solidFill>
                  <a:srgbClr val="0033CC"/>
                </a:solidFill>
                <a:latin typeface="Calibri"/>
              </a:rPr>
              <a:t> </a:t>
            </a:r>
            <a:r>
              <a:rPr lang="en-US" sz="3733" dirty="0" err="1" smtClean="0">
                <a:solidFill>
                  <a:srgbClr val="0033CC"/>
                </a:solidFill>
                <a:latin typeface="Calibri"/>
              </a:rPr>
              <a:t>có</a:t>
            </a:r>
            <a:r>
              <a:rPr lang="en-US" sz="3733" dirty="0" smtClean="0">
                <a:solidFill>
                  <a:srgbClr val="0033CC"/>
                </a:solidFill>
                <a:latin typeface="Calibri"/>
              </a:rPr>
              <a:t>:</a:t>
            </a:r>
          </a:p>
          <a:p>
            <a:pPr algn="ctr" defTabSz="1219170"/>
            <a:r>
              <a:rPr lang="en-US" sz="3733" dirty="0" smtClean="0">
                <a:solidFill>
                  <a:srgbClr val="0033CC"/>
                </a:solidFill>
                <a:latin typeface="Calibri"/>
              </a:rPr>
              <a:t> </a:t>
            </a:r>
            <a:r>
              <a:rPr lang="en-US" sz="3733" dirty="0" err="1" smtClean="0">
                <a:solidFill>
                  <a:srgbClr val="0033CC"/>
                </a:solidFill>
                <a:latin typeface="Calibri"/>
              </a:rPr>
              <a:t>Tám</a:t>
            </a:r>
            <a:r>
              <a:rPr lang="en-US" sz="3733" dirty="0" smtClean="0">
                <a:solidFill>
                  <a:srgbClr val="0033CC"/>
                </a:solidFill>
                <a:latin typeface="Calibri"/>
              </a:rPr>
              <a:t> </a:t>
            </a:r>
            <a:r>
              <a:rPr lang="en-US" sz="3733" dirty="0" err="1" smtClean="0">
                <a:solidFill>
                  <a:srgbClr val="0033CC"/>
                </a:solidFill>
                <a:latin typeface="Calibri"/>
              </a:rPr>
              <a:t>đơn</a:t>
            </a:r>
            <a:r>
              <a:rPr lang="en-US" sz="3733" dirty="0" smtClean="0">
                <a:solidFill>
                  <a:srgbClr val="0033CC"/>
                </a:solidFill>
                <a:latin typeface="Calibri"/>
              </a:rPr>
              <a:t> </a:t>
            </a:r>
            <a:r>
              <a:rPr lang="en-US" sz="3733" dirty="0" err="1" smtClean="0">
                <a:solidFill>
                  <a:srgbClr val="0033CC"/>
                </a:solidFill>
                <a:latin typeface="Calibri"/>
              </a:rPr>
              <a:t>vị</a:t>
            </a:r>
            <a:r>
              <a:rPr lang="en-US" sz="3733" dirty="0" smtClean="0">
                <a:solidFill>
                  <a:srgbClr val="0033CC"/>
                </a:solidFill>
                <a:latin typeface="Calibri"/>
              </a:rPr>
              <a:t>, </a:t>
            </a:r>
            <a:r>
              <a:rPr lang="en-US" sz="3733" dirty="0" err="1" smtClean="0">
                <a:solidFill>
                  <a:srgbClr val="0033CC"/>
                </a:solidFill>
                <a:latin typeface="Calibri"/>
              </a:rPr>
              <a:t>chín</a:t>
            </a:r>
            <a:r>
              <a:rPr lang="en-US" sz="3733" dirty="0" smtClean="0">
                <a:solidFill>
                  <a:srgbClr val="0033CC"/>
                </a:solidFill>
                <a:latin typeface="Calibri"/>
              </a:rPr>
              <a:t> </a:t>
            </a:r>
            <a:r>
              <a:rPr lang="en-US" sz="3733" dirty="0" err="1" smtClean="0">
                <a:solidFill>
                  <a:srgbClr val="0033CC"/>
                </a:solidFill>
                <a:latin typeface="Calibri"/>
              </a:rPr>
              <a:t>phần</a:t>
            </a:r>
            <a:r>
              <a:rPr lang="en-US" sz="3733" dirty="0" smtClean="0">
                <a:solidFill>
                  <a:srgbClr val="0033CC"/>
                </a:solidFill>
                <a:latin typeface="Calibri"/>
              </a:rPr>
              <a:t> </a:t>
            </a:r>
            <a:r>
              <a:rPr lang="en-US" sz="3733" dirty="0" err="1" smtClean="0">
                <a:solidFill>
                  <a:srgbClr val="0033CC"/>
                </a:solidFill>
                <a:latin typeface="Calibri"/>
              </a:rPr>
              <a:t>mười</a:t>
            </a:r>
            <a:endParaRPr lang="en-US" sz="3733" dirty="0">
              <a:solidFill>
                <a:srgbClr val="0033CC"/>
              </a:solidFill>
              <a:latin typeface="Calibri"/>
            </a:endParaRPr>
          </a:p>
        </p:txBody>
      </p:sp>
      <p:sp>
        <p:nvSpPr>
          <p:cNvPr id="5" name="Rounded Rectangle 4"/>
          <p:cNvSpPr/>
          <p:nvPr/>
        </p:nvSpPr>
        <p:spPr>
          <a:xfrm>
            <a:off x="203200" y="3006876"/>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A. </a:t>
            </a:r>
            <a:r>
              <a:rPr lang="en-US" sz="3200" dirty="0" smtClean="0">
                <a:solidFill>
                  <a:srgbClr val="0033CC"/>
                </a:solidFill>
                <a:latin typeface="Calibri"/>
              </a:rPr>
              <a:t>89,9</a:t>
            </a:r>
            <a:endParaRPr lang="en-US" sz="3200" dirty="0">
              <a:solidFill>
                <a:srgbClr val="0033CC"/>
              </a:solidFill>
              <a:latin typeface="Calibri"/>
            </a:endParaRPr>
          </a:p>
        </p:txBody>
      </p:sp>
      <p:sp>
        <p:nvSpPr>
          <p:cNvPr id="15" name="Rounded Rectangle 14"/>
          <p:cNvSpPr/>
          <p:nvPr/>
        </p:nvSpPr>
        <p:spPr>
          <a:xfrm>
            <a:off x="3121050" y="3006876"/>
            <a:ext cx="2873351"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smtClean="0">
                <a:solidFill>
                  <a:srgbClr val="0033CC"/>
                </a:solidFill>
                <a:latin typeface="Calibri"/>
              </a:rPr>
              <a:t>B.89,0</a:t>
            </a:r>
            <a:endParaRPr lang="en-US" sz="3200" dirty="0">
              <a:solidFill>
                <a:srgbClr val="0033CC"/>
              </a:solidFill>
              <a:latin typeface="Calibri"/>
            </a:endParaRPr>
          </a:p>
        </p:txBody>
      </p:sp>
      <p:sp>
        <p:nvSpPr>
          <p:cNvPr id="16" name="Rounded Rectangle 15"/>
          <p:cNvSpPr/>
          <p:nvPr/>
        </p:nvSpPr>
        <p:spPr>
          <a:xfrm>
            <a:off x="6276698" y="3022600"/>
            <a:ext cx="276570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C. </a:t>
            </a:r>
            <a:r>
              <a:rPr lang="en-US" sz="3200" dirty="0" smtClean="0">
                <a:solidFill>
                  <a:srgbClr val="0033CC"/>
                </a:solidFill>
                <a:latin typeface="Calibri"/>
              </a:rPr>
              <a:t>80,9</a:t>
            </a:r>
            <a:endParaRPr lang="en-US" sz="3200" dirty="0">
              <a:solidFill>
                <a:srgbClr val="0033CC"/>
              </a:solidFill>
              <a:latin typeface="Calibri"/>
            </a:endParaRPr>
          </a:p>
        </p:txBody>
      </p:sp>
      <p:sp>
        <p:nvSpPr>
          <p:cNvPr id="17" name="Rounded Rectangle 16"/>
          <p:cNvSpPr/>
          <p:nvPr/>
        </p:nvSpPr>
        <p:spPr>
          <a:xfrm>
            <a:off x="9347200" y="3006876"/>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smtClean="0">
                <a:solidFill>
                  <a:srgbClr val="0033CC"/>
                </a:solidFill>
                <a:latin typeface="Calibri"/>
              </a:rPr>
              <a:t>D.</a:t>
            </a:r>
            <a:r>
              <a:rPr lang="en-US" sz="2800" dirty="0">
                <a:solidFill>
                  <a:srgbClr val="0033CC"/>
                </a:solidFill>
                <a:latin typeface="Calibri"/>
              </a:rPr>
              <a:t> </a:t>
            </a:r>
            <a:r>
              <a:rPr lang="en-US" sz="2800" dirty="0" smtClean="0">
                <a:solidFill>
                  <a:srgbClr val="0033CC"/>
                </a:solidFill>
                <a:latin typeface="Calibri"/>
              </a:rPr>
              <a:t>8,9</a:t>
            </a:r>
            <a:endParaRPr lang="en-US" sz="2667" dirty="0">
              <a:solidFill>
                <a:srgbClr val="0033CC"/>
              </a:solidFill>
              <a:latin typeface="Calibri"/>
            </a:endParaRPr>
          </a:p>
        </p:txBody>
      </p:sp>
      <p:pic>
        <p:nvPicPr>
          <p:cNvPr id="2" name="Picture 2" descr="C:\Users\ADMIN\Desktop\Phan Thi Do Uyen\Giai cuu dai duong\Picture2.png">
            <a:hlinkClick r:id="" action="ppaction://hlinkshowjump?jump=nextslid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76658" y="50546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208000" y="3858381"/>
            <a:ext cx="812800" cy="812800"/>
          </a:xfrm>
          <a:prstGeom prst="rect">
            <a:avLst/>
          </a:prstGeom>
        </p:spPr>
      </p:pic>
      <p:pic>
        <p:nvPicPr>
          <p:cNvPr id="47" name="Picture 2" descr="C:\Users\ADMIN\Desktop\Doremon cau ca ( trac nghiem )\Picture1 (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times up"/>
          <p:cNvGrpSpPr/>
          <p:nvPr/>
        </p:nvGrpSpPr>
        <p:grpSpPr>
          <a:xfrm>
            <a:off x="784059" y="177800"/>
            <a:ext cx="1009445" cy="500085"/>
            <a:chOff x="2989747" y="438150"/>
            <a:chExt cx="1572029" cy="683752"/>
          </a:xfrm>
        </p:grpSpPr>
        <p:sp>
          <p:nvSpPr>
            <p:cNvPr id="49" name="Rounded Rectangle 48"/>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50" name="Rounded Rectangle 49"/>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51" name="Picture 3" descr="C:\Users\ADMIN\Desktop\Picture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58" name="Group 57">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5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64" name="Group 63">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6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70" name="Group 69">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7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76"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7" name="Explosion 2 76"/>
          <p:cNvSpPr/>
          <p:nvPr/>
        </p:nvSpPr>
        <p:spPr>
          <a:xfrm>
            <a:off x="1586895" y="3158947"/>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Tree>
    <p:extLst>
      <p:ext uri="{BB962C8B-B14F-4D97-AF65-F5344CB8AC3E}">
        <p14:creationId xmlns:p14="http://schemas.microsoft.com/office/powerpoint/2010/main" val="37500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fade">
                                      <p:cBhvr>
                                        <p:cTn id="24" dur="1000"/>
                                        <p:tgtEl>
                                          <p:spTgt spid="1035"/>
                                        </p:tgtEl>
                                      </p:cBhvr>
                                    </p:animEffect>
                                    <p:anim calcmode="lin" valueType="num">
                                      <p:cBhvr>
                                        <p:cTn id="25" dur="1000" fill="hold"/>
                                        <p:tgtEl>
                                          <p:spTgt spid="1035"/>
                                        </p:tgtEl>
                                        <p:attrNameLst>
                                          <p:attrName>ppt_x</p:attrName>
                                        </p:attrNameLst>
                                      </p:cBhvr>
                                      <p:tavLst>
                                        <p:tav tm="0">
                                          <p:val>
                                            <p:strVal val="#ppt_x"/>
                                          </p:val>
                                        </p:tav>
                                        <p:tav tm="100000">
                                          <p:val>
                                            <p:strVal val="#ppt_x"/>
                                          </p:val>
                                        </p:tav>
                                      </p:tavLst>
                                    </p:anim>
                                    <p:anim calcmode="lin" valueType="num">
                                      <p:cBhvr>
                                        <p:cTn id="26"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2" presetClass="exit" presetSubtype="1" fill="hold" nodeType="clickEffect">
                                  <p:stCondLst>
                                    <p:cond delay="0"/>
                                  </p:stCondLst>
                                  <p:childTnLst>
                                    <p:anim calcmode="lin" valueType="num">
                                      <p:cBhvr additive="base">
                                        <p:cTn id="55" dur="2000"/>
                                        <p:tgtEl>
                                          <p:spTgt spid="10"/>
                                        </p:tgtEl>
                                        <p:attrNameLst>
                                          <p:attrName>ppt_x</p:attrName>
                                        </p:attrNameLst>
                                      </p:cBhvr>
                                      <p:tavLst>
                                        <p:tav tm="0">
                                          <p:val>
                                            <p:strVal val="ppt_x"/>
                                          </p:val>
                                        </p:tav>
                                        <p:tav tm="100000">
                                          <p:val>
                                            <p:strVal val="ppt_x"/>
                                          </p:val>
                                        </p:tav>
                                      </p:tavLst>
                                    </p:anim>
                                    <p:anim calcmode="lin" valueType="num">
                                      <p:cBhvr additive="base">
                                        <p:cTn id="56" dur="2000"/>
                                        <p:tgtEl>
                                          <p:spTgt spid="10"/>
                                        </p:tgtEl>
                                        <p:attrNameLst>
                                          <p:attrName>ppt_y</p:attrName>
                                        </p:attrNameLst>
                                      </p:cBhvr>
                                      <p:tavLst>
                                        <p:tav tm="0">
                                          <p:val>
                                            <p:strVal val="ppt_y"/>
                                          </p:val>
                                        </p:tav>
                                        <p:tav tm="100000">
                                          <p:val>
                                            <p:strVal val="0-ppt_h/2"/>
                                          </p:val>
                                        </p:tav>
                                      </p:tavLst>
                                    </p:anim>
                                    <p:set>
                                      <p:cBhvr>
                                        <p:cTn id="57" dur="1" fill="hold">
                                          <p:stCondLst>
                                            <p:cond delay="1999"/>
                                          </p:stCondLst>
                                        </p:cTn>
                                        <p:tgtEl>
                                          <p:spTgt spid="10"/>
                                        </p:tgtEl>
                                        <p:attrNameLst>
                                          <p:attrName>style.visibility</p:attrName>
                                        </p:attrNameLst>
                                      </p:cBhvr>
                                      <p:to>
                                        <p:strVal val="hidden"/>
                                      </p:to>
                                    </p:set>
                                  </p:childTnLst>
                                </p:cTn>
                              </p:par>
                              <p:par>
                                <p:cTn id="58" presetID="1" presetClass="mediacall" presetSubtype="0" fill="hold" nodeType="withEffect">
                                  <p:stCondLst>
                                    <p:cond delay="0"/>
                                  </p:stCondLst>
                                  <p:childTnLst>
                                    <p:cmd type="call" cmd="playFrom(0.0)">
                                      <p:cBhvr>
                                        <p:cTn id="59" dur="4744" fill="hold"/>
                                        <p:tgtEl>
                                          <p:spTgt spid="13"/>
                                        </p:tgtEl>
                                      </p:cBhvr>
                                    </p:cmd>
                                  </p:childTnLst>
                                </p:cTn>
                              </p:par>
                              <p:par>
                                <p:cTn id="60" presetID="21" presetClass="emph" presetSubtype="0" repeatCount="indefinite" fill="hold" grpId="1" nodeType="withEffect">
                                  <p:stCondLst>
                                    <p:cond delay="0"/>
                                  </p:stCondLst>
                                  <p:childTnLst>
                                    <p:animClr clrSpc="hsl" dir="cw">
                                      <p:cBhvr override="childStyle">
                                        <p:cTn id="61" dur="500" fill="hold"/>
                                        <p:tgtEl>
                                          <p:spTgt spid="17"/>
                                        </p:tgtEl>
                                        <p:attrNameLst>
                                          <p:attrName>style.color</p:attrName>
                                        </p:attrNameLst>
                                      </p:cBhvr>
                                      <p:by>
                                        <p:hsl h="7200000" s="0" l="0"/>
                                      </p:by>
                                    </p:animClr>
                                    <p:animClr clrSpc="hsl" dir="cw">
                                      <p:cBhvr>
                                        <p:cTn id="62" dur="500" fill="hold"/>
                                        <p:tgtEl>
                                          <p:spTgt spid="17"/>
                                        </p:tgtEl>
                                        <p:attrNameLst>
                                          <p:attrName>fillcolor</p:attrName>
                                        </p:attrNameLst>
                                      </p:cBhvr>
                                      <p:by>
                                        <p:hsl h="7200000" s="0" l="0"/>
                                      </p:by>
                                    </p:animClr>
                                    <p:animClr clrSpc="hsl" dir="cw">
                                      <p:cBhvr>
                                        <p:cTn id="63" dur="500" fill="hold"/>
                                        <p:tgtEl>
                                          <p:spTgt spid="17"/>
                                        </p:tgtEl>
                                        <p:attrNameLst>
                                          <p:attrName>stroke.color</p:attrName>
                                        </p:attrNameLst>
                                      </p:cBhvr>
                                      <p:by>
                                        <p:hsl h="7200000" s="0" l="0"/>
                                      </p:by>
                                    </p:animClr>
                                    <p:set>
                                      <p:cBhvr>
                                        <p:cTn id="64" dur="500" fill="hold"/>
                                        <p:tgtEl>
                                          <p:spTgt spid="17"/>
                                        </p:tgtEl>
                                        <p:attrNameLst>
                                          <p:attrName>fill.type</p:attrName>
                                        </p:attrNameLst>
                                      </p:cBhvr>
                                      <p:to>
                                        <p:strVal val="solid"/>
                                      </p:to>
                                    </p:set>
                                  </p:childTnLst>
                                </p:cTn>
                              </p:par>
                              <p:par>
                                <p:cTn id="65" presetID="35" presetClass="path" presetSubtype="0" accel="50000" decel="50000" fill="hold" nodeType="withEffect">
                                  <p:stCondLst>
                                    <p:cond delay="0"/>
                                  </p:stCondLst>
                                  <p:childTnLst>
                                    <p:animMotion origin="layout" path="M -1.11111E-6 4.93827E-7 L -0.13403 0.02438 " pathEditMode="relative" rAng="0" ptsTypes="AA">
                                      <p:cBhvr>
                                        <p:cTn id="66" dur="3000" fill="hold"/>
                                        <p:tgtEl>
                                          <p:spTgt spid="1031"/>
                                        </p:tgtEl>
                                        <p:attrNameLst>
                                          <p:attrName>ppt_x</p:attrName>
                                          <p:attrName>ppt_y</p:attrName>
                                        </p:attrNameLst>
                                      </p:cBhvr>
                                      <p:rCtr x="-6701" y="1204"/>
                                    </p:animMotion>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6"/>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16"/>
                                        </p:tgtEl>
                                      </p:cBhvr>
                                    </p:animEffect>
                                    <p:anim calcmode="lin" valueType="num">
                                      <p:cBhvr>
                                        <p:cTn id="72" dur="1000"/>
                                        <p:tgtEl>
                                          <p:spTgt spid="16"/>
                                        </p:tgtEl>
                                        <p:attrNameLst>
                                          <p:attrName>ppt_x</p:attrName>
                                        </p:attrNameLst>
                                      </p:cBhvr>
                                      <p:tavLst>
                                        <p:tav tm="0">
                                          <p:val>
                                            <p:strVal val="ppt_x"/>
                                          </p:val>
                                        </p:tav>
                                        <p:tav tm="100000">
                                          <p:val>
                                            <p:strVal val="ppt_x"/>
                                          </p:val>
                                        </p:tav>
                                      </p:tavLst>
                                    </p:anim>
                                    <p:anim calcmode="lin" valueType="num">
                                      <p:cBhvr>
                                        <p:cTn id="73" dur="1000"/>
                                        <p:tgtEl>
                                          <p:spTgt spid="16"/>
                                        </p:tgtEl>
                                        <p:attrNameLst>
                                          <p:attrName>ppt_y</p:attrName>
                                        </p:attrNameLst>
                                      </p:cBhvr>
                                      <p:tavLst>
                                        <p:tav tm="0">
                                          <p:val>
                                            <p:strVal val="ppt_y"/>
                                          </p:val>
                                        </p:tav>
                                        <p:tav tm="100000">
                                          <p:val>
                                            <p:strVal val="ppt_y+.1"/>
                                          </p:val>
                                        </p:tav>
                                      </p:tavLst>
                                    </p:anim>
                                    <p:set>
                                      <p:cBhvr>
                                        <p:cTn id="7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15"/>
                                        </p:tgtEl>
                                      </p:cBhvr>
                                    </p:animEffect>
                                    <p:anim calcmode="lin" valueType="num">
                                      <p:cBhvr>
                                        <p:cTn id="80" dur="1000"/>
                                        <p:tgtEl>
                                          <p:spTgt spid="15"/>
                                        </p:tgtEl>
                                        <p:attrNameLst>
                                          <p:attrName>ppt_x</p:attrName>
                                        </p:attrNameLst>
                                      </p:cBhvr>
                                      <p:tavLst>
                                        <p:tav tm="0">
                                          <p:val>
                                            <p:strVal val="ppt_x"/>
                                          </p:val>
                                        </p:tav>
                                        <p:tav tm="100000">
                                          <p:val>
                                            <p:strVal val="ppt_x"/>
                                          </p:val>
                                        </p:tav>
                                      </p:tavLst>
                                    </p:anim>
                                    <p:anim calcmode="lin" valueType="num">
                                      <p:cBhvr>
                                        <p:cTn id="81" dur="1000"/>
                                        <p:tgtEl>
                                          <p:spTgt spid="15"/>
                                        </p:tgtEl>
                                        <p:attrNameLst>
                                          <p:attrName>ppt_y</p:attrName>
                                        </p:attrNameLst>
                                      </p:cBhvr>
                                      <p:tavLst>
                                        <p:tav tm="0">
                                          <p:val>
                                            <p:strVal val="ppt_y"/>
                                          </p:val>
                                        </p:tav>
                                        <p:tav tm="100000">
                                          <p:val>
                                            <p:strVal val="ppt_y+.1"/>
                                          </p:val>
                                        </p:tav>
                                      </p:tavLst>
                                    </p:anim>
                                    <p:set>
                                      <p:cBhvr>
                                        <p:cTn id="82"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3" restart="whenNotActive" fill="hold" evtFilter="cancelBubble" nodeType="interactiveSeq">
                <p:stCondLst>
                  <p:cond evt="onClick" delay="0">
                    <p:tgtEl>
                      <p:spTgt spid="5"/>
                    </p:tgtEl>
                  </p:cond>
                </p:stCondLst>
                <p:endSync evt="end" delay="0">
                  <p:rtn val="all"/>
                </p:endSync>
                <p:childTnLst>
                  <p:par>
                    <p:cTn id="84" fill="hold">
                      <p:stCondLst>
                        <p:cond delay="0"/>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5"/>
                                        </p:tgtEl>
                                      </p:cBhvr>
                                    </p:animEffect>
                                    <p:anim calcmode="lin" valueType="num">
                                      <p:cBhvr>
                                        <p:cTn id="88" dur="1000"/>
                                        <p:tgtEl>
                                          <p:spTgt spid="5"/>
                                        </p:tgtEl>
                                        <p:attrNameLst>
                                          <p:attrName>ppt_x</p:attrName>
                                        </p:attrNameLst>
                                      </p:cBhvr>
                                      <p:tavLst>
                                        <p:tav tm="0">
                                          <p:val>
                                            <p:strVal val="ppt_x"/>
                                          </p:val>
                                        </p:tav>
                                        <p:tav tm="100000">
                                          <p:val>
                                            <p:strVal val="ppt_x"/>
                                          </p:val>
                                        </p:tav>
                                      </p:tavLst>
                                    </p:anim>
                                    <p:anim calcmode="lin" valueType="num">
                                      <p:cBhvr>
                                        <p:cTn id="89" dur="1000"/>
                                        <p:tgtEl>
                                          <p:spTgt spid="5"/>
                                        </p:tgtEl>
                                        <p:attrNameLst>
                                          <p:attrName>ppt_y</p:attrName>
                                        </p:attrNameLst>
                                      </p:cBhvr>
                                      <p:tavLst>
                                        <p:tav tm="0">
                                          <p:val>
                                            <p:strVal val="ppt_y"/>
                                          </p:val>
                                        </p:tav>
                                        <p:tav tm="100000">
                                          <p:val>
                                            <p:strVal val="ppt_y+.1"/>
                                          </p:val>
                                        </p:tav>
                                      </p:tavLst>
                                    </p:anim>
                                    <p:set>
                                      <p:cBhvr>
                                        <p:cTn id="90"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91" fill="hold" display="0">
                  <p:stCondLst>
                    <p:cond delay="indefinite"/>
                  </p:stCondLst>
                  <p:endCondLst>
                    <p:cond evt="onStopAudio" delay="0">
                      <p:tgtEl>
                        <p:sldTgt/>
                      </p:tgtEl>
                    </p:cond>
                  </p:endCondLst>
                </p:cTn>
                <p:tgtEl>
                  <p:spTgt spid="13"/>
                </p:tgtEl>
              </p:cMediaNode>
            </p:audio>
            <p:seq concurrent="1" nextAc="seek">
              <p:cTn id="92" restart="whenNotActive" fill="hold" evtFilter="cancelBubble" nodeType="interactiveSeq">
                <p:stCondLst>
                  <p:cond evt="onClick" delay="0">
                    <p:tgtEl>
                      <p:spTgt spid="48"/>
                    </p:tgtEl>
                  </p:cond>
                </p:stCondLst>
                <p:endSync evt="end" delay="0">
                  <p:rtn val="all"/>
                </p:endSync>
                <p:childTnLst>
                  <p:par>
                    <p:cTn id="93" fill="hold">
                      <p:stCondLst>
                        <p:cond delay="0"/>
                      </p:stCondLst>
                      <p:childTnLst>
                        <p:par>
                          <p:cTn id="94" fill="hold">
                            <p:stCondLst>
                              <p:cond delay="0"/>
                            </p:stCondLst>
                            <p:childTnLst>
                              <p:par>
                                <p:cTn id="95" presetID="8" presetClass="emph" presetSubtype="0" fill="hold" nodeType="clickEffect">
                                  <p:stCondLst>
                                    <p:cond delay="0"/>
                                  </p:stCondLst>
                                  <p:childTnLst>
                                    <p:animRot by="21600000">
                                      <p:cBhvr>
                                        <p:cTn id="96" dur="15000" fill="hold"/>
                                        <p:tgtEl>
                                          <p:spTgt spid="51"/>
                                        </p:tgtEl>
                                        <p:attrNameLst>
                                          <p:attrName>r</p:attrName>
                                        </p:attrNameLst>
                                      </p:cBhvr>
                                    </p:animRot>
                                  </p:childTnLst>
                                </p:cTn>
                              </p:par>
                            </p:childTnLst>
                          </p:cTn>
                        </p:par>
                        <p:par>
                          <p:cTn id="97" fill="hold">
                            <p:stCondLst>
                              <p:cond delay="15000"/>
                            </p:stCondLst>
                            <p:childTnLst>
                              <p:par>
                                <p:cTn id="98" presetID="1" presetClass="entr" presetSubtype="0" fill="hold" grpId="0" nodeType="afterEffect">
                                  <p:stCondLst>
                                    <p:cond delay="0"/>
                                  </p:stCondLst>
                                  <p:childTnLst>
                                    <p:set>
                                      <p:cBhvr>
                                        <p:cTn id="99" dur="1" fill="hold">
                                          <p:stCondLst>
                                            <p:cond delay="0"/>
                                          </p:stCondLst>
                                        </p:cTn>
                                        <p:tgtEl>
                                          <p:spTgt spid="77"/>
                                        </p:tgtEl>
                                        <p:attrNameLst>
                                          <p:attrName>style.visibility</p:attrName>
                                        </p:attrNameLst>
                                      </p:cBhvr>
                                      <p:to>
                                        <p:strVal val="visible"/>
                                      </p:to>
                                    </p:set>
                                  </p:childTnLst>
                                </p:cTn>
                              </p:par>
                              <p:par>
                                <p:cTn id="100" presetID="1" presetClass="exit" presetSubtype="0" fill="hold" grpId="1" nodeType="withEffect">
                                  <p:stCondLst>
                                    <p:cond delay="2000"/>
                                  </p:stCondLst>
                                  <p:childTnLst>
                                    <p:set>
                                      <p:cBhvr>
                                        <p:cTn id="101"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 grpId="0"/>
      <p:bldP spid="5" grpId="0" animBg="1"/>
      <p:bldP spid="5" grpId="1" animBg="1"/>
      <p:bldP spid="15" grpId="0" animBg="1"/>
      <p:bldP spid="15" grpId="1" animBg="1"/>
      <p:bldP spid="16" grpId="0" animBg="1"/>
      <p:bldP spid="16" grpId="1" animBg="1"/>
      <p:bldP spid="17" grpId="0" animBg="1"/>
      <p:bldP spid="17" grpId="1" animBg="1"/>
      <p:bldP spid="77" grpId="0" animBg="1"/>
      <p:bldP spid="7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65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 y="19050"/>
            <a:ext cx="12198729" cy="68389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Phan Thi Do Uyen\Giai cuu dai duong\Picture2.png">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9858" y="52197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2a.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432" b="98651" l="571" r="99000"/>
                    </a14:imgEffect>
                  </a14:imgLayer>
                </a14:imgProps>
              </a:ext>
              <a:ext uri="{28A0092B-C50C-407E-A947-70E740481C1C}">
                <a14:useLocalDpi xmlns:a14="http://schemas.microsoft.com/office/drawing/2010/main" val="0"/>
              </a:ext>
            </a:extLst>
          </a:blip>
          <a:srcRect/>
          <a:stretch>
            <a:fillRect/>
          </a:stretch>
        </p:blipFill>
        <p:spPr bwMode="auto">
          <a:xfrm rot="573886" flipH="1">
            <a:off x="28381" y="2462856"/>
            <a:ext cx="7069012" cy="46017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Giai cuu dai duong 2\2.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167033" y="3797302"/>
            <a:ext cx="3310467" cy="23080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DMIN\Desktop\Giai cuu dai duong 2\Luo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601" y="-3581400"/>
            <a:ext cx="8331201" cy="13512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ADMIN\Desktop\Giai cuu dai duong 2\seashell-border-38275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7620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2615745" y="849969"/>
            <a:ext cx="7500202" cy="1241237"/>
          </a:xfrm>
          <a:prstGeom prst="rect">
            <a:avLst/>
          </a:prstGeom>
          <a:noFill/>
        </p:spPr>
        <p:txBody>
          <a:bodyPr wrap="square" rtlCol="0">
            <a:spAutoFit/>
          </a:bodyPr>
          <a:lstStyle/>
          <a:p>
            <a:pPr algn="ctr" defTabSz="1219170"/>
            <a:r>
              <a:rPr lang="en-US" sz="3733" dirty="0" err="1">
                <a:solidFill>
                  <a:srgbClr val="0033CC"/>
                </a:solidFill>
                <a:latin typeface="Times New Roman" panose="02020603050405020304" pitchFamily="18" charset="0"/>
                <a:cs typeface="Times New Roman" panose="02020603050405020304" pitchFamily="18" charset="0"/>
              </a:rPr>
              <a:t>Chuyển</a:t>
            </a:r>
            <a:r>
              <a:rPr lang="en-US" sz="3733" dirty="0">
                <a:solidFill>
                  <a:srgbClr val="0033CC"/>
                </a:solidFill>
                <a:latin typeface="Times New Roman" panose="02020603050405020304" pitchFamily="18" charset="0"/>
                <a:cs typeface="Times New Roman" panose="02020603050405020304" pitchFamily="18" charset="0"/>
              </a:rPr>
              <a:t> </a:t>
            </a:r>
            <a:r>
              <a:rPr lang="en-US" sz="3733" dirty="0" err="1" smtClean="0">
                <a:solidFill>
                  <a:srgbClr val="0033CC"/>
                </a:solidFill>
                <a:latin typeface="Times New Roman" panose="02020603050405020304" pitchFamily="18" charset="0"/>
                <a:cs typeface="Times New Roman" panose="02020603050405020304" pitchFamily="18" charset="0"/>
              </a:rPr>
              <a:t>phân</a:t>
            </a:r>
            <a:r>
              <a:rPr lang="en-US" sz="3733" dirty="0" smtClean="0">
                <a:solidFill>
                  <a:srgbClr val="0033CC"/>
                </a:solidFill>
                <a:latin typeface="Times New Roman" panose="02020603050405020304" pitchFamily="18" charset="0"/>
                <a:cs typeface="Times New Roman" panose="02020603050405020304" pitchFamily="18" charset="0"/>
              </a:rPr>
              <a:t> </a:t>
            </a:r>
            <a:r>
              <a:rPr lang="en-US" sz="3733" dirty="0" err="1" smtClean="0">
                <a:solidFill>
                  <a:srgbClr val="0033CC"/>
                </a:solidFill>
                <a:latin typeface="Times New Roman" panose="02020603050405020304" pitchFamily="18" charset="0"/>
                <a:cs typeface="Times New Roman" panose="02020603050405020304" pitchFamily="18" charset="0"/>
              </a:rPr>
              <a:t>số</a:t>
            </a:r>
            <a:r>
              <a:rPr lang="en-US" sz="3733" dirty="0" smtClean="0">
                <a:solidFill>
                  <a:srgbClr val="0033CC"/>
                </a:solidFill>
                <a:latin typeface="Times New Roman" panose="02020603050405020304" pitchFamily="18" charset="0"/>
                <a:cs typeface="Times New Roman" panose="02020603050405020304" pitchFamily="18" charset="0"/>
              </a:rPr>
              <a:t> </a:t>
            </a:r>
            <a:r>
              <a:rPr lang="en-US" sz="3733" dirty="0" err="1" smtClean="0">
                <a:solidFill>
                  <a:srgbClr val="0033CC"/>
                </a:solidFill>
                <a:latin typeface="Times New Roman" panose="02020603050405020304" pitchFamily="18" charset="0"/>
                <a:cs typeface="Times New Roman" panose="02020603050405020304" pitchFamily="18" charset="0"/>
              </a:rPr>
              <a:t>thập</a:t>
            </a:r>
            <a:r>
              <a:rPr lang="en-US" sz="3733" dirty="0" smtClean="0">
                <a:solidFill>
                  <a:srgbClr val="0033CC"/>
                </a:solidFill>
                <a:latin typeface="Times New Roman" panose="02020603050405020304" pitchFamily="18" charset="0"/>
                <a:cs typeface="Times New Roman" panose="02020603050405020304" pitchFamily="18" charset="0"/>
              </a:rPr>
              <a:t> </a:t>
            </a:r>
            <a:r>
              <a:rPr lang="en-US" sz="3733" dirty="0" err="1">
                <a:solidFill>
                  <a:srgbClr val="0033CC"/>
                </a:solidFill>
                <a:latin typeface="Times New Roman" panose="02020603050405020304" pitchFamily="18" charset="0"/>
                <a:cs typeface="Times New Roman" panose="02020603050405020304" pitchFamily="18" charset="0"/>
              </a:rPr>
              <a:t>phân</a:t>
            </a:r>
            <a:r>
              <a:rPr lang="en-US" sz="3733" dirty="0">
                <a:solidFill>
                  <a:srgbClr val="0033CC"/>
                </a:solidFill>
                <a:latin typeface="Times New Roman" panose="02020603050405020304" pitchFamily="18" charset="0"/>
                <a:cs typeface="Times New Roman" panose="02020603050405020304" pitchFamily="18" charset="0"/>
              </a:rPr>
              <a:t> </a:t>
            </a:r>
          </a:p>
          <a:p>
            <a:pPr algn="ctr" defTabSz="1219170"/>
            <a:r>
              <a:rPr lang="en-US" sz="3733" dirty="0" err="1" smtClean="0">
                <a:solidFill>
                  <a:srgbClr val="0033CC"/>
                </a:solidFill>
                <a:latin typeface="Times New Roman" panose="02020603050405020304" pitchFamily="18" charset="0"/>
                <a:cs typeface="Times New Roman" panose="02020603050405020304" pitchFamily="18" charset="0"/>
              </a:rPr>
              <a:t>thành</a:t>
            </a:r>
            <a:r>
              <a:rPr lang="en-US" sz="3733" dirty="0" smtClean="0">
                <a:solidFill>
                  <a:srgbClr val="0033CC"/>
                </a:solidFill>
                <a:latin typeface="Times New Roman" panose="02020603050405020304" pitchFamily="18" charset="0"/>
                <a:cs typeface="Times New Roman" panose="02020603050405020304" pitchFamily="18" charset="0"/>
              </a:rPr>
              <a:t> </a:t>
            </a:r>
            <a:r>
              <a:rPr lang="en-US" sz="3733" dirty="0" err="1" smtClean="0">
                <a:solidFill>
                  <a:srgbClr val="0033CC"/>
                </a:solidFill>
                <a:latin typeface="Times New Roman" panose="02020603050405020304" pitchFamily="18" charset="0"/>
                <a:cs typeface="Times New Roman" panose="02020603050405020304" pitchFamily="18" charset="0"/>
              </a:rPr>
              <a:t>số</a:t>
            </a:r>
            <a:r>
              <a:rPr lang="en-US" sz="3733" dirty="0" smtClean="0">
                <a:solidFill>
                  <a:srgbClr val="0033CC"/>
                </a:solidFill>
                <a:latin typeface="Times New Roman" panose="02020603050405020304" pitchFamily="18" charset="0"/>
                <a:cs typeface="Times New Roman" panose="02020603050405020304" pitchFamily="18" charset="0"/>
              </a:rPr>
              <a:t> </a:t>
            </a:r>
            <a:r>
              <a:rPr lang="en-US" sz="3733" dirty="0" err="1" smtClean="0">
                <a:solidFill>
                  <a:srgbClr val="0033CC"/>
                </a:solidFill>
                <a:latin typeface="Times New Roman" panose="02020603050405020304" pitchFamily="18" charset="0"/>
                <a:cs typeface="Times New Roman" panose="02020603050405020304" pitchFamily="18" charset="0"/>
              </a:rPr>
              <a:t>thập</a:t>
            </a:r>
            <a:r>
              <a:rPr lang="en-US" sz="3733" dirty="0" smtClean="0">
                <a:solidFill>
                  <a:srgbClr val="0033CC"/>
                </a:solidFill>
                <a:latin typeface="Times New Roman" panose="02020603050405020304" pitchFamily="18" charset="0"/>
                <a:cs typeface="Times New Roman" panose="02020603050405020304" pitchFamily="18" charset="0"/>
              </a:rPr>
              <a:t> </a:t>
            </a:r>
            <a:r>
              <a:rPr lang="en-US" sz="3733" dirty="0" err="1" smtClean="0">
                <a:solidFill>
                  <a:srgbClr val="0033CC"/>
                </a:solidFill>
                <a:latin typeface="Times New Roman" panose="02020603050405020304" pitchFamily="18" charset="0"/>
                <a:cs typeface="Times New Roman" panose="02020603050405020304" pitchFamily="18" charset="0"/>
              </a:rPr>
              <a:t>phân</a:t>
            </a:r>
            <a:r>
              <a:rPr lang="en-US" sz="3733" dirty="0" smtClean="0">
                <a:solidFill>
                  <a:srgbClr val="0033CC"/>
                </a:solidFill>
                <a:latin typeface="Times New Roman" panose="02020603050405020304" pitchFamily="18" charset="0"/>
                <a:cs typeface="Times New Roman" panose="02020603050405020304" pitchFamily="18" charset="0"/>
              </a:rPr>
              <a:t>:</a:t>
            </a:r>
            <a:endParaRPr lang="en-US" sz="3733" dirty="0">
              <a:solidFill>
                <a:srgbClr val="0033CC"/>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203200" y="3006876"/>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A. </a:t>
            </a:r>
            <a:r>
              <a:rPr lang="en-US" sz="3200" dirty="0" smtClean="0">
                <a:solidFill>
                  <a:srgbClr val="0033CC"/>
                </a:solidFill>
                <a:latin typeface="Calibri"/>
              </a:rPr>
              <a:t>8,0 </a:t>
            </a:r>
            <a:endParaRPr lang="en-US" sz="3200" dirty="0">
              <a:solidFill>
                <a:srgbClr val="0033CC"/>
              </a:solidFill>
              <a:latin typeface="Calibri"/>
            </a:endParaRPr>
          </a:p>
        </p:txBody>
      </p:sp>
      <p:sp>
        <p:nvSpPr>
          <p:cNvPr id="22" name="Rounded Rectangle 21"/>
          <p:cNvSpPr/>
          <p:nvPr/>
        </p:nvSpPr>
        <p:spPr>
          <a:xfrm>
            <a:off x="9245601" y="3006876"/>
            <a:ext cx="2873351"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D</a:t>
            </a:r>
            <a:r>
              <a:rPr lang="en-US" sz="3200" dirty="0" smtClean="0">
                <a:solidFill>
                  <a:srgbClr val="0033CC"/>
                </a:solidFill>
                <a:latin typeface="Calibri"/>
              </a:rPr>
              <a:t>. 80,10</a:t>
            </a:r>
            <a:endParaRPr lang="en-US" sz="3200" dirty="0">
              <a:solidFill>
                <a:srgbClr val="0033CC"/>
              </a:solidFill>
              <a:latin typeface="Calibri"/>
            </a:endParaRPr>
          </a:p>
        </p:txBody>
      </p:sp>
      <p:sp>
        <p:nvSpPr>
          <p:cNvPr id="23" name="Rounded Rectangle 22"/>
          <p:cNvSpPr/>
          <p:nvPr/>
        </p:nvSpPr>
        <p:spPr>
          <a:xfrm>
            <a:off x="6197601" y="3022600"/>
            <a:ext cx="276570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C. </a:t>
            </a:r>
            <a:r>
              <a:rPr lang="en-US" sz="3200" dirty="0" smtClean="0">
                <a:solidFill>
                  <a:srgbClr val="0033CC"/>
                </a:solidFill>
                <a:latin typeface="Calibri"/>
              </a:rPr>
              <a:t>8,100</a:t>
            </a:r>
            <a:endParaRPr lang="en-US" sz="3200" dirty="0">
              <a:solidFill>
                <a:srgbClr val="0033CC"/>
              </a:solidFill>
              <a:latin typeface="Calibri"/>
            </a:endParaRPr>
          </a:p>
        </p:txBody>
      </p:sp>
      <p:sp>
        <p:nvSpPr>
          <p:cNvPr id="24" name="Rounded Rectangle 23"/>
          <p:cNvSpPr/>
          <p:nvPr/>
        </p:nvSpPr>
        <p:spPr>
          <a:xfrm>
            <a:off x="3149600" y="3006876"/>
            <a:ext cx="2743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smtClean="0">
                <a:solidFill>
                  <a:srgbClr val="0033CC"/>
                </a:solidFill>
                <a:latin typeface="Calibri"/>
              </a:rPr>
              <a:t>B. 0,80</a:t>
            </a:r>
            <a:endParaRPr lang="en-US" sz="3200" dirty="0">
              <a:solidFill>
                <a:srgbClr val="0033CC"/>
              </a:solidFill>
              <a:latin typeface="Calibri"/>
            </a:endParaRPr>
          </a:p>
        </p:txBody>
      </p:sp>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3208000" y="3858381"/>
            <a:ext cx="812800" cy="812800"/>
          </a:xfrm>
          <a:prstGeom prst="rect">
            <a:avLst/>
          </a:prstGeom>
        </p:spPr>
      </p:pic>
      <p:pic>
        <p:nvPicPr>
          <p:cNvPr id="15" name="Picture 2" descr="C:\Users\ADMIN\Desktop\Doremon cau ca ( trac nghiem )\Picture1 (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times up"/>
          <p:cNvGrpSpPr/>
          <p:nvPr/>
        </p:nvGrpSpPr>
        <p:grpSpPr>
          <a:xfrm>
            <a:off x="784059" y="177800"/>
            <a:ext cx="1009445" cy="500085"/>
            <a:chOff x="2989747" y="438150"/>
            <a:chExt cx="1572029" cy="683752"/>
          </a:xfrm>
        </p:grpSpPr>
        <p:sp>
          <p:nvSpPr>
            <p:cNvPr id="17" name="Rounded Rectangle 16"/>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25" name="Rounded Rectangle 24"/>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6" name="Picture 3" descr="C:\Users\ADMIN\Desktop\Picture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1"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3" name="Group 32">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3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7"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9" name="Group 38">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5" name="Group 44">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4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1"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2" name="Explosion 2 51"/>
          <p:cNvSpPr/>
          <p:nvPr/>
        </p:nvSpPr>
        <p:spPr>
          <a:xfrm>
            <a:off x="1167421" y="3689627"/>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grpSp>
        <p:nvGrpSpPr>
          <p:cNvPr id="53" name="Group 33"/>
          <p:cNvGrpSpPr>
            <a:grpSpLocks/>
          </p:cNvGrpSpPr>
          <p:nvPr/>
        </p:nvGrpSpPr>
        <p:grpSpPr bwMode="auto">
          <a:xfrm>
            <a:off x="8968803" y="671286"/>
            <a:ext cx="1304925" cy="1158778"/>
            <a:chOff x="446" y="1393"/>
            <a:chExt cx="822" cy="832"/>
          </a:xfrm>
        </p:grpSpPr>
        <p:grpSp>
          <p:nvGrpSpPr>
            <p:cNvPr id="54" name="Group 34"/>
            <p:cNvGrpSpPr>
              <a:grpSpLocks/>
            </p:cNvGrpSpPr>
            <p:nvPr/>
          </p:nvGrpSpPr>
          <p:grpSpPr bwMode="auto">
            <a:xfrm>
              <a:off x="446" y="1393"/>
              <a:ext cx="610" cy="832"/>
              <a:chOff x="446" y="1393"/>
              <a:chExt cx="610" cy="832"/>
            </a:xfrm>
          </p:grpSpPr>
          <p:sp>
            <p:nvSpPr>
              <p:cNvPr id="56" name="Text Box 35"/>
              <p:cNvSpPr txBox="1">
                <a:spLocks noChangeArrowheads="1"/>
              </p:cNvSpPr>
              <p:nvPr/>
            </p:nvSpPr>
            <p:spPr bwMode="auto">
              <a:xfrm>
                <a:off x="446" y="1393"/>
                <a:ext cx="47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t> </a:t>
                </a:r>
                <a:r>
                  <a:rPr lang="en-US" altLang="en-US" sz="3200" b="1" dirty="0" smtClean="0">
                    <a:solidFill>
                      <a:srgbClr val="FF3300"/>
                    </a:solidFill>
                  </a:rPr>
                  <a:t>80</a:t>
                </a:r>
                <a:endParaRPr lang="en-US" altLang="en-US" sz="3200" b="1" dirty="0">
                  <a:solidFill>
                    <a:srgbClr val="FF3300"/>
                  </a:solidFill>
                </a:endParaRPr>
              </a:p>
            </p:txBody>
          </p:sp>
          <p:sp>
            <p:nvSpPr>
              <p:cNvPr id="57" name="Text Box 36"/>
              <p:cNvSpPr txBox="1">
                <a:spLocks noChangeArrowheads="1"/>
              </p:cNvSpPr>
              <p:nvPr/>
            </p:nvSpPr>
            <p:spPr bwMode="auto">
              <a:xfrm>
                <a:off x="446" y="1805"/>
                <a:ext cx="61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smtClean="0">
                    <a:solidFill>
                      <a:srgbClr val="FF3300"/>
                    </a:solidFill>
                  </a:rPr>
                  <a:t>100</a:t>
                </a:r>
                <a:endParaRPr lang="en-US" altLang="en-US" sz="3200" b="1" dirty="0">
                  <a:solidFill>
                    <a:srgbClr val="FF3300"/>
                  </a:solidFill>
                </a:endParaRPr>
              </a:p>
            </p:txBody>
          </p:sp>
          <p:sp>
            <p:nvSpPr>
              <p:cNvPr id="58" name="Line 37"/>
              <p:cNvSpPr>
                <a:spLocks noChangeShapeType="1"/>
              </p:cNvSpPr>
              <p:nvPr/>
            </p:nvSpPr>
            <p:spPr bwMode="auto">
              <a:xfrm flipV="1">
                <a:off x="480" y="1797"/>
                <a:ext cx="454" cy="9"/>
              </a:xfrm>
              <a:prstGeom prst="line">
                <a:avLst/>
              </a:prstGeom>
              <a:noFill/>
              <a:ln w="38100">
                <a:solidFill>
                  <a:srgbClr val="250DD5"/>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 name="Rectangle 38"/>
            <p:cNvSpPr>
              <a:spLocks noChangeArrowheads="1"/>
            </p:cNvSpPr>
            <p:nvPr/>
          </p:nvSpPr>
          <p:spPr bwMode="auto">
            <a:xfrm>
              <a:off x="1152" y="1584"/>
              <a:ext cx="11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200" b="1"/>
            </a:p>
          </p:txBody>
        </p:sp>
      </p:grpSp>
    </p:spTree>
    <p:extLst>
      <p:ext uri="{BB962C8B-B14F-4D97-AF65-F5344CB8AC3E}">
        <p14:creationId xmlns:p14="http://schemas.microsoft.com/office/powerpoint/2010/main" val="112736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500" fill="hold">
                                          <p:stCondLst>
                                            <p:cond delay="0"/>
                                          </p:stCondLst>
                                        </p:cTn>
                                        <p:tgtEl>
                                          <p:spTgt spid="2052"/>
                                        </p:tgtEl>
                                        <p:attrNameLst>
                                          <p:attrName>r</p:attrName>
                                        </p:attrNameLst>
                                      </p:cBhvr>
                                    </p:animRot>
                                    <p:animRot by="-240000">
                                      <p:cBhvr>
                                        <p:cTn id="23" dur="1000" fill="hold">
                                          <p:stCondLst>
                                            <p:cond delay="1000"/>
                                          </p:stCondLst>
                                        </p:cTn>
                                        <p:tgtEl>
                                          <p:spTgt spid="2052"/>
                                        </p:tgtEl>
                                        <p:attrNameLst>
                                          <p:attrName>r</p:attrName>
                                        </p:attrNameLst>
                                      </p:cBhvr>
                                    </p:animRot>
                                    <p:animRot by="240000">
                                      <p:cBhvr>
                                        <p:cTn id="24" dur="1000" fill="hold">
                                          <p:stCondLst>
                                            <p:cond delay="2000"/>
                                          </p:stCondLst>
                                        </p:cTn>
                                        <p:tgtEl>
                                          <p:spTgt spid="2052"/>
                                        </p:tgtEl>
                                        <p:attrNameLst>
                                          <p:attrName>r</p:attrName>
                                        </p:attrNameLst>
                                      </p:cBhvr>
                                    </p:animRot>
                                    <p:animRot by="-240000">
                                      <p:cBhvr>
                                        <p:cTn id="25" dur="1000" fill="hold">
                                          <p:stCondLst>
                                            <p:cond delay="3000"/>
                                          </p:stCondLst>
                                        </p:cTn>
                                        <p:tgtEl>
                                          <p:spTgt spid="2052"/>
                                        </p:tgtEl>
                                        <p:attrNameLst>
                                          <p:attrName>r</p:attrName>
                                        </p:attrNameLst>
                                      </p:cBhvr>
                                    </p:animRot>
                                    <p:animRot by="120000">
                                      <p:cBhvr>
                                        <p:cTn id="26" dur="1000" fill="hold">
                                          <p:stCondLst>
                                            <p:cond delay="4000"/>
                                          </p:stCondLst>
                                        </p:cTn>
                                        <p:tgtEl>
                                          <p:spTgt spid="205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4" presetClass="entr" presetSubtype="16"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box(in)">
                                      <p:cBhvr>
                                        <p:cTn id="5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24"/>
                    </p:tgtEl>
                  </p:cond>
                </p:stCondLst>
                <p:endSync evt="end" delay="0">
                  <p:rtn val="all"/>
                </p:endSync>
                <p:childTnLst>
                  <p:par>
                    <p:cTn id="55" fill="hold">
                      <p:stCondLst>
                        <p:cond delay="0"/>
                      </p:stCondLst>
                      <p:childTnLst>
                        <p:par>
                          <p:cTn id="56" fill="hold">
                            <p:stCondLst>
                              <p:cond delay="0"/>
                            </p:stCondLst>
                            <p:childTnLst>
                              <p:par>
                                <p:cTn id="57" presetID="21" presetClass="emph" presetSubtype="0" repeatCount="indefinite" fill="hold" grpId="1" nodeType="withEffect">
                                  <p:stCondLst>
                                    <p:cond delay="0"/>
                                  </p:stCondLst>
                                  <p:childTnLst>
                                    <p:animClr clrSpc="hsl" dir="cw">
                                      <p:cBhvr override="childStyle">
                                        <p:cTn id="58" dur="500" fill="hold"/>
                                        <p:tgtEl>
                                          <p:spTgt spid="24"/>
                                        </p:tgtEl>
                                        <p:attrNameLst>
                                          <p:attrName>style.color</p:attrName>
                                        </p:attrNameLst>
                                      </p:cBhvr>
                                      <p:by>
                                        <p:hsl h="7200000" s="0" l="0"/>
                                      </p:by>
                                    </p:animClr>
                                    <p:animClr clrSpc="hsl" dir="cw">
                                      <p:cBhvr>
                                        <p:cTn id="59" dur="500" fill="hold"/>
                                        <p:tgtEl>
                                          <p:spTgt spid="24"/>
                                        </p:tgtEl>
                                        <p:attrNameLst>
                                          <p:attrName>fillcolor</p:attrName>
                                        </p:attrNameLst>
                                      </p:cBhvr>
                                      <p:by>
                                        <p:hsl h="7200000" s="0" l="0"/>
                                      </p:by>
                                    </p:animClr>
                                    <p:animClr clrSpc="hsl" dir="cw">
                                      <p:cBhvr>
                                        <p:cTn id="60" dur="500" fill="hold"/>
                                        <p:tgtEl>
                                          <p:spTgt spid="24"/>
                                        </p:tgtEl>
                                        <p:attrNameLst>
                                          <p:attrName>stroke.color</p:attrName>
                                        </p:attrNameLst>
                                      </p:cBhvr>
                                      <p:by>
                                        <p:hsl h="7200000" s="0" l="0"/>
                                      </p:by>
                                    </p:animClr>
                                    <p:set>
                                      <p:cBhvr>
                                        <p:cTn id="61" dur="500" fill="hold"/>
                                        <p:tgtEl>
                                          <p:spTgt spid="24"/>
                                        </p:tgtEl>
                                        <p:attrNameLst>
                                          <p:attrName>fill.type</p:attrName>
                                        </p:attrNameLst>
                                      </p:cBhvr>
                                      <p:to>
                                        <p:strVal val="solid"/>
                                      </p:to>
                                    </p:set>
                                  </p:childTnLst>
                                </p:cTn>
                              </p:par>
                              <p:par>
                                <p:cTn id="62" presetID="1" presetClass="mediacall" presetSubtype="0" fill="hold" nodeType="withEffect">
                                  <p:stCondLst>
                                    <p:cond delay="0"/>
                                  </p:stCondLst>
                                  <p:childTnLst>
                                    <p:cmd type="call" cmd="playFrom(0.0)">
                                      <p:cBhvr>
                                        <p:cTn id="63" dur="4744" fill="hold"/>
                                        <p:tgtEl>
                                          <p:spTgt spid="13"/>
                                        </p:tgtEl>
                                      </p:cBhvr>
                                    </p:cmd>
                                  </p:childTnLst>
                                </p:cTn>
                              </p:par>
                              <p:par>
                                <p:cTn id="64" presetID="2" presetClass="exit" presetSubtype="1" fill="hold" nodeType="withEffect">
                                  <p:stCondLst>
                                    <p:cond delay="0"/>
                                  </p:stCondLst>
                                  <p:childTnLst>
                                    <p:anim calcmode="lin" valueType="num">
                                      <p:cBhvr additive="base">
                                        <p:cTn id="65" dur="2000"/>
                                        <p:tgtEl>
                                          <p:spTgt spid="18"/>
                                        </p:tgtEl>
                                        <p:attrNameLst>
                                          <p:attrName>ppt_x</p:attrName>
                                        </p:attrNameLst>
                                      </p:cBhvr>
                                      <p:tavLst>
                                        <p:tav tm="0">
                                          <p:val>
                                            <p:strVal val="ppt_x"/>
                                          </p:val>
                                        </p:tav>
                                        <p:tav tm="100000">
                                          <p:val>
                                            <p:strVal val="ppt_x"/>
                                          </p:val>
                                        </p:tav>
                                      </p:tavLst>
                                    </p:anim>
                                    <p:anim calcmode="lin" valueType="num">
                                      <p:cBhvr additive="base">
                                        <p:cTn id="66" dur="2000"/>
                                        <p:tgtEl>
                                          <p:spTgt spid="18"/>
                                        </p:tgtEl>
                                        <p:attrNameLst>
                                          <p:attrName>ppt_y</p:attrName>
                                        </p:attrNameLst>
                                      </p:cBhvr>
                                      <p:tavLst>
                                        <p:tav tm="0">
                                          <p:val>
                                            <p:strVal val="ppt_y"/>
                                          </p:val>
                                        </p:tav>
                                        <p:tav tm="100000">
                                          <p:val>
                                            <p:strVal val="0-ppt_h/2"/>
                                          </p:val>
                                        </p:tav>
                                      </p:tavLst>
                                    </p:anim>
                                    <p:set>
                                      <p:cBhvr>
                                        <p:cTn id="67" dur="1" fill="hold">
                                          <p:stCondLst>
                                            <p:cond delay="1999"/>
                                          </p:stCondLst>
                                        </p:cTn>
                                        <p:tgtEl>
                                          <p:spTgt spid="18"/>
                                        </p:tgtEl>
                                        <p:attrNameLst>
                                          <p:attrName>style.visibility</p:attrName>
                                        </p:attrNameLst>
                                      </p:cBhvr>
                                      <p:to>
                                        <p:strVal val="hidden"/>
                                      </p:to>
                                    </p:set>
                                  </p:childTnLst>
                                </p:cTn>
                              </p:par>
                              <p:par>
                                <p:cTn id="68" presetID="35" presetClass="path" presetSubtype="0" accel="50000" decel="50000" fill="hold" nodeType="withEffect">
                                  <p:stCondLst>
                                    <p:cond delay="0"/>
                                  </p:stCondLst>
                                  <p:childTnLst>
                                    <p:animMotion origin="layout" path="M -1.11111E-6 -3.58025E-6 L -0.19028 0.07439 " pathEditMode="relative" rAng="0" ptsTypes="AA">
                                      <p:cBhvr>
                                        <p:cTn id="69" dur="3000" fill="hold"/>
                                        <p:tgtEl>
                                          <p:spTgt spid="2052"/>
                                        </p:tgtEl>
                                        <p:attrNameLst>
                                          <p:attrName>ppt_x</p:attrName>
                                          <p:attrName>ppt_y</p:attrName>
                                        </p:attrNameLst>
                                      </p:cBhvr>
                                      <p:rCtr x="-9514" y="3704"/>
                                    </p:animMotion>
                                  </p:childTnLst>
                                </p:cTn>
                              </p:par>
                            </p:childTnLst>
                          </p:cTn>
                        </p:par>
                      </p:childTnLst>
                    </p:cTn>
                  </p:par>
                </p:childTnLst>
              </p:cTn>
              <p:nextCondLst>
                <p:cond evt="onClick" delay="0">
                  <p:tgtEl>
                    <p:spTgt spid="24"/>
                  </p:tgtEl>
                </p:cond>
              </p:nextCondLst>
            </p:seq>
            <p:seq concurrent="1" nextAc="seek">
              <p:cTn id="70" restart="whenNotActive" fill="hold" evtFilter="cancelBubble" nodeType="interactiveSeq">
                <p:stCondLst>
                  <p:cond evt="onClick" delay="0">
                    <p:tgtEl>
                      <p:spTgt spid="23"/>
                    </p:tgtEl>
                  </p:cond>
                </p:stCondLst>
                <p:endSync evt="end" delay="0">
                  <p:rtn val="all"/>
                </p:endSync>
                <p:childTnLst>
                  <p:par>
                    <p:cTn id="71" fill="hold">
                      <p:stCondLst>
                        <p:cond delay="0"/>
                      </p:stCondLst>
                      <p:childTnLst>
                        <p:par>
                          <p:cTn id="72" fill="hold">
                            <p:stCondLst>
                              <p:cond delay="0"/>
                            </p:stCondLst>
                            <p:childTnLst>
                              <p:par>
                                <p:cTn id="73" presetID="42" presetClass="exit" presetSubtype="0" fill="hold" grpId="1" nodeType="clickEffect">
                                  <p:stCondLst>
                                    <p:cond delay="0"/>
                                  </p:stCondLst>
                                  <p:childTnLst>
                                    <p:animEffect transition="out" filter="fade">
                                      <p:cBhvr>
                                        <p:cTn id="74" dur="1000"/>
                                        <p:tgtEl>
                                          <p:spTgt spid="23"/>
                                        </p:tgtEl>
                                      </p:cBhvr>
                                    </p:animEffect>
                                    <p:anim calcmode="lin" valueType="num">
                                      <p:cBhvr>
                                        <p:cTn id="75" dur="1000"/>
                                        <p:tgtEl>
                                          <p:spTgt spid="23"/>
                                        </p:tgtEl>
                                        <p:attrNameLst>
                                          <p:attrName>ppt_x</p:attrName>
                                        </p:attrNameLst>
                                      </p:cBhvr>
                                      <p:tavLst>
                                        <p:tav tm="0">
                                          <p:val>
                                            <p:strVal val="ppt_x"/>
                                          </p:val>
                                        </p:tav>
                                        <p:tav tm="100000">
                                          <p:val>
                                            <p:strVal val="ppt_x"/>
                                          </p:val>
                                        </p:tav>
                                      </p:tavLst>
                                    </p:anim>
                                    <p:anim calcmode="lin" valueType="num">
                                      <p:cBhvr>
                                        <p:cTn id="76" dur="1000"/>
                                        <p:tgtEl>
                                          <p:spTgt spid="23"/>
                                        </p:tgtEl>
                                        <p:attrNameLst>
                                          <p:attrName>ppt_y</p:attrName>
                                        </p:attrNameLst>
                                      </p:cBhvr>
                                      <p:tavLst>
                                        <p:tav tm="0">
                                          <p:val>
                                            <p:strVal val="ppt_y"/>
                                          </p:val>
                                        </p:tav>
                                        <p:tav tm="100000">
                                          <p:val>
                                            <p:strVal val="ppt_y+.1"/>
                                          </p:val>
                                        </p:tav>
                                      </p:tavLst>
                                    </p:anim>
                                    <p:set>
                                      <p:cBhvr>
                                        <p:cTn id="77"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8" restart="whenNotActive" fill="hold" evtFilter="cancelBubble" nodeType="interactiveSeq">
                <p:stCondLst>
                  <p:cond evt="onClick" delay="0">
                    <p:tgtEl>
                      <p:spTgt spid="22"/>
                    </p:tgtEl>
                  </p:cond>
                </p:stCondLst>
                <p:endSync evt="end" delay="0">
                  <p:rtn val="all"/>
                </p:endSync>
                <p:childTnLst>
                  <p:par>
                    <p:cTn id="79" fill="hold">
                      <p:stCondLst>
                        <p:cond delay="0"/>
                      </p:stCondLst>
                      <p:childTnLst>
                        <p:par>
                          <p:cTn id="80" fill="hold">
                            <p:stCondLst>
                              <p:cond delay="0"/>
                            </p:stCondLst>
                            <p:childTnLst>
                              <p:par>
                                <p:cTn id="81" presetID="42" presetClass="exit" presetSubtype="0" fill="hold" grpId="1" nodeType="clickEffect">
                                  <p:stCondLst>
                                    <p:cond delay="0"/>
                                  </p:stCondLst>
                                  <p:childTnLst>
                                    <p:animEffect transition="out" filter="fade">
                                      <p:cBhvr>
                                        <p:cTn id="82" dur="1000"/>
                                        <p:tgtEl>
                                          <p:spTgt spid="22"/>
                                        </p:tgtEl>
                                      </p:cBhvr>
                                    </p:animEffect>
                                    <p:anim calcmode="lin" valueType="num">
                                      <p:cBhvr>
                                        <p:cTn id="83" dur="1000"/>
                                        <p:tgtEl>
                                          <p:spTgt spid="22"/>
                                        </p:tgtEl>
                                        <p:attrNameLst>
                                          <p:attrName>ppt_x</p:attrName>
                                        </p:attrNameLst>
                                      </p:cBhvr>
                                      <p:tavLst>
                                        <p:tav tm="0">
                                          <p:val>
                                            <p:strVal val="ppt_x"/>
                                          </p:val>
                                        </p:tav>
                                        <p:tav tm="100000">
                                          <p:val>
                                            <p:strVal val="ppt_x"/>
                                          </p:val>
                                        </p:tav>
                                      </p:tavLst>
                                    </p:anim>
                                    <p:anim calcmode="lin" valueType="num">
                                      <p:cBhvr>
                                        <p:cTn id="84" dur="1000"/>
                                        <p:tgtEl>
                                          <p:spTgt spid="22"/>
                                        </p:tgtEl>
                                        <p:attrNameLst>
                                          <p:attrName>ppt_y</p:attrName>
                                        </p:attrNameLst>
                                      </p:cBhvr>
                                      <p:tavLst>
                                        <p:tav tm="0">
                                          <p:val>
                                            <p:strVal val="ppt_y"/>
                                          </p:val>
                                        </p:tav>
                                        <p:tav tm="100000">
                                          <p:val>
                                            <p:strVal val="ppt_y+.1"/>
                                          </p:val>
                                        </p:tav>
                                      </p:tavLst>
                                    </p:anim>
                                    <p:set>
                                      <p:cBhvr>
                                        <p:cTn id="8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6" restart="whenNotActive" fill="hold" evtFilter="cancelBubble" nodeType="interactiveSeq">
                <p:stCondLst>
                  <p:cond evt="onClick" delay="0">
                    <p:tgtEl>
                      <p:spTgt spid="21"/>
                    </p:tgtEl>
                  </p:cond>
                </p:stCondLst>
                <p:endSync evt="end" delay="0">
                  <p:rtn val="all"/>
                </p:endSync>
                <p:childTnLst>
                  <p:par>
                    <p:cTn id="87" fill="hold">
                      <p:stCondLst>
                        <p:cond delay="0"/>
                      </p:stCondLst>
                      <p:childTnLst>
                        <p:par>
                          <p:cTn id="88" fill="hold">
                            <p:stCondLst>
                              <p:cond delay="0"/>
                            </p:stCondLst>
                            <p:childTnLst>
                              <p:par>
                                <p:cTn id="89" presetID="42" presetClass="exit" presetSubtype="0" fill="hold" grpId="1" nodeType="clickEffect">
                                  <p:stCondLst>
                                    <p:cond delay="0"/>
                                  </p:stCondLst>
                                  <p:childTnLst>
                                    <p:animEffect transition="out" filter="fade">
                                      <p:cBhvr>
                                        <p:cTn id="90" dur="1000"/>
                                        <p:tgtEl>
                                          <p:spTgt spid="21"/>
                                        </p:tgtEl>
                                      </p:cBhvr>
                                    </p:animEffect>
                                    <p:anim calcmode="lin" valueType="num">
                                      <p:cBhvr>
                                        <p:cTn id="91" dur="1000"/>
                                        <p:tgtEl>
                                          <p:spTgt spid="21"/>
                                        </p:tgtEl>
                                        <p:attrNameLst>
                                          <p:attrName>ppt_x</p:attrName>
                                        </p:attrNameLst>
                                      </p:cBhvr>
                                      <p:tavLst>
                                        <p:tav tm="0">
                                          <p:val>
                                            <p:strVal val="ppt_x"/>
                                          </p:val>
                                        </p:tav>
                                        <p:tav tm="100000">
                                          <p:val>
                                            <p:strVal val="ppt_x"/>
                                          </p:val>
                                        </p:tav>
                                      </p:tavLst>
                                    </p:anim>
                                    <p:anim calcmode="lin" valueType="num">
                                      <p:cBhvr>
                                        <p:cTn id="92" dur="1000"/>
                                        <p:tgtEl>
                                          <p:spTgt spid="21"/>
                                        </p:tgtEl>
                                        <p:attrNameLst>
                                          <p:attrName>ppt_y</p:attrName>
                                        </p:attrNameLst>
                                      </p:cBhvr>
                                      <p:tavLst>
                                        <p:tav tm="0">
                                          <p:val>
                                            <p:strVal val="ppt_y"/>
                                          </p:val>
                                        </p:tav>
                                        <p:tav tm="100000">
                                          <p:val>
                                            <p:strVal val="ppt_y+.1"/>
                                          </p:val>
                                        </p:tav>
                                      </p:tavLst>
                                    </p:anim>
                                    <p:set>
                                      <p:cBhvr>
                                        <p:cTn id="93"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94" fill="hold" display="0">
                  <p:stCondLst>
                    <p:cond delay="indefinite"/>
                  </p:stCondLst>
                  <p:endCondLst>
                    <p:cond evt="onStopAudio" delay="0">
                      <p:tgtEl>
                        <p:sldTgt/>
                      </p:tgtEl>
                    </p:cond>
                  </p:endCondLst>
                </p:cTn>
                <p:tgtEl>
                  <p:spTgt spid="13"/>
                </p:tgtEl>
              </p:cMediaNode>
            </p:audio>
            <p:seq concurrent="1" nextAc="seek">
              <p:cTn id="95" restart="whenNotActive" fill="hold" evtFilter="cancelBubble" nodeType="interactiveSeq">
                <p:stCondLst>
                  <p:cond evt="onClick" delay="0">
                    <p:tgtEl>
                      <p:spTgt spid="16"/>
                    </p:tgtEl>
                  </p:cond>
                </p:stCondLst>
                <p:endSync evt="end" delay="0">
                  <p:rtn val="all"/>
                </p:endSync>
                <p:childTnLst>
                  <p:par>
                    <p:cTn id="96" fill="hold">
                      <p:stCondLst>
                        <p:cond delay="0"/>
                      </p:stCondLst>
                      <p:childTnLst>
                        <p:par>
                          <p:cTn id="97" fill="hold">
                            <p:stCondLst>
                              <p:cond delay="0"/>
                            </p:stCondLst>
                            <p:childTnLst>
                              <p:par>
                                <p:cTn id="98" presetID="8" presetClass="emph" presetSubtype="0" fill="hold" nodeType="clickEffect">
                                  <p:stCondLst>
                                    <p:cond delay="0"/>
                                  </p:stCondLst>
                                  <p:childTnLst>
                                    <p:animRot by="21600000">
                                      <p:cBhvr>
                                        <p:cTn id="99" dur="15000" fill="hold"/>
                                        <p:tgtEl>
                                          <p:spTgt spid="26"/>
                                        </p:tgtEl>
                                        <p:attrNameLst>
                                          <p:attrName>r</p:attrName>
                                        </p:attrNameLst>
                                      </p:cBhvr>
                                    </p:animRot>
                                  </p:childTnLst>
                                </p:cTn>
                              </p:par>
                            </p:childTnLst>
                          </p:cTn>
                        </p:par>
                        <p:par>
                          <p:cTn id="100" fill="hold">
                            <p:stCondLst>
                              <p:cond delay="15000"/>
                            </p:stCondLst>
                            <p:childTnLst>
                              <p:par>
                                <p:cTn id="101" presetID="1" presetClass="entr" presetSubtype="0"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xit" presetSubtype="0" fill="hold" grpId="1" nodeType="withEffect">
                                  <p:stCondLst>
                                    <p:cond delay="2000"/>
                                  </p:stCondLst>
                                  <p:childTnLst>
                                    <p:set>
                                      <p:cBhvr>
                                        <p:cTn id="104"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0" grpId="0"/>
      <p:bldP spid="21" grpId="0" animBg="1"/>
      <p:bldP spid="21" grpId="1" animBg="1"/>
      <p:bldP spid="22" grpId="0" animBg="1"/>
      <p:bldP spid="22" grpId="1" animBg="1"/>
      <p:bldP spid="23" grpId="0" animBg="1"/>
      <p:bldP spid="23" grpId="1" animBg="1"/>
      <p:bldP spid="24" grpId="0" animBg="1"/>
      <p:bldP spid="24" grpId="1" animBg="1"/>
      <p:bldP spid="52" grpId="0" animBg="1"/>
      <p:bldP spid="5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underwater-vector-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51840"/>
            <a:ext cx="12192000" cy="8143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Giai cuu dai duong 2\3b.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2222" l="0" r="100000">
                        <a14:backgroundMark x1="17714" y1="32963" x2="18714" y2="71389"/>
                        <a14:backgroundMark x1="91000" y1="21296" x2="87000" y2="80463"/>
                        <a14:backgroundMark x1="9714" y1="8333" x2="2714" y2="77870"/>
                        <a14:backgroundMark x1="29714" y1="34352" x2="22714" y2="81759"/>
                        <a14:backgroundMark x1="6714" y1="84352" x2="44857" y2="70093"/>
                        <a14:backgroundMark x1="14714" y1="3704" x2="31714" y2="8333"/>
                        <a14:backgroundMark x1="87000" y1="5648" x2="98000"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5420285" y="4070123"/>
            <a:ext cx="1691716" cy="2610077"/>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174649" y="3006876"/>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A. </a:t>
            </a:r>
            <a:r>
              <a:rPr lang="en-US" sz="3200" dirty="0" smtClean="0">
                <a:solidFill>
                  <a:srgbClr val="0033CC"/>
                </a:solidFill>
                <a:latin typeface="Calibri"/>
              </a:rPr>
              <a:t>2,35</a:t>
            </a:r>
            <a:endParaRPr lang="en-US" sz="3200" dirty="0">
              <a:solidFill>
                <a:srgbClr val="0033CC"/>
              </a:solidFill>
              <a:latin typeface="Calibri"/>
            </a:endParaRPr>
          </a:p>
        </p:txBody>
      </p:sp>
      <p:pic>
        <p:nvPicPr>
          <p:cNvPr id="32" name="Picture 3" descr="C:\Users\ADMIN\Desktop\Giai cuu dai duong 2\3c.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8333">
                        <a14:foregroundMark x1="62593" y1="12023" x2="73148" y2="84946"/>
                        <a14:foregroundMark x1="49815" y1="18084" x2="43519" y2="28152"/>
                        <a14:foregroundMark x1="41481" y1="16422" x2="49815" y2="26491"/>
                        <a14:foregroundMark x1="63519" y1="12023" x2="76296" y2="215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46400" y="4343400"/>
            <a:ext cx="960059" cy="1828800"/>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p:nvPr/>
        </p:nvSpPr>
        <p:spPr>
          <a:xfrm>
            <a:off x="3048001" y="3022600"/>
            <a:ext cx="276570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smtClean="0">
                <a:solidFill>
                  <a:srgbClr val="0033CC"/>
                </a:solidFill>
                <a:latin typeface="Calibri"/>
              </a:rPr>
              <a:t>B.23,510</a:t>
            </a:r>
            <a:endParaRPr lang="en-US" sz="3200" dirty="0">
              <a:solidFill>
                <a:srgbClr val="0033CC"/>
              </a:solidFill>
              <a:latin typeface="Calibri"/>
            </a:endParaRPr>
          </a:p>
        </p:txBody>
      </p:sp>
      <p:pic>
        <p:nvPicPr>
          <p:cNvPr id="35" name="Picture 4" descr="C:\Users\ADMIN\Desktop\Giai cuu dai duong 2\3.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8702" y1="20433" x2="43750" y2="24279"/>
                      </a14:backgroundRemoval>
                    </a14:imgEffect>
                  </a14:imgLayer>
                </a14:imgProps>
              </a:ext>
              <a:ext uri="{28A0092B-C50C-407E-A947-70E740481C1C}">
                <a14:useLocalDpi xmlns:a14="http://schemas.microsoft.com/office/drawing/2010/main" val="0"/>
              </a:ext>
            </a:extLst>
          </a:blip>
          <a:srcRect/>
          <a:stretch>
            <a:fillRect/>
          </a:stretch>
        </p:blipFill>
        <p:spPr bwMode="auto">
          <a:xfrm>
            <a:off x="7858161" y="3688293"/>
            <a:ext cx="2585508" cy="25855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Giai cuu dai duong 2\3a.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9510" y1="11426" x2="31189" y2="18066"/>
                      </a14:backgroundRemoval>
                    </a14:imgEffect>
                  </a14:imgLayer>
                </a14:imgProps>
              </a:ext>
              <a:ext uri="{28A0092B-C50C-407E-A947-70E740481C1C}">
                <a14:useLocalDpi xmlns:a14="http://schemas.microsoft.com/office/drawing/2010/main" val="0"/>
              </a:ext>
            </a:extLst>
          </a:blip>
          <a:srcRect/>
          <a:stretch>
            <a:fillRect/>
          </a:stretch>
        </p:blipFill>
        <p:spPr bwMode="auto">
          <a:xfrm>
            <a:off x="7043458" y="4737760"/>
            <a:ext cx="1498177" cy="21456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Giai cuu dai duong 2\Luoi.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4876800" y="-2870200"/>
            <a:ext cx="8534400" cy="10769600"/>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9217050" y="3006876"/>
            <a:ext cx="2873351"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D. </a:t>
            </a:r>
            <a:r>
              <a:rPr lang="en-US" sz="3200" dirty="0" smtClean="0">
                <a:solidFill>
                  <a:srgbClr val="0033CC"/>
                </a:solidFill>
                <a:latin typeface="Calibri"/>
              </a:rPr>
              <a:t>235,10</a:t>
            </a:r>
            <a:endParaRPr lang="en-US" sz="3200" dirty="0">
              <a:solidFill>
                <a:srgbClr val="0033CC"/>
              </a:solidFill>
              <a:latin typeface="Calibri"/>
            </a:endParaRPr>
          </a:p>
        </p:txBody>
      </p:sp>
      <p:sp>
        <p:nvSpPr>
          <p:cNvPr id="39" name="Rounded Rectangle 38"/>
          <p:cNvSpPr/>
          <p:nvPr/>
        </p:nvSpPr>
        <p:spPr>
          <a:xfrm>
            <a:off x="6096000" y="3022600"/>
            <a:ext cx="2743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C. </a:t>
            </a:r>
            <a:r>
              <a:rPr lang="en-US" sz="3200" dirty="0" smtClean="0">
                <a:solidFill>
                  <a:srgbClr val="0033CC"/>
                </a:solidFill>
                <a:latin typeface="Calibri"/>
              </a:rPr>
              <a:t>23,5</a:t>
            </a:r>
            <a:endParaRPr lang="en-US" sz="3200" dirty="0">
              <a:solidFill>
                <a:srgbClr val="0033CC"/>
              </a:solidFill>
              <a:latin typeface="Calibri"/>
            </a:endParaRPr>
          </a:p>
        </p:txBody>
      </p:sp>
      <p:pic>
        <p:nvPicPr>
          <p:cNvPr id="40" name="Picture 11" descr="C:\Users\ADMIN\Desktop\Giai cuu dai duong 2\seashell-border-382756.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9849" y="7620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p:cNvSpPr txBox="1"/>
          <p:nvPr/>
        </p:nvSpPr>
        <p:spPr>
          <a:xfrm>
            <a:off x="3629049" y="1092201"/>
            <a:ext cx="5588000" cy="1241237"/>
          </a:xfrm>
          <a:prstGeom prst="rect">
            <a:avLst/>
          </a:prstGeom>
          <a:noFill/>
        </p:spPr>
        <p:txBody>
          <a:bodyPr wrap="square" rtlCol="0">
            <a:spAutoFit/>
          </a:bodyPr>
          <a:lstStyle/>
          <a:p>
            <a:pPr algn="ctr" defTabSz="1219170"/>
            <a:r>
              <a:rPr lang="en-US" sz="3733" dirty="0" err="1" smtClean="0">
                <a:solidFill>
                  <a:srgbClr val="0033CC"/>
                </a:solidFill>
                <a:latin typeface="Calibri"/>
              </a:rPr>
              <a:t>Chuyển</a:t>
            </a:r>
            <a:r>
              <a:rPr lang="en-US" sz="3733" dirty="0" smtClean="0">
                <a:solidFill>
                  <a:srgbClr val="0033CC"/>
                </a:solidFill>
                <a:latin typeface="Calibri"/>
              </a:rPr>
              <a:t> </a:t>
            </a:r>
            <a:r>
              <a:rPr lang="en-US" sz="3733" dirty="0" err="1" smtClean="0">
                <a:solidFill>
                  <a:srgbClr val="0033CC"/>
                </a:solidFill>
                <a:latin typeface="Calibri"/>
              </a:rPr>
              <a:t>hỗn</a:t>
            </a:r>
            <a:r>
              <a:rPr lang="en-US" sz="3733" dirty="0" smtClean="0">
                <a:solidFill>
                  <a:srgbClr val="0033CC"/>
                </a:solidFill>
                <a:latin typeface="Calibri"/>
              </a:rPr>
              <a:t> </a:t>
            </a:r>
            <a:r>
              <a:rPr lang="en-US" sz="3733" dirty="0" err="1" smtClean="0">
                <a:solidFill>
                  <a:srgbClr val="0033CC"/>
                </a:solidFill>
                <a:latin typeface="Calibri"/>
              </a:rPr>
              <a:t>số</a:t>
            </a:r>
            <a:endParaRPr lang="en-US" sz="3733" dirty="0" smtClean="0">
              <a:solidFill>
                <a:srgbClr val="0033CC"/>
              </a:solidFill>
              <a:latin typeface="Calibri"/>
            </a:endParaRPr>
          </a:p>
          <a:p>
            <a:pPr algn="ctr" defTabSz="1219170"/>
            <a:r>
              <a:rPr lang="en-US" sz="3733" dirty="0" err="1">
                <a:solidFill>
                  <a:srgbClr val="0033CC"/>
                </a:solidFill>
                <a:latin typeface="Calibri"/>
              </a:rPr>
              <a:t>t</a:t>
            </a:r>
            <a:r>
              <a:rPr lang="en-US" sz="3733" dirty="0" err="1" smtClean="0">
                <a:solidFill>
                  <a:srgbClr val="0033CC"/>
                </a:solidFill>
                <a:latin typeface="Calibri"/>
              </a:rPr>
              <a:t>hành</a:t>
            </a:r>
            <a:r>
              <a:rPr lang="en-US" sz="3733" dirty="0" smtClean="0">
                <a:solidFill>
                  <a:srgbClr val="0033CC"/>
                </a:solidFill>
                <a:latin typeface="Calibri"/>
              </a:rPr>
              <a:t> </a:t>
            </a:r>
            <a:r>
              <a:rPr lang="en-US" sz="3733" dirty="0" err="1" smtClean="0">
                <a:solidFill>
                  <a:srgbClr val="0033CC"/>
                </a:solidFill>
                <a:latin typeface="Calibri"/>
              </a:rPr>
              <a:t>số</a:t>
            </a:r>
            <a:r>
              <a:rPr lang="en-US" sz="3733" dirty="0" smtClean="0">
                <a:solidFill>
                  <a:srgbClr val="0033CC"/>
                </a:solidFill>
                <a:latin typeface="Calibri"/>
              </a:rPr>
              <a:t> </a:t>
            </a:r>
            <a:r>
              <a:rPr lang="en-US" sz="3733" dirty="0" err="1" smtClean="0">
                <a:solidFill>
                  <a:srgbClr val="0033CC"/>
                </a:solidFill>
                <a:latin typeface="Calibri"/>
              </a:rPr>
              <a:t>thập</a:t>
            </a:r>
            <a:r>
              <a:rPr lang="en-US" sz="3733" dirty="0" smtClean="0">
                <a:solidFill>
                  <a:srgbClr val="0033CC"/>
                </a:solidFill>
                <a:latin typeface="Calibri"/>
              </a:rPr>
              <a:t> </a:t>
            </a:r>
            <a:r>
              <a:rPr lang="en-US" sz="3733" dirty="0" err="1" smtClean="0">
                <a:solidFill>
                  <a:srgbClr val="0033CC"/>
                </a:solidFill>
                <a:latin typeface="Calibri"/>
              </a:rPr>
              <a:t>phân</a:t>
            </a:r>
            <a:endParaRPr lang="en-US" sz="3733" dirty="0">
              <a:solidFill>
                <a:srgbClr val="0033CC"/>
              </a:solidFill>
              <a:latin typeface="Calibri"/>
            </a:endParaRPr>
          </a:p>
        </p:txBody>
      </p:sp>
      <p:pic>
        <p:nvPicPr>
          <p:cNvPr id="42" name="Picture 2" descr="C:\Users\ADMIN\Desktop\Phan Thi Do Uyen\Giai cuu dai duong\Picture2.png">
            <a:hlinkClick r:id="" action="ppaction://hlinkshowjump?jump=next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64801" y="53594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3208000" y="3858381"/>
            <a:ext cx="812800" cy="812800"/>
          </a:xfrm>
          <a:prstGeom prst="rect">
            <a:avLst/>
          </a:prstGeom>
        </p:spPr>
      </p:pic>
      <p:pic>
        <p:nvPicPr>
          <p:cNvPr id="16" name="Picture 2" descr="C:\Users\ADMIN\Desktop\Doremon cau ca ( trac nghiem )\Picture1 (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times up"/>
          <p:cNvGrpSpPr/>
          <p:nvPr/>
        </p:nvGrpSpPr>
        <p:grpSpPr>
          <a:xfrm>
            <a:off x="784059" y="177800"/>
            <a:ext cx="1009445" cy="500085"/>
            <a:chOff x="2989747" y="438150"/>
            <a:chExt cx="1572029" cy="683752"/>
          </a:xfrm>
        </p:grpSpPr>
        <p:sp>
          <p:nvSpPr>
            <p:cNvPr id="18" name="Rounded Rectangle 17"/>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0" name="Picture 3" descr="C:\Users\ADMIN\Desktop\Picture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5"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27" name="Group 26">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2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4" name="Group 43">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50" name="Group 49">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6"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7" name="Explosion 2 56"/>
          <p:cNvSpPr/>
          <p:nvPr/>
        </p:nvSpPr>
        <p:spPr>
          <a:xfrm>
            <a:off x="1428810" y="3736540"/>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grpSp>
        <p:nvGrpSpPr>
          <p:cNvPr id="72" name="Group 33"/>
          <p:cNvGrpSpPr>
            <a:grpSpLocks/>
          </p:cNvGrpSpPr>
          <p:nvPr/>
        </p:nvGrpSpPr>
        <p:grpSpPr bwMode="auto">
          <a:xfrm>
            <a:off x="8385422" y="858397"/>
            <a:ext cx="1304925" cy="1086354"/>
            <a:chOff x="446" y="1393"/>
            <a:chExt cx="822" cy="780"/>
          </a:xfrm>
        </p:grpSpPr>
        <p:grpSp>
          <p:nvGrpSpPr>
            <p:cNvPr id="73" name="Group 34"/>
            <p:cNvGrpSpPr>
              <a:grpSpLocks/>
            </p:cNvGrpSpPr>
            <p:nvPr/>
          </p:nvGrpSpPr>
          <p:grpSpPr bwMode="auto">
            <a:xfrm>
              <a:off x="446" y="1393"/>
              <a:ext cx="488" cy="780"/>
              <a:chOff x="446" y="1393"/>
              <a:chExt cx="488" cy="780"/>
            </a:xfrm>
          </p:grpSpPr>
          <p:sp>
            <p:nvSpPr>
              <p:cNvPr id="75" name="Text Box 35"/>
              <p:cNvSpPr txBox="1">
                <a:spLocks noChangeArrowheads="1"/>
              </p:cNvSpPr>
              <p:nvPr/>
            </p:nvSpPr>
            <p:spPr bwMode="auto">
              <a:xfrm>
                <a:off x="446" y="1393"/>
                <a:ext cx="403"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t>  </a:t>
                </a:r>
                <a:r>
                  <a:rPr lang="en-US" altLang="en-US" sz="3200" b="1" dirty="0">
                    <a:solidFill>
                      <a:srgbClr val="FF3300"/>
                    </a:solidFill>
                  </a:rPr>
                  <a:t>5</a:t>
                </a:r>
              </a:p>
            </p:txBody>
          </p:sp>
          <p:sp>
            <p:nvSpPr>
              <p:cNvPr id="76" name="Text Box 36"/>
              <p:cNvSpPr txBox="1">
                <a:spLocks noChangeArrowheads="1"/>
              </p:cNvSpPr>
              <p:nvPr/>
            </p:nvSpPr>
            <p:spPr bwMode="auto">
              <a:xfrm>
                <a:off x="510" y="1805"/>
                <a:ext cx="37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3300"/>
                    </a:solidFill>
                  </a:rPr>
                  <a:t>10</a:t>
                </a:r>
              </a:p>
            </p:txBody>
          </p:sp>
          <p:sp>
            <p:nvSpPr>
              <p:cNvPr id="77" name="Line 37"/>
              <p:cNvSpPr>
                <a:spLocks noChangeShapeType="1"/>
              </p:cNvSpPr>
              <p:nvPr/>
            </p:nvSpPr>
            <p:spPr bwMode="auto">
              <a:xfrm flipV="1">
                <a:off x="480" y="1797"/>
                <a:ext cx="454" cy="9"/>
              </a:xfrm>
              <a:prstGeom prst="line">
                <a:avLst/>
              </a:prstGeom>
              <a:noFill/>
              <a:ln w="38100">
                <a:solidFill>
                  <a:srgbClr val="250DD5"/>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4" name="Rectangle 38"/>
            <p:cNvSpPr>
              <a:spLocks noChangeArrowheads="1"/>
            </p:cNvSpPr>
            <p:nvPr/>
          </p:nvSpPr>
          <p:spPr bwMode="auto">
            <a:xfrm>
              <a:off x="1152" y="1584"/>
              <a:ext cx="11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200" b="1"/>
            </a:p>
          </p:txBody>
        </p:sp>
      </p:grpSp>
      <p:sp>
        <p:nvSpPr>
          <p:cNvPr id="78" name="Rectangle 39"/>
          <p:cNvSpPr>
            <a:spLocks noChangeArrowheads="1"/>
          </p:cNvSpPr>
          <p:nvPr/>
        </p:nvSpPr>
        <p:spPr bwMode="auto">
          <a:xfrm>
            <a:off x="7858161" y="1096757"/>
            <a:ext cx="6834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smtClean="0">
                <a:solidFill>
                  <a:srgbClr val="FF3300"/>
                </a:solidFill>
              </a:rPr>
              <a:t>23</a:t>
            </a:r>
            <a:endParaRPr lang="en-US" altLang="en-US" sz="3200" b="1" dirty="0">
              <a:solidFill>
                <a:srgbClr val="FF3300"/>
              </a:solidFill>
            </a:endParaRPr>
          </a:p>
        </p:txBody>
      </p:sp>
    </p:spTree>
    <p:extLst>
      <p:ext uri="{BB962C8B-B14F-4D97-AF65-F5344CB8AC3E}">
        <p14:creationId xmlns:p14="http://schemas.microsoft.com/office/powerpoint/2010/main" val="420288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0"/>
                                        </p:tgtEl>
                                        <p:attrNameLst>
                                          <p:attrName>r</p:attrName>
                                        </p:attrNameLst>
                                      </p:cBhvr>
                                    </p:animRot>
                                    <p:animRot by="-240000">
                                      <p:cBhvr>
                                        <p:cTn id="7" dur="600" fill="hold">
                                          <p:stCondLst>
                                            <p:cond delay="600"/>
                                          </p:stCondLst>
                                        </p:cTn>
                                        <p:tgtEl>
                                          <p:spTgt spid="1030"/>
                                        </p:tgtEl>
                                        <p:attrNameLst>
                                          <p:attrName>r</p:attrName>
                                        </p:attrNameLst>
                                      </p:cBhvr>
                                    </p:animRot>
                                    <p:animRot by="240000">
                                      <p:cBhvr>
                                        <p:cTn id="8" dur="600" fill="hold">
                                          <p:stCondLst>
                                            <p:cond delay="1200"/>
                                          </p:stCondLst>
                                        </p:cTn>
                                        <p:tgtEl>
                                          <p:spTgt spid="1030"/>
                                        </p:tgtEl>
                                        <p:attrNameLst>
                                          <p:attrName>r</p:attrName>
                                        </p:attrNameLst>
                                      </p:cBhvr>
                                    </p:animRot>
                                    <p:animRot by="-240000">
                                      <p:cBhvr>
                                        <p:cTn id="9" dur="600" fill="hold">
                                          <p:stCondLst>
                                            <p:cond delay="1800"/>
                                          </p:stCondLst>
                                        </p:cTn>
                                        <p:tgtEl>
                                          <p:spTgt spid="1030"/>
                                        </p:tgtEl>
                                        <p:attrNameLst>
                                          <p:attrName>r</p:attrName>
                                        </p:attrNameLst>
                                      </p:cBhvr>
                                    </p:animRot>
                                    <p:animRot by="120000">
                                      <p:cBhvr>
                                        <p:cTn id="10" dur="600" fill="hold">
                                          <p:stCondLst>
                                            <p:cond delay="2400"/>
                                          </p:stCondLst>
                                        </p:cTn>
                                        <p:tgtEl>
                                          <p:spTgt spid="10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2"/>
                                        </p:tgtEl>
                                        <p:attrNameLst>
                                          <p:attrName>r</p:attrName>
                                        </p:attrNameLst>
                                      </p:cBhvr>
                                    </p:animRot>
                                    <p:animRot by="-240000">
                                      <p:cBhvr>
                                        <p:cTn id="13" dur="600" fill="hold">
                                          <p:stCondLst>
                                            <p:cond delay="600"/>
                                          </p:stCondLst>
                                        </p:cTn>
                                        <p:tgtEl>
                                          <p:spTgt spid="32"/>
                                        </p:tgtEl>
                                        <p:attrNameLst>
                                          <p:attrName>r</p:attrName>
                                        </p:attrNameLst>
                                      </p:cBhvr>
                                    </p:animRot>
                                    <p:animRot by="240000">
                                      <p:cBhvr>
                                        <p:cTn id="14" dur="600" fill="hold">
                                          <p:stCondLst>
                                            <p:cond delay="1200"/>
                                          </p:stCondLst>
                                        </p:cTn>
                                        <p:tgtEl>
                                          <p:spTgt spid="32"/>
                                        </p:tgtEl>
                                        <p:attrNameLst>
                                          <p:attrName>r</p:attrName>
                                        </p:attrNameLst>
                                      </p:cBhvr>
                                    </p:animRot>
                                    <p:animRot by="-240000">
                                      <p:cBhvr>
                                        <p:cTn id="15" dur="600" fill="hold">
                                          <p:stCondLst>
                                            <p:cond delay="1800"/>
                                          </p:stCondLst>
                                        </p:cTn>
                                        <p:tgtEl>
                                          <p:spTgt spid="32"/>
                                        </p:tgtEl>
                                        <p:attrNameLst>
                                          <p:attrName>r</p:attrName>
                                        </p:attrNameLst>
                                      </p:cBhvr>
                                    </p:animRot>
                                    <p:animRot by="120000">
                                      <p:cBhvr>
                                        <p:cTn id="16" dur="600" fill="hold">
                                          <p:stCondLst>
                                            <p:cond delay="2400"/>
                                          </p:stCondLst>
                                        </p:cTn>
                                        <p:tgtEl>
                                          <p:spTgt spid="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6"/>
                                        </p:tgtEl>
                                        <p:attrNameLst>
                                          <p:attrName>r</p:attrName>
                                        </p:attrNameLst>
                                      </p:cBhvr>
                                    </p:animRot>
                                    <p:animRot by="-240000">
                                      <p:cBhvr>
                                        <p:cTn id="19" dur="600" fill="hold">
                                          <p:stCondLst>
                                            <p:cond delay="600"/>
                                          </p:stCondLst>
                                        </p:cTn>
                                        <p:tgtEl>
                                          <p:spTgt spid="36"/>
                                        </p:tgtEl>
                                        <p:attrNameLst>
                                          <p:attrName>r</p:attrName>
                                        </p:attrNameLst>
                                      </p:cBhvr>
                                    </p:animRot>
                                    <p:animRot by="240000">
                                      <p:cBhvr>
                                        <p:cTn id="20" dur="600" fill="hold">
                                          <p:stCondLst>
                                            <p:cond delay="1200"/>
                                          </p:stCondLst>
                                        </p:cTn>
                                        <p:tgtEl>
                                          <p:spTgt spid="36"/>
                                        </p:tgtEl>
                                        <p:attrNameLst>
                                          <p:attrName>r</p:attrName>
                                        </p:attrNameLst>
                                      </p:cBhvr>
                                    </p:animRot>
                                    <p:animRot by="-240000">
                                      <p:cBhvr>
                                        <p:cTn id="21" dur="600" fill="hold">
                                          <p:stCondLst>
                                            <p:cond delay="1800"/>
                                          </p:stCondLst>
                                        </p:cTn>
                                        <p:tgtEl>
                                          <p:spTgt spid="36"/>
                                        </p:tgtEl>
                                        <p:attrNameLst>
                                          <p:attrName>r</p:attrName>
                                        </p:attrNameLst>
                                      </p:cBhvr>
                                    </p:animRot>
                                    <p:animRot by="120000">
                                      <p:cBhvr>
                                        <p:cTn id="22" dur="600" fill="hold">
                                          <p:stCondLst>
                                            <p:cond delay="24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par>
                                <p:cTn id="29" presetID="47"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box(in)">
                                      <p:cBhvr>
                                        <p:cTn id="43" dur="500"/>
                                        <p:tgtEl>
                                          <p:spTgt spid="78"/>
                                        </p:tgtEl>
                                      </p:cBhvr>
                                    </p:animEffect>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par>
                                <p:cTn id="44" presetID="4" presetClass="entr" presetSubtype="16"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box(in)">
                                      <p:cBhvr>
                                        <p:cTn id="46" dur="500"/>
                                        <p:tgtEl>
                                          <p:spTgt spid="7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28"/>
                    </p:tgtEl>
                  </p:cond>
                </p:stCondLst>
                <p:endSync evt="end" delay="0">
                  <p:rtn val="all"/>
                </p:endSync>
                <p:childTnLst>
                  <p:par>
                    <p:cTn id="72" fill="hold">
                      <p:stCondLst>
                        <p:cond delay="0"/>
                      </p:stCondLst>
                      <p:childTnLst>
                        <p:par>
                          <p:cTn id="73" fill="hold">
                            <p:stCondLst>
                              <p:cond delay="0"/>
                            </p:stCondLst>
                            <p:childTnLst>
                              <p:par>
                                <p:cTn id="74" presetID="42" presetClass="exit" presetSubtype="0" fill="hold" grpId="1" nodeType="clickEffect">
                                  <p:stCondLst>
                                    <p:cond delay="0"/>
                                  </p:stCondLst>
                                  <p:childTnLst>
                                    <p:animEffect transition="out" filter="fade">
                                      <p:cBhvr>
                                        <p:cTn id="75" dur="1000"/>
                                        <p:tgtEl>
                                          <p:spTgt spid="28"/>
                                        </p:tgtEl>
                                      </p:cBhvr>
                                    </p:animEffect>
                                    <p:anim calcmode="lin" valueType="num">
                                      <p:cBhvr>
                                        <p:cTn id="76" dur="1000"/>
                                        <p:tgtEl>
                                          <p:spTgt spid="28"/>
                                        </p:tgtEl>
                                        <p:attrNameLst>
                                          <p:attrName>ppt_x</p:attrName>
                                        </p:attrNameLst>
                                      </p:cBhvr>
                                      <p:tavLst>
                                        <p:tav tm="0">
                                          <p:val>
                                            <p:strVal val="ppt_x"/>
                                          </p:val>
                                        </p:tav>
                                        <p:tav tm="100000">
                                          <p:val>
                                            <p:strVal val="ppt_x"/>
                                          </p:val>
                                        </p:tav>
                                      </p:tavLst>
                                    </p:anim>
                                    <p:anim calcmode="lin" valueType="num">
                                      <p:cBhvr>
                                        <p:cTn id="77" dur="1000"/>
                                        <p:tgtEl>
                                          <p:spTgt spid="28"/>
                                        </p:tgtEl>
                                        <p:attrNameLst>
                                          <p:attrName>ppt_y</p:attrName>
                                        </p:attrNameLst>
                                      </p:cBhvr>
                                      <p:tavLst>
                                        <p:tav tm="0">
                                          <p:val>
                                            <p:strVal val="ppt_y"/>
                                          </p:val>
                                        </p:tav>
                                        <p:tav tm="100000">
                                          <p:val>
                                            <p:strVal val="ppt_y+.1"/>
                                          </p:val>
                                        </p:tav>
                                      </p:tavLst>
                                    </p:anim>
                                    <p:set>
                                      <p:cBhvr>
                                        <p:cTn id="78"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9" restart="whenNotActive" fill="hold" evtFilter="cancelBubble" nodeType="interactiveSeq">
                <p:stCondLst>
                  <p:cond evt="onClick" delay="0">
                    <p:tgtEl>
                      <p:spTgt spid="33"/>
                    </p:tgtEl>
                  </p:cond>
                </p:stCondLst>
                <p:endSync evt="end" delay="0">
                  <p:rtn val="all"/>
                </p:endSync>
                <p:childTnLst>
                  <p:par>
                    <p:cTn id="80" fill="hold">
                      <p:stCondLst>
                        <p:cond delay="0"/>
                      </p:stCondLst>
                      <p:childTnLst>
                        <p:par>
                          <p:cTn id="81" fill="hold">
                            <p:stCondLst>
                              <p:cond delay="0"/>
                            </p:stCondLst>
                            <p:childTnLst>
                              <p:par>
                                <p:cTn id="82" presetID="42" presetClass="exit" presetSubtype="0" fill="hold" grpId="1" nodeType="clickEffect">
                                  <p:stCondLst>
                                    <p:cond delay="0"/>
                                  </p:stCondLst>
                                  <p:childTnLst>
                                    <p:animEffect transition="out" filter="fade">
                                      <p:cBhvr>
                                        <p:cTn id="83" dur="1000"/>
                                        <p:tgtEl>
                                          <p:spTgt spid="33"/>
                                        </p:tgtEl>
                                      </p:cBhvr>
                                    </p:animEffect>
                                    <p:anim calcmode="lin" valueType="num">
                                      <p:cBhvr>
                                        <p:cTn id="84" dur="1000"/>
                                        <p:tgtEl>
                                          <p:spTgt spid="33"/>
                                        </p:tgtEl>
                                        <p:attrNameLst>
                                          <p:attrName>ppt_x</p:attrName>
                                        </p:attrNameLst>
                                      </p:cBhvr>
                                      <p:tavLst>
                                        <p:tav tm="0">
                                          <p:val>
                                            <p:strVal val="ppt_x"/>
                                          </p:val>
                                        </p:tav>
                                        <p:tav tm="100000">
                                          <p:val>
                                            <p:strVal val="ppt_x"/>
                                          </p:val>
                                        </p:tav>
                                      </p:tavLst>
                                    </p:anim>
                                    <p:anim calcmode="lin" valueType="num">
                                      <p:cBhvr>
                                        <p:cTn id="85" dur="1000"/>
                                        <p:tgtEl>
                                          <p:spTgt spid="33"/>
                                        </p:tgtEl>
                                        <p:attrNameLst>
                                          <p:attrName>ppt_y</p:attrName>
                                        </p:attrNameLst>
                                      </p:cBhvr>
                                      <p:tavLst>
                                        <p:tav tm="0">
                                          <p:val>
                                            <p:strVal val="ppt_y"/>
                                          </p:val>
                                        </p:tav>
                                        <p:tav tm="100000">
                                          <p:val>
                                            <p:strVal val="ppt_y+.1"/>
                                          </p:val>
                                        </p:tav>
                                      </p:tavLst>
                                    </p:anim>
                                    <p:set>
                                      <p:cBhvr>
                                        <p:cTn id="86"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7" restart="whenNotActive" fill="hold" evtFilter="cancelBubble" nodeType="interactiveSeq">
                <p:stCondLst>
                  <p:cond evt="onClick" delay="0">
                    <p:tgtEl>
                      <p:spTgt spid="39"/>
                    </p:tgtEl>
                  </p:cond>
                </p:stCondLst>
                <p:endSync evt="end" delay="0">
                  <p:rtn val="all"/>
                </p:endSync>
                <p:childTnLst>
                  <p:par>
                    <p:cTn id="88" fill="hold">
                      <p:stCondLst>
                        <p:cond delay="0"/>
                      </p:stCondLst>
                      <p:childTnLst>
                        <p:par>
                          <p:cTn id="89" fill="hold">
                            <p:stCondLst>
                              <p:cond delay="0"/>
                            </p:stCondLst>
                            <p:childTnLst>
                              <p:par>
                                <p:cTn id="90" presetID="21" presetClass="emph" presetSubtype="0" repeatCount="indefinite" fill="hold" grpId="1" nodeType="withEffect">
                                  <p:stCondLst>
                                    <p:cond delay="0"/>
                                  </p:stCondLst>
                                  <p:childTnLst>
                                    <p:animClr clrSpc="hsl" dir="cw">
                                      <p:cBhvr override="childStyle">
                                        <p:cTn id="91" dur="500" fill="hold"/>
                                        <p:tgtEl>
                                          <p:spTgt spid="39"/>
                                        </p:tgtEl>
                                        <p:attrNameLst>
                                          <p:attrName>style.color</p:attrName>
                                        </p:attrNameLst>
                                      </p:cBhvr>
                                      <p:by>
                                        <p:hsl h="7200000" s="0" l="0"/>
                                      </p:by>
                                    </p:animClr>
                                    <p:animClr clrSpc="hsl" dir="cw">
                                      <p:cBhvr>
                                        <p:cTn id="92" dur="500" fill="hold"/>
                                        <p:tgtEl>
                                          <p:spTgt spid="39"/>
                                        </p:tgtEl>
                                        <p:attrNameLst>
                                          <p:attrName>fillcolor</p:attrName>
                                        </p:attrNameLst>
                                      </p:cBhvr>
                                      <p:by>
                                        <p:hsl h="7200000" s="0" l="0"/>
                                      </p:by>
                                    </p:animClr>
                                    <p:animClr clrSpc="hsl" dir="cw">
                                      <p:cBhvr>
                                        <p:cTn id="93" dur="500" fill="hold"/>
                                        <p:tgtEl>
                                          <p:spTgt spid="39"/>
                                        </p:tgtEl>
                                        <p:attrNameLst>
                                          <p:attrName>stroke.color</p:attrName>
                                        </p:attrNameLst>
                                      </p:cBhvr>
                                      <p:by>
                                        <p:hsl h="7200000" s="0" l="0"/>
                                      </p:by>
                                    </p:animClr>
                                    <p:set>
                                      <p:cBhvr>
                                        <p:cTn id="94" dur="500" fill="hold"/>
                                        <p:tgtEl>
                                          <p:spTgt spid="39"/>
                                        </p:tgtEl>
                                        <p:attrNameLst>
                                          <p:attrName>fill.type</p:attrName>
                                        </p:attrNameLst>
                                      </p:cBhvr>
                                      <p:to>
                                        <p:strVal val="solid"/>
                                      </p:to>
                                    </p:set>
                                  </p:childTnLst>
                                </p:cTn>
                              </p:par>
                              <p:par>
                                <p:cTn id="95" presetID="1" presetClass="mediacall" presetSubtype="0" fill="hold" nodeType="withEffect">
                                  <p:stCondLst>
                                    <p:cond delay="0"/>
                                  </p:stCondLst>
                                  <p:childTnLst>
                                    <p:cmd type="call" cmd="playFrom(0.0)">
                                      <p:cBhvr>
                                        <p:cTn id="96" dur="4744" fill="hold"/>
                                        <p:tgtEl>
                                          <p:spTgt spid="15"/>
                                        </p:tgtEl>
                                      </p:cBhvr>
                                    </p:cmd>
                                  </p:childTnLst>
                                </p:cTn>
                              </p:par>
                              <p:par>
                                <p:cTn id="97" presetID="2" presetClass="exit" presetSubtype="1" fill="hold" nodeType="withEffect">
                                  <p:stCondLst>
                                    <p:cond delay="0"/>
                                  </p:stCondLst>
                                  <p:childTnLst>
                                    <p:anim calcmode="lin" valueType="num">
                                      <p:cBhvr additive="base">
                                        <p:cTn id="98" dur="2000"/>
                                        <p:tgtEl>
                                          <p:spTgt spid="37"/>
                                        </p:tgtEl>
                                        <p:attrNameLst>
                                          <p:attrName>ppt_x</p:attrName>
                                        </p:attrNameLst>
                                      </p:cBhvr>
                                      <p:tavLst>
                                        <p:tav tm="0">
                                          <p:val>
                                            <p:strVal val="ppt_x"/>
                                          </p:val>
                                        </p:tav>
                                        <p:tav tm="100000">
                                          <p:val>
                                            <p:strVal val="ppt_x"/>
                                          </p:val>
                                        </p:tav>
                                      </p:tavLst>
                                    </p:anim>
                                    <p:anim calcmode="lin" valueType="num">
                                      <p:cBhvr additive="base">
                                        <p:cTn id="99" dur="2000"/>
                                        <p:tgtEl>
                                          <p:spTgt spid="37"/>
                                        </p:tgtEl>
                                        <p:attrNameLst>
                                          <p:attrName>ppt_y</p:attrName>
                                        </p:attrNameLst>
                                      </p:cBhvr>
                                      <p:tavLst>
                                        <p:tav tm="0">
                                          <p:val>
                                            <p:strVal val="ppt_y"/>
                                          </p:val>
                                        </p:tav>
                                        <p:tav tm="100000">
                                          <p:val>
                                            <p:strVal val="0-ppt_h/2"/>
                                          </p:val>
                                        </p:tav>
                                      </p:tavLst>
                                    </p:anim>
                                    <p:set>
                                      <p:cBhvr>
                                        <p:cTn id="100" dur="1" fill="hold">
                                          <p:stCondLst>
                                            <p:cond delay="1999"/>
                                          </p:stCondLst>
                                        </p:cTn>
                                        <p:tgtEl>
                                          <p:spTgt spid="37"/>
                                        </p:tgtEl>
                                        <p:attrNameLst>
                                          <p:attrName>style.visibility</p:attrName>
                                        </p:attrNameLst>
                                      </p:cBhvr>
                                      <p:to>
                                        <p:strVal val="hidden"/>
                                      </p:to>
                                    </p:set>
                                  </p:childTnLst>
                                </p:cTn>
                              </p:par>
                              <p:par>
                                <p:cTn id="101" presetID="63" presetClass="path" presetSubtype="0" accel="50000" decel="50000" fill="hold" nodeType="withEffect">
                                  <p:stCondLst>
                                    <p:cond delay="0"/>
                                  </p:stCondLst>
                                  <p:childTnLst>
                                    <p:animMotion origin="layout" path="M 3.61111E-6 3.33333E-6 L 0.18559 0.04444 " pathEditMode="relative" rAng="0" ptsTypes="AA">
                                      <p:cBhvr>
                                        <p:cTn id="102" dur="3000" fill="hold"/>
                                        <p:tgtEl>
                                          <p:spTgt spid="32"/>
                                        </p:tgtEl>
                                        <p:attrNameLst>
                                          <p:attrName>ppt_x</p:attrName>
                                          <p:attrName>ppt_y</p:attrName>
                                        </p:attrNameLst>
                                      </p:cBhvr>
                                      <p:rCtr x="9271" y="2222"/>
                                    </p:animMotion>
                                  </p:childTnLst>
                                </p:cTn>
                              </p:par>
                              <p:par>
                                <p:cTn id="103" presetID="35" presetClass="path" presetSubtype="0" accel="50000" decel="50000" fill="hold" nodeType="withEffect">
                                  <p:stCondLst>
                                    <p:cond delay="0"/>
                                  </p:stCondLst>
                                  <p:childTnLst>
                                    <p:animMotion origin="layout" path="M -2.5E-6 -2.22222E-6 L -0.07239 0.00834 " pathEditMode="relative" rAng="0" ptsTypes="AA">
                                      <p:cBhvr>
                                        <p:cTn id="104" dur="3000" fill="hold"/>
                                        <p:tgtEl>
                                          <p:spTgt spid="36"/>
                                        </p:tgtEl>
                                        <p:attrNameLst>
                                          <p:attrName>ppt_x</p:attrName>
                                          <p:attrName>ppt_y</p:attrName>
                                        </p:attrNameLst>
                                      </p:cBhvr>
                                      <p:rCtr x="-3628" y="401"/>
                                    </p:animMotion>
                                  </p:childTnLst>
                                </p:cTn>
                              </p:par>
                              <p:par>
                                <p:cTn id="105" presetID="35" presetClass="path" presetSubtype="0" accel="50000" decel="50000" fill="hold" nodeType="withEffect">
                                  <p:stCondLst>
                                    <p:cond delay="0"/>
                                  </p:stCondLst>
                                  <p:childTnLst>
                                    <p:animMotion origin="layout" path="M 3.33333E-6 2.59259E-6 L -0.10261 0.13981 " pathEditMode="relative" rAng="0" ptsTypes="AA">
                                      <p:cBhvr>
                                        <p:cTn id="106" dur="3000" fill="hold"/>
                                        <p:tgtEl>
                                          <p:spTgt spid="35"/>
                                        </p:tgtEl>
                                        <p:attrNameLst>
                                          <p:attrName>ppt_x</p:attrName>
                                          <p:attrName>ppt_y</p:attrName>
                                        </p:attrNameLst>
                                      </p:cBhvr>
                                      <p:rCtr x="-5139" y="6975"/>
                                    </p:animMotion>
                                  </p:childTnLst>
                                </p:cTn>
                              </p:par>
                            </p:childTnLst>
                          </p:cTn>
                        </p:par>
                      </p:childTnLst>
                    </p:cTn>
                  </p:par>
                </p:childTnLst>
              </p:cTn>
              <p:nextCondLst>
                <p:cond evt="onClick" delay="0">
                  <p:tgtEl>
                    <p:spTgt spid="39"/>
                  </p:tgtEl>
                </p:cond>
              </p:nextCondLst>
            </p:seq>
            <p:seq concurrent="1" nextAc="seek">
              <p:cTn id="107" restart="whenNotActive" fill="hold" evtFilter="cancelBubble" nodeType="interactiveSeq">
                <p:stCondLst>
                  <p:cond evt="onClick" delay="0">
                    <p:tgtEl>
                      <p:spTgt spid="38"/>
                    </p:tgtEl>
                  </p:cond>
                </p:stCondLst>
                <p:endSync evt="end" delay="0">
                  <p:rtn val="all"/>
                </p:endSync>
                <p:childTnLst>
                  <p:par>
                    <p:cTn id="108" fill="hold">
                      <p:stCondLst>
                        <p:cond delay="0"/>
                      </p:stCondLst>
                      <p:childTnLst>
                        <p:par>
                          <p:cTn id="109" fill="hold">
                            <p:stCondLst>
                              <p:cond delay="0"/>
                            </p:stCondLst>
                            <p:childTnLst>
                              <p:par>
                                <p:cTn id="110" presetID="42" presetClass="exit" presetSubtype="0" fill="hold" grpId="1" nodeType="clickEffect">
                                  <p:stCondLst>
                                    <p:cond delay="0"/>
                                  </p:stCondLst>
                                  <p:childTnLst>
                                    <p:animEffect transition="out" filter="fade">
                                      <p:cBhvr>
                                        <p:cTn id="111" dur="1000"/>
                                        <p:tgtEl>
                                          <p:spTgt spid="38"/>
                                        </p:tgtEl>
                                      </p:cBhvr>
                                    </p:animEffect>
                                    <p:anim calcmode="lin" valueType="num">
                                      <p:cBhvr>
                                        <p:cTn id="112" dur="1000"/>
                                        <p:tgtEl>
                                          <p:spTgt spid="38"/>
                                        </p:tgtEl>
                                        <p:attrNameLst>
                                          <p:attrName>ppt_x</p:attrName>
                                        </p:attrNameLst>
                                      </p:cBhvr>
                                      <p:tavLst>
                                        <p:tav tm="0">
                                          <p:val>
                                            <p:strVal val="ppt_x"/>
                                          </p:val>
                                        </p:tav>
                                        <p:tav tm="100000">
                                          <p:val>
                                            <p:strVal val="ppt_x"/>
                                          </p:val>
                                        </p:tav>
                                      </p:tavLst>
                                    </p:anim>
                                    <p:anim calcmode="lin" valueType="num">
                                      <p:cBhvr>
                                        <p:cTn id="113" dur="1000"/>
                                        <p:tgtEl>
                                          <p:spTgt spid="38"/>
                                        </p:tgtEl>
                                        <p:attrNameLst>
                                          <p:attrName>ppt_y</p:attrName>
                                        </p:attrNameLst>
                                      </p:cBhvr>
                                      <p:tavLst>
                                        <p:tav tm="0">
                                          <p:val>
                                            <p:strVal val="ppt_y"/>
                                          </p:val>
                                        </p:tav>
                                        <p:tav tm="100000">
                                          <p:val>
                                            <p:strVal val="ppt_y+.1"/>
                                          </p:val>
                                        </p:tav>
                                      </p:tavLst>
                                    </p:anim>
                                    <p:set>
                                      <p:cBhvr>
                                        <p:cTn id="114"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audio>
              <p:cMediaNode vol="80000">
                <p:cTn id="115" fill="hold" display="0">
                  <p:stCondLst>
                    <p:cond delay="indefinite"/>
                  </p:stCondLst>
                  <p:endCondLst>
                    <p:cond evt="onStopAudio" delay="0">
                      <p:tgtEl>
                        <p:sldTgt/>
                      </p:tgtEl>
                    </p:cond>
                  </p:endCondLst>
                </p:cTn>
                <p:tgtEl>
                  <p:spTgt spid="15"/>
                </p:tgtEl>
              </p:cMediaNode>
            </p:audio>
            <p:seq concurrent="1" nextAc="seek">
              <p:cTn id="116" restart="whenNotActive" fill="hold" evtFilter="cancelBubble" nodeType="interactiveSeq">
                <p:stCondLst>
                  <p:cond evt="onClick" delay="0">
                    <p:tgtEl>
                      <p:spTgt spid="17"/>
                    </p:tgtEl>
                  </p:cond>
                </p:stCondLst>
                <p:endSync evt="end" delay="0">
                  <p:rtn val="all"/>
                </p:endSync>
                <p:childTnLst>
                  <p:par>
                    <p:cTn id="117" fill="hold">
                      <p:stCondLst>
                        <p:cond delay="0"/>
                      </p:stCondLst>
                      <p:childTnLst>
                        <p:par>
                          <p:cTn id="118" fill="hold">
                            <p:stCondLst>
                              <p:cond delay="0"/>
                            </p:stCondLst>
                            <p:childTnLst>
                              <p:par>
                                <p:cTn id="119" presetID="8" presetClass="emph" presetSubtype="0" fill="hold" nodeType="clickEffect">
                                  <p:stCondLst>
                                    <p:cond delay="0"/>
                                  </p:stCondLst>
                                  <p:childTnLst>
                                    <p:animRot by="21600000">
                                      <p:cBhvr>
                                        <p:cTn id="120" dur="15000" fill="hold"/>
                                        <p:tgtEl>
                                          <p:spTgt spid="20"/>
                                        </p:tgtEl>
                                        <p:attrNameLst>
                                          <p:attrName>r</p:attrName>
                                        </p:attrNameLst>
                                      </p:cBhvr>
                                    </p:animRot>
                                  </p:childTnLst>
                                </p:cTn>
                              </p:par>
                            </p:childTnLst>
                          </p:cTn>
                        </p:par>
                        <p:par>
                          <p:cTn id="121" fill="hold">
                            <p:stCondLst>
                              <p:cond delay="15000"/>
                            </p:stCondLst>
                            <p:childTnLst>
                              <p:par>
                                <p:cTn id="122" presetID="1" presetClass="entr" presetSubtype="0" fill="hold" grpId="0" nodeType="afterEffect">
                                  <p:stCondLst>
                                    <p:cond delay="0"/>
                                  </p:stCondLst>
                                  <p:childTnLst>
                                    <p:set>
                                      <p:cBhvr>
                                        <p:cTn id="123" dur="1" fill="hold">
                                          <p:stCondLst>
                                            <p:cond delay="0"/>
                                          </p:stCondLst>
                                        </p:cTn>
                                        <p:tgtEl>
                                          <p:spTgt spid="57"/>
                                        </p:tgtEl>
                                        <p:attrNameLst>
                                          <p:attrName>style.visibility</p:attrName>
                                        </p:attrNameLst>
                                      </p:cBhvr>
                                      <p:to>
                                        <p:strVal val="visible"/>
                                      </p:to>
                                    </p:set>
                                  </p:childTnLst>
                                </p:cTn>
                              </p:par>
                              <p:par>
                                <p:cTn id="124" presetID="1" presetClass="exit" presetSubtype="0" fill="hold" grpId="1" nodeType="withEffect">
                                  <p:stCondLst>
                                    <p:cond delay="2000"/>
                                  </p:stCondLst>
                                  <p:childTnLst>
                                    <p:set>
                                      <p:cBhvr>
                                        <p:cTn id="125"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8" grpId="0" animBg="1"/>
      <p:bldP spid="28" grpId="1" animBg="1"/>
      <p:bldP spid="33" grpId="0" animBg="1"/>
      <p:bldP spid="33" grpId="1" animBg="1"/>
      <p:bldP spid="38" grpId="0" animBg="1"/>
      <p:bldP spid="38" grpId="1" animBg="1"/>
      <p:bldP spid="39" grpId="0" animBg="1"/>
      <p:bldP spid="39" grpId="1" animBg="1"/>
      <p:bldP spid="41" grpId="0"/>
      <p:bldP spid="57" grpId="0" animBg="1"/>
      <p:bldP spid="57" grpId="1" animBg="1"/>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42a38d613d97be6200f1154f11a2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8600"/>
            <a:ext cx="12191999" cy="8331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4c.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22401" y="3232869"/>
            <a:ext cx="8074599" cy="36505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Giai cuu dai duong 2\Luo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67000"/>
            <a:ext cx="11887200" cy="1076960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174649" y="3006876"/>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A. </a:t>
            </a:r>
            <a:r>
              <a:rPr lang="en-US" sz="3200" dirty="0" smtClean="0">
                <a:solidFill>
                  <a:srgbClr val="0033CC"/>
                </a:solidFill>
                <a:latin typeface="Calibri"/>
              </a:rPr>
              <a:t>8,8</a:t>
            </a:r>
            <a:endParaRPr lang="en-US" sz="3200" dirty="0">
              <a:solidFill>
                <a:srgbClr val="0033CC"/>
              </a:solidFill>
              <a:latin typeface="Calibri"/>
            </a:endParaRPr>
          </a:p>
        </p:txBody>
      </p:sp>
      <p:sp>
        <p:nvSpPr>
          <p:cNvPr id="25" name="Rounded Rectangle 24"/>
          <p:cNvSpPr/>
          <p:nvPr/>
        </p:nvSpPr>
        <p:spPr>
          <a:xfrm>
            <a:off x="3048001" y="3022600"/>
            <a:ext cx="276570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smtClean="0">
                <a:solidFill>
                  <a:srgbClr val="0033CC"/>
                </a:solidFill>
                <a:latin typeface="Calibri"/>
              </a:rPr>
              <a:t>B. 8,0</a:t>
            </a:r>
            <a:endParaRPr lang="en-US" sz="3200" dirty="0">
              <a:solidFill>
                <a:srgbClr val="0033CC"/>
              </a:solidFill>
              <a:latin typeface="Calibri"/>
            </a:endParaRPr>
          </a:p>
        </p:txBody>
      </p:sp>
      <p:sp>
        <p:nvSpPr>
          <p:cNvPr id="26" name="Rounded Rectangle 25"/>
          <p:cNvSpPr/>
          <p:nvPr/>
        </p:nvSpPr>
        <p:spPr>
          <a:xfrm>
            <a:off x="9217050" y="3006876"/>
            <a:ext cx="2873351"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D. </a:t>
            </a:r>
            <a:r>
              <a:rPr lang="en-US" sz="3200" dirty="0" smtClean="0">
                <a:solidFill>
                  <a:srgbClr val="0033CC"/>
                </a:solidFill>
                <a:latin typeface="Calibri"/>
              </a:rPr>
              <a:t>80</a:t>
            </a:r>
            <a:endParaRPr lang="en-US" sz="3200" dirty="0">
              <a:solidFill>
                <a:srgbClr val="0033CC"/>
              </a:solidFill>
              <a:latin typeface="Calibri"/>
            </a:endParaRPr>
          </a:p>
        </p:txBody>
      </p:sp>
      <p:sp>
        <p:nvSpPr>
          <p:cNvPr id="27" name="Rounded Rectangle 26"/>
          <p:cNvSpPr/>
          <p:nvPr/>
        </p:nvSpPr>
        <p:spPr>
          <a:xfrm>
            <a:off x="6096000" y="3022600"/>
            <a:ext cx="2743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C. </a:t>
            </a:r>
            <a:r>
              <a:rPr lang="en-US" sz="3200" dirty="0" smtClean="0">
                <a:solidFill>
                  <a:srgbClr val="0033CC"/>
                </a:solidFill>
                <a:latin typeface="Calibri"/>
              </a:rPr>
              <a:t>0,8</a:t>
            </a:r>
            <a:endParaRPr lang="en-US" sz="3200" dirty="0">
              <a:solidFill>
                <a:srgbClr val="0033CC"/>
              </a:solidFill>
              <a:latin typeface="Calibri"/>
            </a:endParaRPr>
          </a:p>
        </p:txBody>
      </p:sp>
      <p:pic>
        <p:nvPicPr>
          <p:cNvPr id="29" name="Picture 11" descr="C:\Users\ADMIN\Desktop\Giai cuu dai duong 2\seashell-border-38275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5200" y="76200"/>
            <a:ext cx="8026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p:cNvSpPr txBox="1"/>
          <p:nvPr/>
        </p:nvSpPr>
        <p:spPr>
          <a:xfrm>
            <a:off x="3454400" y="1092201"/>
            <a:ext cx="5588000" cy="666786"/>
          </a:xfrm>
          <a:prstGeom prst="rect">
            <a:avLst/>
          </a:prstGeom>
          <a:noFill/>
        </p:spPr>
        <p:txBody>
          <a:bodyPr wrap="square" rtlCol="0">
            <a:spAutoFit/>
          </a:bodyPr>
          <a:lstStyle/>
          <a:p>
            <a:pPr algn="ctr" defTabSz="1219170"/>
            <a:r>
              <a:rPr lang="en-US" sz="3733" dirty="0" smtClean="0">
                <a:solidFill>
                  <a:srgbClr val="0033CC"/>
                </a:solidFill>
                <a:latin typeface="Calibri"/>
              </a:rPr>
              <a:t>8dm = …….m</a:t>
            </a:r>
            <a:endParaRPr lang="en-US" sz="3733" dirty="0">
              <a:solidFill>
                <a:srgbClr val="0033CC"/>
              </a:solidFill>
              <a:latin typeface="Calibri"/>
            </a:endParaRPr>
          </a:p>
        </p:txBody>
      </p:sp>
      <p:pic>
        <p:nvPicPr>
          <p:cNvPr id="31" name="Picture 2" descr="C:\Users\ADMIN\Desktop\Phan Thi Do Uyen\Giai cuu dai duong\Picture2.png">
            <a:hlinkClick r:id="" action="ppaction://hlinkshowjump?jump=nextslid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9858" y="52197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208000" y="3858381"/>
            <a:ext cx="812800" cy="812800"/>
          </a:xfrm>
          <a:prstGeom prst="rect">
            <a:avLst/>
          </a:prstGeom>
        </p:spPr>
      </p:pic>
      <p:pic>
        <p:nvPicPr>
          <p:cNvPr id="13" name="Picture 2" descr="C:\Users\ADMIN\Desktop\Doremon cau ca ( trac nghiem )\Picture1 (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times up"/>
          <p:cNvGrpSpPr/>
          <p:nvPr/>
        </p:nvGrpSpPr>
        <p:grpSpPr>
          <a:xfrm>
            <a:off x="784059" y="177800"/>
            <a:ext cx="1009445" cy="500085"/>
            <a:chOff x="2989747" y="438150"/>
            <a:chExt cx="1572029" cy="683752"/>
          </a:xfrm>
        </p:grpSpPr>
        <p:sp>
          <p:nvSpPr>
            <p:cNvPr id="15" name="Rounded Rectangle 14"/>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16" name="Rounded Rectangle 15"/>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17" name="Picture 3" descr="C:\Users\ADMIN\Desktop\Picture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1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2" name="Group 31">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8" name="Group 37">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4" name="Group 43">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0"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1" name="Explosion 2 50"/>
          <p:cNvSpPr/>
          <p:nvPr/>
        </p:nvSpPr>
        <p:spPr>
          <a:xfrm>
            <a:off x="1343050" y="3722401"/>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Tree>
    <p:extLst>
      <p:ext uri="{BB962C8B-B14F-4D97-AF65-F5344CB8AC3E}">
        <p14:creationId xmlns:p14="http://schemas.microsoft.com/office/powerpoint/2010/main" val="398545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4"/>
                    </p:tgtEl>
                  </p:cond>
                </p:stCondLst>
                <p:endSync evt="end" delay="0">
                  <p:rtn val="all"/>
                </p:endSync>
                <p:childTnLst>
                  <p:par>
                    <p:cTn id="46" fill="hold">
                      <p:stCondLst>
                        <p:cond delay="0"/>
                      </p:stCondLst>
                      <p:childTnLst>
                        <p:par>
                          <p:cTn id="47" fill="hold">
                            <p:stCondLst>
                              <p:cond delay="0"/>
                            </p:stCondLst>
                            <p:childTnLst>
                              <p:par>
                                <p:cTn id="48" presetID="42" presetClass="exit" presetSubtype="0" fill="hold" grpId="1" nodeType="clickEffect">
                                  <p:stCondLst>
                                    <p:cond delay="0"/>
                                  </p:stCondLst>
                                  <p:childTnLst>
                                    <p:animEffect transition="out" filter="fade">
                                      <p:cBhvr>
                                        <p:cTn id="49" dur="1000"/>
                                        <p:tgtEl>
                                          <p:spTgt spid="24"/>
                                        </p:tgtEl>
                                      </p:cBhvr>
                                    </p:animEffect>
                                    <p:anim calcmode="lin" valueType="num">
                                      <p:cBhvr>
                                        <p:cTn id="50" dur="1000"/>
                                        <p:tgtEl>
                                          <p:spTgt spid="24"/>
                                        </p:tgtEl>
                                        <p:attrNameLst>
                                          <p:attrName>ppt_x</p:attrName>
                                        </p:attrNameLst>
                                      </p:cBhvr>
                                      <p:tavLst>
                                        <p:tav tm="0">
                                          <p:val>
                                            <p:strVal val="ppt_x"/>
                                          </p:val>
                                        </p:tav>
                                        <p:tav tm="100000">
                                          <p:val>
                                            <p:strVal val="ppt_x"/>
                                          </p:val>
                                        </p:tav>
                                      </p:tavLst>
                                    </p:anim>
                                    <p:anim calcmode="lin" valueType="num">
                                      <p:cBhvr>
                                        <p:cTn id="51" dur="1000"/>
                                        <p:tgtEl>
                                          <p:spTgt spid="24"/>
                                        </p:tgtEl>
                                        <p:attrNameLst>
                                          <p:attrName>ppt_y</p:attrName>
                                        </p:attrNameLst>
                                      </p:cBhvr>
                                      <p:tavLst>
                                        <p:tav tm="0">
                                          <p:val>
                                            <p:strVal val="ppt_y"/>
                                          </p:val>
                                        </p:tav>
                                        <p:tav tm="100000">
                                          <p:val>
                                            <p:strVal val="ppt_y+.1"/>
                                          </p:val>
                                        </p:tav>
                                      </p:tavLst>
                                    </p:anim>
                                    <p:set>
                                      <p:cBhvr>
                                        <p:cTn id="52"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3" restart="whenNotActive" fill="hold" evtFilter="cancelBubble" nodeType="interactiveSeq">
                <p:stCondLst>
                  <p:cond evt="onClick" delay="0">
                    <p:tgtEl>
                      <p:spTgt spid="25"/>
                    </p:tgtEl>
                  </p:cond>
                </p:stCondLst>
                <p:endSync evt="end" delay="0">
                  <p:rtn val="all"/>
                </p:endSync>
                <p:childTnLst>
                  <p:par>
                    <p:cTn id="54" fill="hold">
                      <p:stCondLst>
                        <p:cond delay="0"/>
                      </p:stCondLst>
                      <p:childTnLst>
                        <p:par>
                          <p:cTn id="55" fill="hold">
                            <p:stCondLst>
                              <p:cond delay="0"/>
                            </p:stCondLst>
                            <p:childTnLst>
                              <p:par>
                                <p:cTn id="56" presetID="42" presetClass="exit" presetSubtype="0" fill="hold" grpId="1" nodeType="clickEffect">
                                  <p:stCondLst>
                                    <p:cond delay="0"/>
                                  </p:stCondLst>
                                  <p:childTnLst>
                                    <p:animEffect transition="out" filter="fade">
                                      <p:cBhvr>
                                        <p:cTn id="57" dur="1000"/>
                                        <p:tgtEl>
                                          <p:spTgt spid="25"/>
                                        </p:tgtEl>
                                      </p:cBhvr>
                                    </p:animEffect>
                                    <p:anim calcmode="lin" valueType="num">
                                      <p:cBhvr>
                                        <p:cTn id="58" dur="1000"/>
                                        <p:tgtEl>
                                          <p:spTgt spid="25"/>
                                        </p:tgtEl>
                                        <p:attrNameLst>
                                          <p:attrName>ppt_x</p:attrName>
                                        </p:attrNameLst>
                                      </p:cBhvr>
                                      <p:tavLst>
                                        <p:tav tm="0">
                                          <p:val>
                                            <p:strVal val="ppt_x"/>
                                          </p:val>
                                        </p:tav>
                                        <p:tav tm="100000">
                                          <p:val>
                                            <p:strVal val="ppt_x"/>
                                          </p:val>
                                        </p:tav>
                                      </p:tavLst>
                                    </p:anim>
                                    <p:anim calcmode="lin" valueType="num">
                                      <p:cBhvr>
                                        <p:cTn id="59" dur="1000"/>
                                        <p:tgtEl>
                                          <p:spTgt spid="25"/>
                                        </p:tgtEl>
                                        <p:attrNameLst>
                                          <p:attrName>ppt_y</p:attrName>
                                        </p:attrNameLst>
                                      </p:cBhvr>
                                      <p:tavLst>
                                        <p:tav tm="0">
                                          <p:val>
                                            <p:strVal val="ppt_y"/>
                                          </p:val>
                                        </p:tav>
                                        <p:tav tm="100000">
                                          <p:val>
                                            <p:strVal val="ppt_y+.1"/>
                                          </p:val>
                                        </p:tav>
                                      </p:tavLst>
                                    </p:anim>
                                    <p:set>
                                      <p:cBhvr>
                                        <p:cTn id="60"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21" presetClass="emph" presetSubtype="0" repeatCount="indefinite" fill="hold" grpId="1" nodeType="withEffect">
                                  <p:stCondLst>
                                    <p:cond delay="0"/>
                                  </p:stCondLst>
                                  <p:childTnLst>
                                    <p:animClr clrSpc="hsl" dir="cw">
                                      <p:cBhvr override="childStyle">
                                        <p:cTn id="65" dur="500" fill="hold"/>
                                        <p:tgtEl>
                                          <p:spTgt spid="27"/>
                                        </p:tgtEl>
                                        <p:attrNameLst>
                                          <p:attrName>style.color</p:attrName>
                                        </p:attrNameLst>
                                      </p:cBhvr>
                                      <p:by>
                                        <p:hsl h="7200000" s="0" l="0"/>
                                      </p:by>
                                    </p:animClr>
                                    <p:animClr clrSpc="hsl" dir="cw">
                                      <p:cBhvr>
                                        <p:cTn id="66" dur="500" fill="hold"/>
                                        <p:tgtEl>
                                          <p:spTgt spid="27"/>
                                        </p:tgtEl>
                                        <p:attrNameLst>
                                          <p:attrName>fillcolor</p:attrName>
                                        </p:attrNameLst>
                                      </p:cBhvr>
                                      <p:by>
                                        <p:hsl h="7200000" s="0" l="0"/>
                                      </p:by>
                                    </p:animClr>
                                    <p:animClr clrSpc="hsl" dir="cw">
                                      <p:cBhvr>
                                        <p:cTn id="67" dur="500" fill="hold"/>
                                        <p:tgtEl>
                                          <p:spTgt spid="27"/>
                                        </p:tgtEl>
                                        <p:attrNameLst>
                                          <p:attrName>stroke.color</p:attrName>
                                        </p:attrNameLst>
                                      </p:cBhvr>
                                      <p:by>
                                        <p:hsl h="7200000" s="0" l="0"/>
                                      </p:by>
                                    </p:animClr>
                                    <p:set>
                                      <p:cBhvr>
                                        <p:cTn id="68" dur="500" fill="hold"/>
                                        <p:tgtEl>
                                          <p:spTgt spid="27"/>
                                        </p:tgtEl>
                                        <p:attrNameLst>
                                          <p:attrName>fill.type</p:attrName>
                                        </p:attrNameLst>
                                      </p:cBhvr>
                                      <p:to>
                                        <p:strVal val="solid"/>
                                      </p:to>
                                    </p:set>
                                  </p:childTnLst>
                                </p:cTn>
                              </p:par>
                              <p:par>
                                <p:cTn id="69" presetID="1" presetClass="mediacall" presetSubtype="0" fill="hold" nodeType="withEffect">
                                  <p:stCondLst>
                                    <p:cond delay="0"/>
                                  </p:stCondLst>
                                  <p:childTnLst>
                                    <p:cmd type="call" cmd="playFrom(0.0)">
                                      <p:cBhvr>
                                        <p:cTn id="70" dur="4744" fill="hold"/>
                                        <p:tgtEl>
                                          <p:spTgt spid="12"/>
                                        </p:tgtEl>
                                      </p:cBhvr>
                                    </p:cmd>
                                  </p:childTnLst>
                                </p:cTn>
                              </p:par>
                              <p:par>
                                <p:cTn id="71" presetID="2" presetClass="exit" presetSubtype="1" fill="hold" nodeType="withEffect">
                                  <p:stCondLst>
                                    <p:cond delay="0"/>
                                  </p:stCondLst>
                                  <p:childTnLst>
                                    <p:anim calcmode="lin" valueType="num">
                                      <p:cBhvr additive="base">
                                        <p:cTn id="72" dur="2000"/>
                                        <p:tgtEl>
                                          <p:spTgt spid="23"/>
                                        </p:tgtEl>
                                        <p:attrNameLst>
                                          <p:attrName>ppt_x</p:attrName>
                                        </p:attrNameLst>
                                      </p:cBhvr>
                                      <p:tavLst>
                                        <p:tav tm="0">
                                          <p:val>
                                            <p:strVal val="ppt_x"/>
                                          </p:val>
                                        </p:tav>
                                        <p:tav tm="100000">
                                          <p:val>
                                            <p:strVal val="ppt_x"/>
                                          </p:val>
                                        </p:tav>
                                      </p:tavLst>
                                    </p:anim>
                                    <p:anim calcmode="lin" valueType="num">
                                      <p:cBhvr additive="base">
                                        <p:cTn id="73" dur="2000"/>
                                        <p:tgtEl>
                                          <p:spTgt spid="23"/>
                                        </p:tgtEl>
                                        <p:attrNameLst>
                                          <p:attrName>ppt_y</p:attrName>
                                        </p:attrNameLst>
                                      </p:cBhvr>
                                      <p:tavLst>
                                        <p:tav tm="0">
                                          <p:val>
                                            <p:strVal val="ppt_y"/>
                                          </p:val>
                                        </p:tav>
                                        <p:tav tm="100000">
                                          <p:val>
                                            <p:strVal val="0-ppt_h/2"/>
                                          </p:val>
                                        </p:tav>
                                      </p:tavLst>
                                    </p:anim>
                                    <p:set>
                                      <p:cBhvr>
                                        <p:cTn id="74" dur="1" fill="hold">
                                          <p:stCondLst>
                                            <p:cond delay="1999"/>
                                          </p:stCondLst>
                                        </p:cTn>
                                        <p:tgtEl>
                                          <p:spTgt spid="23"/>
                                        </p:tgtEl>
                                        <p:attrNameLst>
                                          <p:attrName>style.visibility</p:attrName>
                                        </p:attrNameLst>
                                      </p:cBhvr>
                                      <p:to>
                                        <p:strVal val="hidden"/>
                                      </p:to>
                                    </p:set>
                                  </p:childTnLst>
                                </p:cTn>
                              </p:par>
                              <p:par>
                                <p:cTn id="75" presetID="35" presetClass="path" presetSubtype="0" accel="50000" decel="50000" fill="hold" nodeType="withEffect">
                                  <p:stCondLst>
                                    <p:cond delay="0"/>
                                  </p:stCondLst>
                                  <p:childTnLst>
                                    <p:animMotion origin="layout" path="M -3.05556E-6 4.32099E-6 L -1.05607 -0.02994 " pathEditMode="relative" rAng="0" ptsTypes="AA">
                                      <p:cBhvr>
                                        <p:cTn id="76" dur="9000" fill="hold"/>
                                        <p:tgtEl>
                                          <p:spTgt spid="2051"/>
                                        </p:tgtEl>
                                        <p:attrNameLst>
                                          <p:attrName>ppt_x</p:attrName>
                                          <p:attrName>ppt_y</p:attrName>
                                        </p:attrNameLst>
                                      </p:cBhvr>
                                      <p:rCtr x="-52795" y="-1512"/>
                                    </p:animMotion>
                                  </p:childTnLst>
                                </p:cTn>
                              </p:par>
                            </p:childTnLst>
                          </p:cTn>
                        </p:par>
                      </p:childTnLst>
                    </p:cTn>
                  </p:par>
                </p:childTnLst>
              </p:cTn>
              <p:nextCondLst>
                <p:cond evt="onClick" delay="0">
                  <p:tgtEl>
                    <p:spTgt spid="27"/>
                  </p:tgtEl>
                </p:cond>
              </p:nextCondLst>
            </p:seq>
            <p:seq concurrent="1" nextAc="seek">
              <p:cTn id="77" restart="whenNotActive" fill="hold" evtFilter="cancelBubble" nodeType="interactiveSeq">
                <p:stCondLst>
                  <p:cond evt="onClick" delay="0">
                    <p:tgtEl>
                      <p:spTgt spid="26"/>
                    </p:tgtEl>
                  </p:cond>
                </p:stCondLst>
                <p:endSync evt="end" delay="0">
                  <p:rtn val="all"/>
                </p:endSync>
                <p:childTnLst>
                  <p:par>
                    <p:cTn id="78" fill="hold">
                      <p:stCondLst>
                        <p:cond delay="0"/>
                      </p:stCondLst>
                      <p:childTnLst>
                        <p:par>
                          <p:cTn id="79" fill="hold">
                            <p:stCondLst>
                              <p:cond delay="0"/>
                            </p:stCondLst>
                            <p:childTnLst>
                              <p:par>
                                <p:cTn id="80" presetID="42" presetClass="exit" presetSubtype="0" fill="hold" grpId="1" nodeType="clickEffect">
                                  <p:stCondLst>
                                    <p:cond delay="0"/>
                                  </p:stCondLst>
                                  <p:childTnLst>
                                    <p:animEffect transition="out" filter="fade">
                                      <p:cBhvr>
                                        <p:cTn id="81" dur="1000"/>
                                        <p:tgtEl>
                                          <p:spTgt spid="26"/>
                                        </p:tgtEl>
                                      </p:cBhvr>
                                    </p:animEffect>
                                    <p:anim calcmode="lin" valueType="num">
                                      <p:cBhvr>
                                        <p:cTn id="82" dur="1000"/>
                                        <p:tgtEl>
                                          <p:spTgt spid="26"/>
                                        </p:tgtEl>
                                        <p:attrNameLst>
                                          <p:attrName>ppt_x</p:attrName>
                                        </p:attrNameLst>
                                      </p:cBhvr>
                                      <p:tavLst>
                                        <p:tav tm="0">
                                          <p:val>
                                            <p:strVal val="ppt_x"/>
                                          </p:val>
                                        </p:tav>
                                        <p:tav tm="100000">
                                          <p:val>
                                            <p:strVal val="ppt_x"/>
                                          </p:val>
                                        </p:tav>
                                      </p:tavLst>
                                    </p:anim>
                                    <p:anim calcmode="lin" valueType="num">
                                      <p:cBhvr>
                                        <p:cTn id="83" dur="1000"/>
                                        <p:tgtEl>
                                          <p:spTgt spid="26"/>
                                        </p:tgtEl>
                                        <p:attrNameLst>
                                          <p:attrName>ppt_y</p:attrName>
                                        </p:attrNameLst>
                                      </p:cBhvr>
                                      <p:tavLst>
                                        <p:tav tm="0">
                                          <p:val>
                                            <p:strVal val="ppt_y"/>
                                          </p:val>
                                        </p:tav>
                                        <p:tav tm="100000">
                                          <p:val>
                                            <p:strVal val="ppt_y+.1"/>
                                          </p:val>
                                        </p:tav>
                                      </p:tavLst>
                                    </p:anim>
                                    <p:set>
                                      <p:cBhvr>
                                        <p:cTn id="84"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audio>
              <p:cMediaNode vol="80000">
                <p:cTn id="85" fill="hold" display="0">
                  <p:stCondLst>
                    <p:cond delay="indefinite"/>
                  </p:stCondLst>
                  <p:endCondLst>
                    <p:cond evt="onStopAudio" delay="0">
                      <p:tgtEl>
                        <p:sldTgt/>
                      </p:tgtEl>
                    </p:cond>
                  </p:endCondLst>
                </p:cTn>
                <p:tgtEl>
                  <p:spTgt spid="12"/>
                </p:tgtEl>
              </p:cMediaNode>
            </p:audio>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8" presetClass="emph" presetSubtype="0" fill="hold" nodeType="clickEffect">
                                  <p:stCondLst>
                                    <p:cond delay="0"/>
                                  </p:stCondLst>
                                  <p:childTnLst>
                                    <p:animRot by="21600000">
                                      <p:cBhvr>
                                        <p:cTn id="90" dur="15000" fill="hold"/>
                                        <p:tgtEl>
                                          <p:spTgt spid="17"/>
                                        </p:tgtEl>
                                        <p:attrNameLst>
                                          <p:attrName>r</p:attrName>
                                        </p:attrNameLst>
                                      </p:cBhvr>
                                    </p:animRot>
                                  </p:childTnLst>
                                </p:cTn>
                              </p:par>
                            </p:childTnLst>
                          </p:cTn>
                        </p:par>
                        <p:par>
                          <p:cTn id="91" fill="hold">
                            <p:stCondLst>
                              <p:cond delay="15000"/>
                            </p:stCondLst>
                            <p:childTnLst>
                              <p:par>
                                <p:cTn id="92" presetID="1" presetClass="entr" presetSubtype="0"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childTnLst>
                                </p:cTn>
                              </p:par>
                              <p:par>
                                <p:cTn id="94" presetID="1" presetClass="exit" presetSubtype="0" fill="hold" grpId="1" nodeType="withEffect">
                                  <p:stCondLst>
                                    <p:cond delay="2000"/>
                                  </p:stCondLst>
                                  <p:childTnLst>
                                    <p:set>
                                      <p:cBhvr>
                                        <p:cTn id="95"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30" grpId="0"/>
      <p:bldP spid="51" grpId="0" animBg="1"/>
      <p:bldP spid="5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WordArt 5"/>
          <p:cNvSpPr>
            <a:spLocks noChangeArrowheads="1" noChangeShapeType="1" noTextEdit="1"/>
          </p:cNvSpPr>
          <p:nvPr/>
        </p:nvSpPr>
        <p:spPr bwMode="auto">
          <a:xfrm>
            <a:off x="1533525" y="1044575"/>
            <a:ext cx="8305800" cy="273685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0000"/>
              </a:contourClr>
            </a:sp3d>
          </a:bodyPr>
          <a:lstStyle/>
          <a:p>
            <a:pPr algn="ctr"/>
            <a:r>
              <a:rPr lang="en-US" sz="3600" b="1" kern="10">
                <a:ln w="9525">
                  <a:round/>
                  <a:headEnd/>
                  <a:tailEnd/>
                </a:ln>
                <a:solidFill>
                  <a:srgbClr val="FF0000"/>
                </a:solidFill>
                <a:cs typeface="Arial" panose="020B0604020202020204" pitchFamily="34" charset="0"/>
              </a:rPr>
              <a:t> Khám phá</a:t>
            </a:r>
          </a:p>
        </p:txBody>
      </p:sp>
      <p:grpSp>
        <p:nvGrpSpPr>
          <p:cNvPr id="33796" name="Group 18"/>
          <p:cNvGrpSpPr>
            <a:grpSpLocks/>
          </p:cNvGrpSpPr>
          <p:nvPr/>
        </p:nvGrpSpPr>
        <p:grpSpPr bwMode="auto">
          <a:xfrm rot="20389144">
            <a:off x="4316414" y="2989264"/>
            <a:ext cx="4219575" cy="1620837"/>
            <a:chOff x="5225" y="9335"/>
            <a:chExt cx="2520" cy="1750"/>
          </a:xfrm>
        </p:grpSpPr>
        <p:sp>
          <p:nvSpPr>
            <p:cNvPr id="60421" name="AutoShape 27" descr="2"/>
            <p:cNvSpPr>
              <a:spLocks noChangeArrowheads="1"/>
            </p:cNvSpPr>
            <p:nvPr/>
          </p:nvSpPr>
          <p:spPr bwMode="auto">
            <a:xfrm>
              <a:off x="5225" y="10178"/>
              <a:ext cx="2520" cy="900"/>
            </a:xfrm>
            <a:prstGeom prst="wave">
              <a:avLst>
                <a:gd name="adj1" fmla="val 20644"/>
                <a:gd name="adj2" fmla="val 0"/>
              </a:avLst>
            </a:prstGeom>
            <a:blipFill dpi="0" rotWithShape="0">
              <a:blip r:embed="rId3" cstate="print"/>
              <a:srcRect/>
              <a:stretch>
                <a:fillRect/>
              </a:stretch>
            </a:blipFill>
            <a:ln>
              <a:noFill/>
            </a:ln>
            <a:effectLst>
              <a:outerShdw dist="107763" dir="2700000" algn="ctr" rotWithShape="0">
                <a:srgbClr val="C0C0C0"/>
              </a:outerShdw>
            </a:effectLst>
            <a:extLst/>
          </p:spPr>
          <p:txBody>
            <a:bodyPr/>
            <a:lstStyle/>
            <a:p>
              <a:pPr defTabSz="912813">
                <a:defRPr/>
              </a:pPr>
              <a:endParaRPr lang="en-US">
                <a:solidFill>
                  <a:srgbClr val="000000"/>
                </a:solidFill>
                <a:latin typeface="Arial" charset="0"/>
                <a:cs typeface="Arial" pitchFamily="34" charset="0"/>
              </a:endParaRPr>
            </a:p>
          </p:txBody>
        </p:sp>
        <p:pic>
          <p:nvPicPr>
            <p:cNvPr id="33799" name="Picture 26" descr="cosm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25" descr="BOOK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24" descr="BOOK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23" descr="QUILLP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vi-VN" sz="800" b="1">
                  <a:solidFill>
                    <a:srgbClr val="000000"/>
                  </a:solidFill>
                  <a:latin typeface="VnBangkok"/>
                  <a:cs typeface="Times New Roman" panose="02020603050405020304" pitchFamily="18" charset="0"/>
                </a:rPr>
                <a:t> </a:t>
              </a:r>
              <a:endParaRPr lang="en-US" altLang="vi-VN" sz="4800">
                <a:solidFill>
                  <a:srgbClr val="000000"/>
                </a:solidFill>
                <a:latin typeface="Calibri" panose="020F0502020204030204" pitchFamily="34" charset="0"/>
                <a:cs typeface="Times New Roman" panose="02020603050405020304" pitchFamily="18" charset="0"/>
              </a:endParaRPr>
            </a:p>
          </p:txBody>
        </p:sp>
        <p:sp>
          <p:nvSpPr>
            <p:cNvPr id="33804"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4800">
                <a:solidFill>
                  <a:srgbClr val="000000"/>
                </a:solidFill>
                <a:latin typeface="Calibri" panose="020F0502020204030204" pitchFamily="34" charset="0"/>
                <a:cs typeface="Arial" panose="020B0604020202020204" pitchFamily="34" charset="0"/>
              </a:endParaRPr>
            </a:p>
          </p:txBody>
        </p:sp>
        <p:sp>
          <p:nvSpPr>
            <p:cNvPr id="33805"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b="1" kern="10">
                  <a:solidFill>
                    <a:srgbClr val="FFFFFF"/>
                  </a:solidFill>
                  <a:latin typeface="VNbritannic"/>
                </a:rPr>
                <a:t>NÀM </a:t>
              </a:r>
            </a:p>
          </p:txBody>
        </p:sp>
        <p:sp>
          <p:nvSpPr>
            <p:cNvPr id="33806"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4800">
                <a:solidFill>
                  <a:srgbClr val="000000"/>
                </a:solidFill>
                <a:latin typeface="Calibri" panose="020F0502020204030204" pitchFamily="34" charset="0"/>
                <a:cs typeface="Arial" panose="020B0604020202020204" pitchFamily="34" charset="0"/>
              </a:endParaRPr>
            </a:p>
          </p:txBody>
        </p:sp>
      </p:grpSp>
      <p:sp>
        <p:nvSpPr>
          <p:cNvPr id="33797"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8152620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太阳形 1">
            <a:extLst/>
          </p:cNvPr>
          <p:cNvSpPr/>
          <p:nvPr/>
        </p:nvSpPr>
        <p:spPr>
          <a:xfrm>
            <a:off x="1606550" y="0"/>
            <a:ext cx="573088" cy="763588"/>
          </a:xfrm>
          <a:prstGeom prst="sun">
            <a:avLst/>
          </a:prstGeom>
          <a:solidFill>
            <a:srgbClr val="298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4819" name="TextBox 4"/>
          <p:cNvSpPr txBox="1">
            <a:spLocks noChangeArrowheads="1"/>
          </p:cNvSpPr>
          <p:nvPr/>
        </p:nvSpPr>
        <p:spPr bwMode="auto">
          <a:xfrm>
            <a:off x="4902201" y="1300164"/>
            <a:ext cx="33281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Times New Roman" pitchFamily="18" charset="0"/>
                <a:cs typeface="Times New Roman" pitchFamily="18" charset="0"/>
              </a:rPr>
              <a:t>9</a:t>
            </a:r>
            <a:r>
              <a:rPr lang="en-US" altLang="en-US" sz="4000" b="1" dirty="0" smtClean="0">
                <a:latin typeface="Times New Roman" pitchFamily="18" charset="0"/>
                <a:cs typeface="Times New Roman" pitchFamily="18" charset="0"/>
              </a:rPr>
              <a:t>dm  </a:t>
            </a:r>
            <a:r>
              <a:rPr lang="en-US" altLang="en-US" sz="4000" b="1" dirty="0" smtClean="0">
                <a:latin typeface="UTM Neo Sans Intel"/>
              </a:rPr>
              <a:t>=  ...…   </a:t>
            </a:r>
            <a:r>
              <a:rPr lang="en-US" altLang="en-US" sz="4000" b="1" dirty="0" smtClean="0">
                <a:latin typeface="Times New Roman" pitchFamily="18" charset="0"/>
                <a:cs typeface="Times New Roman" pitchFamily="18" charset="0"/>
              </a:rPr>
              <a:t>cm</a:t>
            </a:r>
            <a:endParaRPr lang="en-US" altLang="en-US" sz="4000" b="1" dirty="0">
              <a:latin typeface="Times New Roman" pitchFamily="18" charset="0"/>
              <a:cs typeface="Times New Roman" pitchFamily="18" charset="0"/>
            </a:endParaRPr>
          </a:p>
        </p:txBody>
      </p:sp>
      <p:sp>
        <p:nvSpPr>
          <p:cNvPr id="8" name="TextBox 7"/>
          <p:cNvSpPr txBox="1">
            <a:spLocks noChangeArrowheads="1"/>
          </p:cNvSpPr>
          <p:nvPr/>
        </p:nvSpPr>
        <p:spPr bwMode="auto">
          <a:xfrm>
            <a:off x="4716463" y="2470151"/>
            <a:ext cx="3471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UTM Neo Sans Intel"/>
              </a:rPr>
              <a:t>……</a:t>
            </a:r>
            <a:r>
              <a:rPr lang="en-US" altLang="en-US" sz="4000" b="1" dirty="0">
                <a:latin typeface="Times New Roman" pitchFamily="18" charset="0"/>
                <a:cs typeface="Times New Roman" pitchFamily="18" charset="0"/>
              </a:rPr>
              <a:t>m</a:t>
            </a:r>
          </a:p>
        </p:txBody>
      </p:sp>
      <p:sp>
        <p:nvSpPr>
          <p:cNvPr id="10" name="TextBox 9"/>
          <p:cNvSpPr txBox="1">
            <a:spLocks noChangeArrowheads="1"/>
          </p:cNvSpPr>
          <p:nvPr/>
        </p:nvSpPr>
        <p:spPr bwMode="auto">
          <a:xfrm>
            <a:off x="4295663" y="2400680"/>
            <a:ext cx="8258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smtClean="0">
                <a:solidFill>
                  <a:srgbClr val="FF0000"/>
                </a:solidFill>
                <a:latin typeface="Times New Roman" pitchFamily="18" charset="0"/>
                <a:cs typeface="Times New Roman" pitchFamily="18" charset="0"/>
              </a:rPr>
              <a:t>0,9</a:t>
            </a:r>
            <a:endParaRPr lang="en-US" altLang="en-US" sz="4000" b="1" dirty="0">
              <a:solidFill>
                <a:srgbClr val="FF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7241640" y="2350255"/>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smtClean="0">
                <a:solidFill>
                  <a:srgbClr val="FF0000"/>
                </a:solidFill>
                <a:latin typeface="Times New Roman" pitchFamily="18" charset="0"/>
                <a:cs typeface="Times New Roman" pitchFamily="18" charset="0"/>
              </a:rPr>
              <a:t>0,90</a:t>
            </a:r>
            <a:endParaRPr lang="en-US" altLang="en-US" sz="4000" b="1" dirty="0">
              <a:solidFill>
                <a:srgbClr val="FF0000"/>
              </a:solidFill>
              <a:latin typeface="Times New Roman" pitchFamily="18" charset="0"/>
              <a:cs typeface="Times New Roman" pitchFamily="18" charset="0"/>
            </a:endParaRPr>
          </a:p>
        </p:txBody>
      </p:sp>
      <p:sp>
        <p:nvSpPr>
          <p:cNvPr id="15" name="TextBox 14"/>
          <p:cNvSpPr txBox="1">
            <a:spLocks noChangeArrowheads="1"/>
          </p:cNvSpPr>
          <p:nvPr/>
        </p:nvSpPr>
        <p:spPr bwMode="auto">
          <a:xfrm>
            <a:off x="6707254" y="2404366"/>
            <a:ext cx="281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Times New Roman" pitchFamily="18" charset="0"/>
                <a:cs typeface="Times New Roman" pitchFamily="18" charset="0"/>
              </a:rPr>
              <a:t>     </a:t>
            </a:r>
            <a:r>
              <a:rPr lang="en-US" altLang="en-US" sz="4000" b="1" dirty="0" smtClean="0">
                <a:latin typeface="Times New Roman" pitchFamily="18" charset="0"/>
                <a:cs typeface="Times New Roman" pitchFamily="18" charset="0"/>
              </a:rPr>
              <a:t>… . </a:t>
            </a:r>
            <a:r>
              <a:rPr lang="en-US" altLang="en-US" sz="4000" b="1" dirty="0">
                <a:latin typeface="Times New Roman" pitchFamily="18" charset="0"/>
                <a:cs typeface="Times New Roman" pitchFamily="18" charset="0"/>
              </a:rPr>
              <a:t>m</a:t>
            </a:r>
          </a:p>
        </p:txBody>
      </p:sp>
      <p:sp>
        <p:nvSpPr>
          <p:cNvPr id="16" name="TextBox 15"/>
          <p:cNvSpPr txBox="1">
            <a:spLocks noChangeArrowheads="1"/>
          </p:cNvSpPr>
          <p:nvPr/>
        </p:nvSpPr>
        <p:spPr bwMode="auto">
          <a:xfrm>
            <a:off x="3006725" y="3635376"/>
            <a:ext cx="33762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err="1">
                <a:solidFill>
                  <a:srgbClr val="0000FF"/>
                </a:solidFill>
                <a:latin typeface="Times New Roman" panose="02020603050405020304" pitchFamily="18" charset="0"/>
                <a:cs typeface="Times New Roman" panose="02020603050405020304" pitchFamily="18" charset="0"/>
              </a:rPr>
              <a:t>Vậy</a:t>
            </a:r>
            <a:r>
              <a:rPr lang="en-US" altLang="en-US" sz="4000" b="1" dirty="0">
                <a:latin typeface="UTM Neo Sans Intel"/>
              </a:rPr>
              <a:t>: </a:t>
            </a:r>
            <a:r>
              <a:rPr lang="en-US" altLang="en-US" sz="4000" b="1" dirty="0" smtClean="0">
                <a:latin typeface="Times New Roman" pitchFamily="18" charset="0"/>
                <a:cs typeface="Times New Roman" pitchFamily="18" charset="0"/>
              </a:rPr>
              <a:t>0,9 </a:t>
            </a:r>
            <a:r>
              <a:rPr lang="en-US" altLang="en-US" sz="4000" b="1" dirty="0">
                <a:latin typeface="Times New Roman" pitchFamily="18" charset="0"/>
                <a:cs typeface="Times New Roman" pitchFamily="18" charset="0"/>
              </a:rPr>
              <a:t>= </a:t>
            </a:r>
            <a:r>
              <a:rPr lang="en-US" altLang="en-US" sz="4000" b="1" dirty="0" smtClean="0">
                <a:latin typeface="Times New Roman" pitchFamily="18" charset="0"/>
                <a:cs typeface="Times New Roman" pitchFamily="18" charset="0"/>
              </a:rPr>
              <a:t>0,90</a:t>
            </a:r>
            <a:endParaRPr lang="en-US" altLang="en-US" sz="4000" b="1" dirty="0">
              <a:latin typeface="Times New Roman" pitchFamily="18" charset="0"/>
              <a:cs typeface="Times New Roman" pitchFamily="18" charset="0"/>
            </a:endParaRPr>
          </a:p>
        </p:txBody>
      </p:sp>
      <p:sp>
        <p:nvSpPr>
          <p:cNvPr id="34825" name="TextBox 18"/>
          <p:cNvSpPr txBox="1">
            <a:spLocks noChangeArrowheads="1"/>
          </p:cNvSpPr>
          <p:nvPr/>
        </p:nvSpPr>
        <p:spPr bwMode="auto">
          <a:xfrm>
            <a:off x="4911725" y="16541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0" name="TextBox 19"/>
          <p:cNvSpPr txBox="1">
            <a:spLocks noChangeArrowheads="1"/>
          </p:cNvSpPr>
          <p:nvPr/>
        </p:nvSpPr>
        <p:spPr bwMode="auto">
          <a:xfrm>
            <a:off x="6726250" y="1257679"/>
            <a:ext cx="8258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solidFill>
                  <a:srgbClr val="FF0000"/>
                </a:solidFill>
                <a:latin typeface="Times New Roman" pitchFamily="18" charset="0"/>
                <a:cs typeface="Times New Roman" pitchFamily="18" charset="0"/>
              </a:rPr>
              <a:t>9</a:t>
            </a:r>
            <a:r>
              <a:rPr lang="en-US" altLang="en-US" sz="4000" b="1" dirty="0" smtClean="0">
                <a:solidFill>
                  <a:srgbClr val="FF0000"/>
                </a:solidFill>
                <a:latin typeface="Times New Roman" pitchFamily="18" charset="0"/>
                <a:cs typeface="Times New Roman" pitchFamily="18" charset="0"/>
              </a:rPr>
              <a:t>0 </a:t>
            </a:r>
            <a:endParaRPr lang="en-US" altLang="en-US" sz="4000" b="1" dirty="0">
              <a:solidFill>
                <a:srgbClr val="FF0000"/>
              </a:solidFill>
              <a:latin typeface="Times New Roman" pitchFamily="18" charset="0"/>
              <a:cs typeface="Times New Roman" pitchFamily="18" charset="0"/>
            </a:endParaRPr>
          </a:p>
        </p:txBody>
      </p:sp>
      <p:grpSp>
        <p:nvGrpSpPr>
          <p:cNvPr id="2" name="Group 25"/>
          <p:cNvGrpSpPr>
            <a:grpSpLocks/>
          </p:cNvGrpSpPr>
          <p:nvPr/>
        </p:nvGrpSpPr>
        <p:grpSpPr bwMode="auto">
          <a:xfrm>
            <a:off x="4346601" y="2406174"/>
            <a:ext cx="3990195" cy="771993"/>
            <a:chOff x="2940058" y="3441102"/>
            <a:chExt cx="3990402" cy="771842"/>
          </a:xfrm>
        </p:grpSpPr>
        <p:sp>
          <p:nvSpPr>
            <p:cNvPr id="34835" name="TextBox 20"/>
            <p:cNvSpPr txBox="1">
              <a:spLocks noChangeArrowheads="1"/>
            </p:cNvSpPr>
            <p:nvPr/>
          </p:nvSpPr>
          <p:spPr bwMode="auto">
            <a:xfrm>
              <a:off x="2940058" y="3441102"/>
              <a:ext cx="3990402" cy="7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smtClean="0">
                  <a:solidFill>
                    <a:srgbClr val="FF0000"/>
                  </a:solidFill>
                  <a:latin typeface="Times New Roman" pitchFamily="18" charset="0"/>
                  <a:cs typeface="Times New Roman" pitchFamily="18" charset="0"/>
                </a:rPr>
                <a:t>0,9 </a:t>
              </a:r>
              <a:r>
                <a:rPr lang="en-US" altLang="en-US" sz="4000" b="1" dirty="0">
                  <a:latin typeface="Times New Roman" pitchFamily="18" charset="0"/>
                  <a:cs typeface="Times New Roman" pitchFamily="18" charset="0"/>
                </a:rPr>
                <a:t>m        </a:t>
              </a:r>
              <a:r>
                <a:rPr lang="en-US" altLang="en-US" sz="4000" b="1" dirty="0">
                  <a:solidFill>
                    <a:srgbClr val="FF0000"/>
                  </a:solidFill>
                  <a:latin typeface="Times New Roman" pitchFamily="18" charset="0"/>
                  <a:cs typeface="Times New Roman" pitchFamily="18" charset="0"/>
                </a:rPr>
                <a:t> </a:t>
              </a:r>
              <a:r>
                <a:rPr lang="en-US" altLang="en-US" sz="4000" b="1" dirty="0" smtClean="0">
                  <a:solidFill>
                    <a:srgbClr val="FF0000"/>
                  </a:solidFill>
                  <a:latin typeface="Times New Roman" pitchFamily="18" charset="0"/>
                  <a:cs typeface="Times New Roman" pitchFamily="18" charset="0"/>
                </a:rPr>
                <a:t>0,90</a:t>
              </a:r>
              <a:r>
                <a:rPr lang="en-US" altLang="en-US" sz="4000" b="1" dirty="0" smtClean="0">
                  <a:latin typeface="Times New Roman" pitchFamily="18" charset="0"/>
                  <a:cs typeface="Times New Roman" pitchFamily="18" charset="0"/>
                </a:rPr>
                <a:t> </a:t>
              </a:r>
              <a:r>
                <a:rPr lang="en-US" altLang="en-US" sz="4000" b="1" dirty="0">
                  <a:latin typeface="Times New Roman" pitchFamily="18" charset="0"/>
                  <a:cs typeface="Times New Roman" pitchFamily="18" charset="0"/>
                </a:rPr>
                <a:t>m</a:t>
              </a:r>
            </a:p>
          </p:txBody>
        </p:sp>
        <p:sp>
          <p:nvSpPr>
            <p:cNvPr id="34836" name="TextBox 21"/>
            <p:cNvSpPr txBox="1">
              <a:spLocks noChangeArrowheads="1"/>
            </p:cNvSpPr>
            <p:nvPr/>
          </p:nvSpPr>
          <p:spPr bwMode="auto">
            <a:xfrm>
              <a:off x="4410542" y="3505197"/>
              <a:ext cx="700869" cy="7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solidFill>
                    <a:srgbClr val="FF0000"/>
                  </a:solidFill>
                  <a:latin typeface="UTM Neo Sans Intel"/>
                </a:rPr>
                <a:t>  </a:t>
              </a:r>
              <a:r>
                <a:rPr lang="en-US" altLang="en-US" sz="4000" b="1" dirty="0">
                  <a:solidFill>
                    <a:srgbClr val="FF0000"/>
                  </a:solidFill>
                  <a:latin typeface="Times New Roman" pitchFamily="18" charset="0"/>
                  <a:cs typeface="Times New Roman" pitchFamily="18" charset="0"/>
                </a:rPr>
                <a:t>=</a:t>
              </a:r>
            </a:p>
          </p:txBody>
        </p:sp>
      </p:grpSp>
      <p:sp>
        <p:nvSpPr>
          <p:cNvPr id="34828" name="Text Box 11"/>
          <p:cNvSpPr txBox="1">
            <a:spLocks noChangeArrowheads="1"/>
          </p:cNvSpPr>
          <p:nvPr/>
        </p:nvSpPr>
        <p:spPr bwMode="auto">
          <a:xfrm>
            <a:off x="1863725" y="1349375"/>
            <a:ext cx="3009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FF0000"/>
                </a:solidFill>
                <a:ea typeface="Arial Unicode MS" pitchFamily="34" charset="-128"/>
              </a:rPr>
              <a:t>  </a:t>
            </a:r>
            <a:r>
              <a:rPr lang="en-US" altLang="en-US" sz="3200" b="1" dirty="0">
                <a:solidFill>
                  <a:srgbClr val="FF0000"/>
                </a:solidFill>
                <a:latin typeface="Times New Roman" panose="02020603050405020304" pitchFamily="18" charset="0"/>
                <a:ea typeface="Arial Unicode MS" pitchFamily="34" charset="-128"/>
                <a:cs typeface="Times New Roman" panose="02020603050405020304" pitchFamily="18" charset="0"/>
              </a:rPr>
              <a:t>a) </a:t>
            </a:r>
            <a:r>
              <a:rPr lang="vi-VN" altLang="en-US" sz="3200" b="1" dirty="0">
                <a:solidFill>
                  <a:srgbClr val="FF0000"/>
                </a:solidFill>
                <a:latin typeface="Times New Roman" panose="02020603050405020304" pitchFamily="18" charset="0"/>
                <a:ea typeface="Arial Unicode MS" pitchFamily="34" charset="-128"/>
                <a:cs typeface="Times New Roman" panose="02020603050405020304" pitchFamily="18" charset="0"/>
              </a:rPr>
              <a:t>V</a:t>
            </a:r>
            <a:r>
              <a:rPr lang="en-US" altLang="en-US" sz="3200" b="1" dirty="0">
                <a:solidFill>
                  <a:srgbClr val="FF0000"/>
                </a:solidFill>
                <a:latin typeface="Times New Roman" panose="02020603050405020304" pitchFamily="18" charset="0"/>
                <a:ea typeface="Arial Unicode MS" pitchFamily="34" charset="-128"/>
                <a:cs typeface="Times New Roman" panose="02020603050405020304" pitchFamily="18" charset="0"/>
              </a:rPr>
              <a:t>í</a:t>
            </a:r>
            <a:r>
              <a:rPr lang="vi-VN" altLang="en-US" sz="3200" b="1" dirty="0">
                <a:solidFill>
                  <a:srgbClr val="FF0000"/>
                </a:solidFill>
                <a:latin typeface="Times New Roman" panose="02020603050405020304" pitchFamily="18" charset="0"/>
                <a:ea typeface="Arial Unicode MS" pitchFamily="34" charset="-128"/>
                <a:cs typeface="Times New Roman" panose="02020603050405020304" pitchFamily="18" charset="0"/>
              </a:rPr>
              <a:t> d</a:t>
            </a:r>
            <a:r>
              <a:rPr lang="en-US" altLang="en-US" sz="3200" b="1" dirty="0">
                <a:solidFill>
                  <a:srgbClr val="FF0000"/>
                </a:solidFill>
                <a:latin typeface="Times New Roman" panose="02020603050405020304" pitchFamily="18" charset="0"/>
                <a:ea typeface="Arial Unicode MS" pitchFamily="34" charset="-128"/>
                <a:cs typeface="Times New Roman" panose="02020603050405020304" pitchFamily="18" charset="0"/>
              </a:rPr>
              <a:t>ụ</a:t>
            </a:r>
            <a:r>
              <a:rPr lang="vi-VN" altLang="en-US" sz="3200" b="1" dirty="0">
                <a:solidFill>
                  <a:srgbClr val="FF0000"/>
                </a:solidFill>
                <a:latin typeface="Times New Roman" panose="02020603050405020304" pitchFamily="18" charset="0"/>
                <a:ea typeface="Arial Unicode MS" pitchFamily="34" charset="-128"/>
                <a:cs typeface="Times New Roman" panose="02020603050405020304" pitchFamily="18" charset="0"/>
              </a:rPr>
              <a:t>:</a:t>
            </a:r>
            <a:endParaRPr lang="en-US" altLang="en-US" sz="3200" b="1" dirty="0">
              <a:solidFill>
                <a:srgbClr val="FF0000"/>
              </a:solidFill>
              <a:latin typeface="Times New Roman" panose="02020603050405020304" pitchFamily="18" charset="0"/>
              <a:ea typeface="Arial Unicode MS" pitchFamily="34" charset="-128"/>
              <a:cs typeface="Times New Roman" panose="02020603050405020304" pitchFamily="18" charset="0"/>
            </a:endParaRPr>
          </a:p>
        </p:txBody>
      </p:sp>
      <p:sp>
        <p:nvSpPr>
          <p:cNvPr id="24" name="Down Arrow 23"/>
          <p:cNvSpPr/>
          <p:nvPr/>
        </p:nvSpPr>
        <p:spPr>
          <a:xfrm>
            <a:off x="5292725" y="1958975"/>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7883525" y="1958975"/>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 Box 11"/>
          <p:cNvSpPr txBox="1">
            <a:spLocks noChangeArrowheads="1"/>
          </p:cNvSpPr>
          <p:nvPr/>
        </p:nvSpPr>
        <p:spPr bwMode="auto">
          <a:xfrm>
            <a:off x="2227955" y="2446259"/>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3600" b="1" dirty="0">
                <a:solidFill>
                  <a:srgbClr val="0000FF"/>
                </a:solidFill>
              </a:rPr>
              <a:t>  </a:t>
            </a:r>
            <a:r>
              <a:rPr lang="en-US" altLang="vi-VN" sz="4000" b="1" dirty="0" err="1">
                <a:solidFill>
                  <a:srgbClr val="0000FF"/>
                </a:solidFill>
                <a:latin typeface="Times New Roman" panose="02020603050405020304" pitchFamily="18" charset="0"/>
                <a:cs typeface="Times New Roman" panose="02020603050405020304" pitchFamily="18" charset="0"/>
              </a:rPr>
              <a:t>Mà</a:t>
            </a:r>
            <a:r>
              <a:rPr lang="en-US" altLang="vi-VN" sz="4000" b="1" dirty="0">
                <a:solidFill>
                  <a:srgbClr val="0000FF"/>
                </a:solidFill>
                <a:latin typeface="Times New Roman" panose="02020603050405020304" pitchFamily="18" charset="0"/>
                <a:cs typeface="Times New Roman" panose="02020603050405020304" pitchFamily="18" charset="0"/>
              </a:rPr>
              <a:t> :</a:t>
            </a:r>
            <a:endParaRPr lang="en-US" altLang="vi-VN" sz="3600" b="1" u="sng" dirty="0">
              <a:solidFill>
                <a:srgbClr val="0000FF"/>
              </a:solidFill>
              <a:latin typeface="Times New Roman" panose="02020603050405020304" pitchFamily="18" charset="0"/>
              <a:cs typeface="Times New Roman" panose="02020603050405020304" pitchFamily="18" charset="0"/>
            </a:endParaRPr>
          </a:p>
        </p:txBody>
      </p:sp>
      <p:sp>
        <p:nvSpPr>
          <p:cNvPr id="21" name="Text Box 11"/>
          <p:cNvSpPr txBox="1">
            <a:spLocks noChangeArrowheads="1"/>
          </p:cNvSpPr>
          <p:nvPr/>
        </p:nvSpPr>
        <p:spPr bwMode="auto">
          <a:xfrm>
            <a:off x="2093606" y="2430391"/>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3600" b="1" dirty="0">
                <a:solidFill>
                  <a:srgbClr val="0000FF"/>
                </a:solidFill>
              </a:rPr>
              <a:t>  </a:t>
            </a:r>
            <a:r>
              <a:rPr lang="en-US" altLang="vi-VN" sz="4000" b="1" dirty="0" err="1">
                <a:solidFill>
                  <a:srgbClr val="0000FF"/>
                </a:solidFill>
                <a:latin typeface="Times New Roman" panose="02020603050405020304" pitchFamily="18" charset="0"/>
                <a:cs typeface="Times New Roman" panose="02020603050405020304" pitchFamily="18" charset="0"/>
              </a:rPr>
              <a:t>Nên</a:t>
            </a:r>
            <a:r>
              <a:rPr lang="en-US" altLang="vi-VN" sz="4000" b="1" dirty="0">
                <a:solidFill>
                  <a:srgbClr val="0000FF"/>
                </a:solidFill>
                <a:latin typeface="Times New Roman" panose="02020603050405020304" pitchFamily="18" charset="0"/>
                <a:cs typeface="Times New Roman" panose="02020603050405020304" pitchFamily="18" charset="0"/>
              </a:rPr>
              <a:t> :</a:t>
            </a:r>
            <a:endParaRPr lang="en-US" altLang="vi-VN" sz="3600" b="1" u="sng" dirty="0">
              <a:solidFill>
                <a:srgbClr val="0000FF"/>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3200400" y="0"/>
            <a:ext cx="6477000" cy="830997"/>
          </a:xfrm>
          <a:prstGeom prst="rect">
            <a:avLst/>
          </a:prstGeom>
        </p:spPr>
        <p:txBody>
          <a:bodyPr>
            <a:spAutoFit/>
          </a:bodyPr>
          <a:lstStyle/>
          <a:p>
            <a:pPr algn="ctr">
              <a:defRPr/>
            </a:pPr>
            <a:r>
              <a:rPr lang="en-US" sz="2400" b="1" dirty="0" err="1">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Thứ</a:t>
            </a:r>
            <a:r>
              <a:rPr lang="en-US" sz="2400" b="1"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 </a:t>
            </a:r>
            <a:r>
              <a:rPr lang="en-US" sz="2400" b="1" dirty="0" err="1" smtClean="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hai</a:t>
            </a:r>
            <a:r>
              <a:rPr lang="en-US" sz="2400" b="1" dirty="0" smtClean="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 </a:t>
            </a:r>
            <a:r>
              <a:rPr lang="en-US" sz="2400" b="1" dirty="0" err="1">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ngày</a:t>
            </a:r>
            <a:r>
              <a:rPr lang="en-US" sz="2400" b="1"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 </a:t>
            </a:r>
            <a:r>
              <a:rPr lang="en-US" sz="2400" b="1" dirty="0" smtClean="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23 </a:t>
            </a:r>
            <a:r>
              <a:rPr lang="en-US" sz="2400" b="1" dirty="0" err="1">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tháng</a:t>
            </a:r>
            <a:r>
              <a:rPr lang="en-US" sz="2400" b="1"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 10 </a:t>
            </a:r>
            <a:r>
              <a:rPr lang="en-US" sz="2400" b="1" dirty="0" err="1">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năm</a:t>
            </a:r>
            <a:r>
              <a:rPr lang="en-US" sz="2400" b="1"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 </a:t>
            </a:r>
            <a:r>
              <a:rPr lang="en-US" sz="2400" b="1" dirty="0" smtClean="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2023</a:t>
            </a:r>
            <a:r>
              <a:rPr lang="en-US" sz="2400" b="1"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
            </a:r>
            <a:br>
              <a:rPr lang="en-US" sz="2400" b="1"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br>
            <a:r>
              <a:rPr lang="vi-VN" sz="2400" b="1" u="sng"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T</a:t>
            </a:r>
            <a:r>
              <a:rPr lang="en-US" sz="2400" b="1" u="sng" dirty="0" err="1" smtClean="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rPr>
              <a:t>oán</a:t>
            </a:r>
            <a:endParaRPr lang="en-US" sz="2400" b="1" u="sng" dirty="0">
              <a:solidFill>
                <a:srgbClr val="7030A0"/>
              </a:solidFill>
              <a:effectLst>
                <a:outerShdw blurRad="31750" dist="25400" dir="5400000" algn="tl" rotWithShape="0">
                  <a:srgbClr val="000000">
                    <a:alpha val="25000"/>
                  </a:srgbClr>
                </a:outerShdw>
              </a:effectLst>
              <a:latin typeface="Times New Roman" pitchFamily="18" charset="0"/>
              <a:cs typeface="Times New Roman" pitchFamily="18" charset="0"/>
            </a:endParaRPr>
          </a:p>
        </p:txBody>
      </p:sp>
      <p:sp>
        <p:nvSpPr>
          <p:cNvPr id="23" name="Text Box 20"/>
          <p:cNvSpPr txBox="1">
            <a:spLocks noChangeArrowheads="1"/>
          </p:cNvSpPr>
          <p:nvPr/>
        </p:nvSpPr>
        <p:spPr bwMode="auto">
          <a:xfrm>
            <a:off x="2057400" y="4495800"/>
            <a:ext cx="830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3600" b="1" i="1" dirty="0">
                <a:ea typeface="Arial Unicode MS" pitchFamily="34" charset="-128"/>
              </a:rPr>
              <a:t> </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b)</a:t>
            </a:r>
            <a:r>
              <a:rPr lang="en-US" altLang="vi-VN" sz="3600" b="1" i="1" dirty="0">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Nếu</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C00000"/>
                </a:solidFill>
                <a:latin typeface="Times New Roman" panose="02020603050405020304" pitchFamily="18" charset="0"/>
                <a:ea typeface="Arial Unicode MS" pitchFamily="34" charset="-128"/>
                <a:cs typeface="Times New Roman" panose="02020603050405020304" pitchFamily="18" charset="0"/>
              </a:rPr>
              <a:t>viết</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C00000"/>
                </a:solidFill>
                <a:latin typeface="Times New Roman" panose="02020603050405020304" pitchFamily="18" charset="0"/>
                <a:ea typeface="Arial Unicode MS" pitchFamily="34" charset="-128"/>
                <a:cs typeface="Times New Roman" panose="02020603050405020304" pitchFamily="18" charset="0"/>
              </a:rPr>
              <a:t>thêm</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chữ</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số</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a:solidFill>
                  <a:srgbClr val="FF0000"/>
                </a:solidFill>
                <a:latin typeface="Times New Roman" panose="02020603050405020304" pitchFamily="18" charset="0"/>
                <a:ea typeface="Arial Unicode MS" pitchFamily="34" charset="-128"/>
                <a:cs typeface="Times New Roman" panose="02020603050405020304" pitchFamily="18" charset="0"/>
              </a:rPr>
              <a:t>0</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vào</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FF0000"/>
                </a:solidFill>
                <a:latin typeface="Times New Roman" panose="02020603050405020304" pitchFamily="18" charset="0"/>
                <a:ea typeface="Arial Unicode MS" pitchFamily="34" charset="-128"/>
                <a:cs typeface="Times New Roman" panose="02020603050405020304" pitchFamily="18" charset="0"/>
              </a:rPr>
              <a:t>bên</a:t>
            </a:r>
            <a:r>
              <a:rPr lang="en-US" altLang="vi-VN" sz="3600" b="1" i="1" dirty="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FF0000"/>
                </a:solidFill>
                <a:latin typeface="Times New Roman" panose="02020603050405020304" pitchFamily="18" charset="0"/>
                <a:ea typeface="Arial Unicode MS" pitchFamily="34" charset="-128"/>
                <a:cs typeface="Times New Roman" panose="02020603050405020304" pitchFamily="18" charset="0"/>
              </a:rPr>
              <a:t>phải</a:t>
            </a:r>
            <a:r>
              <a:rPr lang="en-US" altLang="vi-VN" sz="3600" b="1" i="1" dirty="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FF0000"/>
                </a:solidFill>
                <a:latin typeface="Times New Roman" panose="02020603050405020304" pitchFamily="18" charset="0"/>
                <a:ea typeface="Arial Unicode MS" pitchFamily="34" charset="-128"/>
                <a:cs typeface="Times New Roman" panose="02020603050405020304" pitchFamily="18" charset="0"/>
              </a:rPr>
              <a:t>phần</a:t>
            </a:r>
            <a:r>
              <a:rPr lang="en-US" altLang="vi-VN" sz="3600" b="1" i="1" dirty="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FF0000"/>
                </a:solidFill>
                <a:latin typeface="Times New Roman" panose="02020603050405020304" pitchFamily="18" charset="0"/>
                <a:ea typeface="Arial Unicode MS" pitchFamily="34" charset="-128"/>
                <a:cs typeface="Times New Roman" panose="02020603050405020304" pitchFamily="18" charset="0"/>
              </a:rPr>
              <a:t>thập</a:t>
            </a:r>
            <a:r>
              <a:rPr lang="en-US" altLang="vi-VN" sz="3600" b="1" i="1" dirty="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FF0000"/>
                </a:solidFill>
                <a:latin typeface="Times New Roman" panose="02020603050405020304" pitchFamily="18" charset="0"/>
                <a:ea typeface="Arial Unicode MS" pitchFamily="34" charset="-128"/>
                <a:cs typeface="Times New Roman" panose="02020603050405020304" pitchFamily="18" charset="0"/>
              </a:rPr>
              <a:t>phân</a:t>
            </a:r>
            <a:r>
              <a:rPr lang="en-US" altLang="vi-VN" sz="3600" b="1" i="1" dirty="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của</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một</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số</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thập</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phân</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thì</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được</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một</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số</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thập</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phân</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bằng</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 </a:t>
            </a:r>
            <a:r>
              <a:rPr lang="en-US" altLang="vi-VN" sz="3600" b="1" i="1" dirty="0" err="1">
                <a:solidFill>
                  <a:srgbClr val="0000FF"/>
                </a:solidFill>
                <a:latin typeface="Times New Roman" panose="02020603050405020304" pitchFamily="18" charset="0"/>
                <a:ea typeface="Arial Unicode MS" pitchFamily="34" charset="-128"/>
                <a:cs typeface="Times New Roman" panose="02020603050405020304" pitchFamily="18" charset="0"/>
              </a:rPr>
              <a:t>nó</a:t>
            </a:r>
            <a:r>
              <a:rPr lang="en-US" altLang="vi-VN" sz="3600" b="1" i="1" dirty="0">
                <a:solidFill>
                  <a:srgbClr val="0000FF"/>
                </a:solidFill>
                <a:latin typeface="Times New Roman" panose="02020603050405020304" pitchFamily="18" charset="0"/>
                <a:ea typeface="Arial Unicode MS" pitchFamily="34" charset="-128"/>
                <a:cs typeface="Times New Roman" panose="02020603050405020304" pitchFamily="18" charset="0"/>
              </a:rPr>
              <a:t>.</a:t>
            </a:r>
          </a:p>
        </p:txBody>
      </p:sp>
      <p:sp>
        <p:nvSpPr>
          <p:cNvPr id="26" name="Rectangle 25"/>
          <p:cNvSpPr/>
          <p:nvPr/>
        </p:nvSpPr>
        <p:spPr>
          <a:xfrm>
            <a:off x="3368675" y="764153"/>
            <a:ext cx="6477000" cy="584775"/>
          </a:xfrm>
          <a:prstGeom prst="rect">
            <a:avLst/>
          </a:prstGeom>
        </p:spPr>
        <p:txBody>
          <a:bodyPr>
            <a:spAutoFit/>
          </a:bodyPr>
          <a:lstStyle/>
          <a:p>
            <a:pPr algn="ctr">
              <a:defRPr/>
            </a:pPr>
            <a:r>
              <a:rPr lang="en-US" sz="3200" b="1" dirty="0" err="1" smtClean="0">
                <a:solidFill>
                  <a:srgbClr val="FF0000"/>
                </a:solidFill>
                <a:effectLst>
                  <a:outerShdw blurRad="31750" dist="25400" dir="5400000" algn="tl" rotWithShape="0">
                    <a:srgbClr val="000000">
                      <a:alpha val="25000"/>
                    </a:srgbClr>
                  </a:outerShdw>
                </a:effectLst>
                <a:latin typeface="Times New Roman" pitchFamily="18" charset="0"/>
                <a:cs typeface="Times New Roman" pitchFamily="18" charset="0"/>
              </a:rPr>
              <a:t>Số</a:t>
            </a:r>
            <a:r>
              <a:rPr lang="en-US" sz="3200" b="1" dirty="0" smtClean="0">
                <a:solidFill>
                  <a:srgbClr val="FF0000"/>
                </a:solidFill>
                <a:effectLst>
                  <a:outerShdw blurRad="31750" dist="25400" dir="5400000" algn="tl" rotWithShape="0">
                    <a:srgbClr val="000000">
                      <a:alpha val="25000"/>
                    </a:srgbClr>
                  </a:outerShdw>
                </a:effectLst>
                <a:latin typeface="Times New Roman" pitchFamily="18" charset="0"/>
                <a:cs typeface="Times New Roman" pitchFamily="18" charset="0"/>
              </a:rPr>
              <a:t> </a:t>
            </a:r>
            <a:r>
              <a:rPr lang="en-US" sz="3200" b="1" dirty="0" err="1" smtClean="0">
                <a:solidFill>
                  <a:srgbClr val="FF0000"/>
                </a:solidFill>
                <a:effectLst>
                  <a:outerShdw blurRad="31750" dist="25400" dir="5400000" algn="tl" rotWithShape="0">
                    <a:srgbClr val="000000">
                      <a:alpha val="25000"/>
                    </a:srgbClr>
                  </a:outerShdw>
                </a:effectLst>
                <a:latin typeface="Times New Roman" pitchFamily="18" charset="0"/>
                <a:cs typeface="Times New Roman" pitchFamily="18" charset="0"/>
              </a:rPr>
              <a:t>thập</a:t>
            </a:r>
            <a:r>
              <a:rPr lang="en-US" sz="3200" b="1" dirty="0" smtClean="0">
                <a:solidFill>
                  <a:srgbClr val="FF0000"/>
                </a:solidFill>
                <a:effectLst>
                  <a:outerShdw blurRad="31750" dist="25400" dir="5400000" algn="tl" rotWithShape="0">
                    <a:srgbClr val="000000">
                      <a:alpha val="25000"/>
                    </a:srgbClr>
                  </a:outerShdw>
                </a:effectLst>
                <a:latin typeface="Times New Roman" pitchFamily="18" charset="0"/>
                <a:cs typeface="Times New Roman" pitchFamily="18" charset="0"/>
              </a:rPr>
              <a:t> </a:t>
            </a:r>
            <a:r>
              <a:rPr lang="en-US" sz="3200" b="1" dirty="0" err="1" smtClean="0">
                <a:solidFill>
                  <a:srgbClr val="FF0000"/>
                </a:solidFill>
                <a:effectLst>
                  <a:outerShdw blurRad="31750" dist="25400" dir="5400000" algn="tl" rotWithShape="0">
                    <a:srgbClr val="000000">
                      <a:alpha val="25000"/>
                    </a:srgbClr>
                  </a:outerShdw>
                </a:effectLst>
                <a:latin typeface="Times New Roman" pitchFamily="18" charset="0"/>
                <a:cs typeface="Times New Roman" pitchFamily="18" charset="0"/>
              </a:rPr>
              <a:t>phân</a:t>
            </a:r>
            <a:r>
              <a:rPr lang="en-US" sz="3200" b="1" dirty="0" smtClean="0">
                <a:solidFill>
                  <a:srgbClr val="FF0000"/>
                </a:solidFill>
                <a:effectLst>
                  <a:outerShdw blurRad="31750" dist="25400" dir="5400000" algn="tl" rotWithShape="0">
                    <a:srgbClr val="000000">
                      <a:alpha val="25000"/>
                    </a:srgbClr>
                  </a:outerShdw>
                </a:effectLst>
                <a:latin typeface="Times New Roman" pitchFamily="18" charset="0"/>
                <a:cs typeface="Times New Roman" pitchFamily="18" charset="0"/>
              </a:rPr>
              <a:t> </a:t>
            </a:r>
            <a:r>
              <a:rPr lang="en-US" sz="3200" b="1" dirty="0" err="1" smtClean="0">
                <a:solidFill>
                  <a:srgbClr val="FF0000"/>
                </a:solidFill>
                <a:effectLst>
                  <a:outerShdw blurRad="31750" dist="25400" dir="5400000" algn="tl" rotWithShape="0">
                    <a:srgbClr val="000000">
                      <a:alpha val="25000"/>
                    </a:srgbClr>
                  </a:outerShdw>
                </a:effectLst>
                <a:latin typeface="Times New Roman" pitchFamily="18" charset="0"/>
                <a:cs typeface="Times New Roman" pitchFamily="18" charset="0"/>
              </a:rPr>
              <a:t>bằng</a:t>
            </a:r>
            <a:r>
              <a:rPr lang="en-US" sz="3200" b="1" dirty="0" smtClean="0">
                <a:solidFill>
                  <a:srgbClr val="FF0000"/>
                </a:solidFill>
                <a:effectLst>
                  <a:outerShdw blurRad="31750" dist="25400" dir="5400000" algn="tl" rotWithShape="0">
                    <a:srgbClr val="000000">
                      <a:alpha val="25000"/>
                    </a:srgbClr>
                  </a:outerShdw>
                </a:effectLst>
                <a:latin typeface="Times New Roman" pitchFamily="18" charset="0"/>
                <a:cs typeface="Times New Roman" pitchFamily="18" charset="0"/>
              </a:rPr>
              <a:t> </a:t>
            </a:r>
            <a:r>
              <a:rPr lang="en-US" sz="3200" b="1" dirty="0" err="1" smtClean="0">
                <a:solidFill>
                  <a:srgbClr val="FF0000"/>
                </a:solidFill>
                <a:effectLst>
                  <a:outerShdw blurRad="31750" dist="25400" dir="5400000" algn="tl" rotWithShape="0">
                    <a:srgbClr val="000000">
                      <a:alpha val="25000"/>
                    </a:srgbClr>
                  </a:outerShdw>
                </a:effectLst>
                <a:latin typeface="Times New Roman" pitchFamily="18" charset="0"/>
                <a:cs typeface="Times New Roman" pitchFamily="18" charset="0"/>
              </a:rPr>
              <a:t>nhau</a:t>
            </a:r>
            <a:endParaRPr lang="en-US" sz="3200" b="1" dirty="0">
              <a:solidFill>
                <a:srgbClr val="FF0000"/>
              </a:solidFill>
              <a:effectLst>
                <a:outerShdw blurRad="31750" dist="25400" dir="5400000" algn="tl" rotWithShape="0">
                  <a:srgbClr val="000000">
                    <a:alpha val="25000"/>
                  </a:srgbClr>
                </a:outerShdw>
              </a:effectLst>
              <a:latin typeface="Times New Roman" pitchFamily="18" charset="0"/>
              <a:cs typeface="Times New Roman" pitchFamily="18" charset="0"/>
            </a:endParaRPr>
          </a:p>
        </p:txBody>
      </p:sp>
      <p:sp>
        <p:nvSpPr>
          <p:cNvPr id="29" name="TextBox 16"/>
          <p:cNvSpPr txBox="1">
            <a:spLocks noChangeArrowheads="1"/>
          </p:cNvSpPr>
          <p:nvPr/>
        </p:nvSpPr>
        <p:spPr bwMode="auto">
          <a:xfrm>
            <a:off x="6607175" y="3608080"/>
            <a:ext cx="34099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err="1">
                <a:solidFill>
                  <a:srgbClr val="0000FF"/>
                </a:solidFill>
                <a:latin typeface="Times New Roman" panose="02020603050405020304" pitchFamily="18" charset="0"/>
                <a:cs typeface="Times New Roman" panose="02020603050405020304" pitchFamily="18" charset="0"/>
              </a:rPr>
              <a:t>h</a:t>
            </a:r>
            <a:r>
              <a:rPr lang="en-US" altLang="en-US" sz="4000" b="1" dirty="0" err="1" smtClean="0">
                <a:solidFill>
                  <a:srgbClr val="0000FF"/>
                </a:solidFill>
                <a:latin typeface="Times New Roman" panose="02020603050405020304" pitchFamily="18" charset="0"/>
                <a:cs typeface="Times New Roman" panose="02020603050405020304" pitchFamily="18" charset="0"/>
              </a:rPr>
              <a:t>oặc</a:t>
            </a:r>
            <a:r>
              <a:rPr lang="en-US" altLang="en-US" sz="4000" b="1" dirty="0" smtClean="0">
                <a:latin typeface="UTM Neo Sans Intel"/>
              </a:rPr>
              <a:t> </a:t>
            </a:r>
            <a:r>
              <a:rPr lang="en-US" altLang="en-US" sz="4000" b="1" dirty="0" smtClean="0">
                <a:latin typeface="Times New Roman" pitchFamily="18" charset="0"/>
                <a:cs typeface="Times New Roman" pitchFamily="18" charset="0"/>
              </a:rPr>
              <a:t>0,90 </a:t>
            </a:r>
            <a:r>
              <a:rPr lang="en-US" altLang="en-US" sz="4000" b="1" dirty="0">
                <a:latin typeface="Times New Roman" pitchFamily="18" charset="0"/>
                <a:cs typeface="Times New Roman" pitchFamily="18" charset="0"/>
              </a:rPr>
              <a:t>= </a:t>
            </a:r>
            <a:r>
              <a:rPr lang="en-US" altLang="en-US" sz="4000" b="1" dirty="0" smtClean="0">
                <a:latin typeface="Times New Roman" pitchFamily="18" charset="0"/>
                <a:cs typeface="Times New Roman" pitchFamily="18" charset="0"/>
              </a:rPr>
              <a:t>0,9</a:t>
            </a:r>
            <a:endParaRPr lang="en-US" alt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6675632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4819"/>
                                        </p:tgtEl>
                                        <p:attrNameLst>
                                          <p:attrName>style.visibility</p:attrName>
                                        </p:attrNameLst>
                                      </p:cBhvr>
                                      <p:to>
                                        <p:strVal val="visible"/>
                                      </p:to>
                                    </p:set>
                                    <p:animEffect transition="in" filter="blinds(horizontal)">
                                      <p:cBhvr>
                                        <p:cTn id="14" dur="500"/>
                                        <p:tgtEl>
                                          <p:spTgt spid="34819"/>
                                        </p:tgtEl>
                                      </p:cBhvr>
                                    </p:animEffect>
                                  </p:childTnLst>
                                </p:cTn>
                              </p:par>
                              <p:par>
                                <p:cTn id="15" presetID="3" presetClass="entr" presetSubtype="10" fill="hold" nodeType="withEffect">
                                  <p:stCondLst>
                                    <p:cond delay="0"/>
                                  </p:stCondLst>
                                  <p:childTnLst>
                                    <p:set>
                                      <p:cBhvr>
                                        <p:cTn id="16" dur="1" fill="hold">
                                          <p:stCondLst>
                                            <p:cond delay="0"/>
                                          </p:stCondLst>
                                        </p:cTn>
                                        <p:tgtEl>
                                          <p:spTgt spid="34828">
                                            <p:txEl>
                                              <p:pRg st="0" end="0"/>
                                            </p:txEl>
                                          </p:spTgt>
                                        </p:tgtEl>
                                        <p:attrNameLst>
                                          <p:attrName>style.visibility</p:attrName>
                                        </p:attrNameLst>
                                      </p:cBhvr>
                                      <p:to>
                                        <p:strVal val="visible"/>
                                      </p:to>
                                    </p:set>
                                    <p:animEffect transition="in" filter="blinds(horizontal)">
                                      <p:cBhvr>
                                        <p:cTn id="17" dur="500"/>
                                        <p:tgtEl>
                                          <p:spTgt spid="3482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ox(in)">
                                      <p:cBhvr>
                                        <p:cTn id="30" dur="500"/>
                                        <p:tgtEl>
                                          <p:spTgt spid="2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ox(in)">
                                      <p:cBhvr>
                                        <p:cTn id="43" dur="500"/>
                                        <p:tgtEl>
                                          <p:spTgt spid="25"/>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linds(horizontal)">
                                      <p:cBhvr>
                                        <p:cTn id="51" dur="500"/>
                                        <p:tgtEl>
                                          <p:spTgt spid="1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grpId="1" nodeType="clickEffect">
                                  <p:stCondLst>
                                    <p:cond delay="0"/>
                                  </p:stCondLst>
                                  <p:childTnLst>
                                    <p:animEffect transition="out" filter="blinds(horizontal)">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4" presetClass="exit" presetSubtype="16" fill="hold" grpId="1" nodeType="withEffect">
                                  <p:stCondLst>
                                    <p:cond delay="0"/>
                                  </p:stCondLst>
                                  <p:childTnLst>
                                    <p:animEffect transition="out" filter="box(in)">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4" presetClass="exit" presetSubtype="16" fill="hold" grpId="2" nodeType="withEffect">
                                  <p:stCondLst>
                                    <p:cond delay="0"/>
                                  </p:stCondLst>
                                  <p:childTnLst>
                                    <p:animEffect transition="out" filter="box(in)">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par>
                                <p:cTn id="72" presetID="3" presetClass="entr" presetSubtype="10" fill="hold" nodeType="with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blinds(horizontal)">
                                      <p:cBhvr>
                                        <p:cTn id="74" dur="500"/>
                                        <p:tgtEl>
                                          <p:spTgt spid="2"/>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ox(in)">
                                      <p:cBhvr>
                                        <p:cTn id="77" dur="500"/>
                                        <p:tgtEl>
                                          <p:spTgt spid="2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linds(horizontal)">
                                      <p:cBhvr>
                                        <p:cTn id="82" dur="500"/>
                                        <p:tgtEl>
                                          <p:spTgt spid="1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ox(in)">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linds(horizontal)">
                                      <p:cBhvr>
                                        <p:cTn id="9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8" grpId="0"/>
      <p:bldP spid="8" grpId="1"/>
      <p:bldP spid="10" grpId="0"/>
      <p:bldP spid="10" grpId="1"/>
      <p:bldP spid="13" grpId="0"/>
      <p:bldP spid="13" grpId="1"/>
      <p:bldP spid="15" grpId="0"/>
      <p:bldP spid="15" grpId="1"/>
      <p:bldP spid="15" grpId="2"/>
      <p:bldP spid="16" grpId="0"/>
      <p:bldP spid="20" grpId="0"/>
      <p:bldP spid="24" grpId="0" animBg="1"/>
      <p:bldP spid="25" grpId="0" animBg="1"/>
      <p:bldP spid="27" grpId="0"/>
      <p:bldP spid="27" grpId="1"/>
      <p:bldP spid="21" grpId="0"/>
      <p:bldP spid="23" grpId="0"/>
      <p:bldP spid="26" grpId="0"/>
      <p:bldP spid="29" grpId="0"/>
    </p:bldLst>
  </p:timing>
</p:sld>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903</Words>
  <Application>Microsoft Office PowerPoint</Application>
  <PresentationFormat>Widescreen</PresentationFormat>
  <Paragraphs>259</Paragraphs>
  <Slides>22</Slides>
  <Notes>1</Notes>
  <HiddenSlides>0</HiddenSlides>
  <MMClips>6</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22</vt:i4>
      </vt:variant>
    </vt:vector>
  </HeadingPairs>
  <TitlesOfParts>
    <vt:vector size="42" baseType="lpstr">
      <vt:lpstr>微软雅黑</vt:lpstr>
      <vt:lpstr>宋体</vt:lpstr>
      <vt:lpstr>.VnExoticH</vt:lpstr>
      <vt:lpstr>.VnHelvetInsH</vt:lpstr>
      <vt:lpstr>.VnTime</vt:lpstr>
      <vt:lpstr>Aaril</vt:lpstr>
      <vt:lpstr>Arial</vt:lpstr>
      <vt:lpstr>Arial Unicode MS</vt:lpstr>
      <vt:lpstr>Calibri</vt:lpstr>
      <vt:lpstr>等线</vt:lpstr>
      <vt:lpstr>黑体</vt:lpstr>
      <vt:lpstr>Times New Roman</vt:lpstr>
      <vt:lpstr>Trebuchet MS</vt:lpstr>
      <vt:lpstr>UTM Neo Sans Intel</vt:lpstr>
      <vt:lpstr>VnBangkok</vt:lpstr>
      <vt:lpstr>VNbritannic</vt:lpstr>
      <vt:lpstr>退邐邐邐湠湠湠湠湠ﭐ湠﷨湠Ƙ湡Ԡ湡ސ湡࢘湡਀湡ಀ湡๸</vt:lpstr>
      <vt:lpstr>自定义设计方案</vt:lpstr>
      <vt:lpstr>第一PPT，www.1ppt.com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ACER</cp:lastModifiedBy>
  <cp:revision>27</cp:revision>
  <dcterms:created xsi:type="dcterms:W3CDTF">2021-07-09T06:30:31Z</dcterms:created>
  <dcterms:modified xsi:type="dcterms:W3CDTF">2023-10-19T14:38:22Z</dcterms:modified>
</cp:coreProperties>
</file>