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9"/>
  </p:notesMasterIdLst>
  <p:sldIdLst>
    <p:sldId id="276" r:id="rId2"/>
    <p:sldId id="258" r:id="rId3"/>
    <p:sldId id="259" r:id="rId4"/>
    <p:sldId id="260" r:id="rId5"/>
    <p:sldId id="277" r:id="rId6"/>
    <p:sldId id="275" r:id="rId7"/>
    <p:sldId id="262" r:id="rId8"/>
    <p:sldId id="278" r:id="rId9"/>
    <p:sldId id="280" r:id="rId10"/>
    <p:sldId id="263" r:id="rId11"/>
    <p:sldId id="281" r:id="rId12"/>
    <p:sldId id="267" r:id="rId13"/>
    <p:sldId id="268" r:id="rId14"/>
    <p:sldId id="269" r:id="rId15"/>
    <p:sldId id="270" r:id="rId16"/>
    <p:sldId id="273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C4F8F8"/>
    <a:srgbClr val="FFDC6D"/>
    <a:srgbClr val="6BE9EF"/>
    <a:srgbClr val="42E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9" autoAdjust="0"/>
    <p:restoredTop sz="94660"/>
  </p:normalViewPr>
  <p:slideViewPr>
    <p:cSldViewPr snapToGrid="0">
      <p:cViewPr varScale="1">
        <p:scale>
          <a:sx n="70" d="100"/>
          <a:sy n="70" d="100"/>
        </p:scale>
        <p:origin x="65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0EC8B-FDD9-4D63-A295-AB921BD74DB0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672FA-D322-4475-AA58-079D191049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11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DDAEE-F40D-4C57-A829-4BE278F5B01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03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DDAEE-F40D-4C57-A829-4BE278F5B01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00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DDAEE-F40D-4C57-A829-4BE278F5B01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68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011690-0B1D-473A-82CC-BDE4E359986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56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011690-0B1D-473A-82CC-BDE4E359986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0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011690-0B1D-473A-82CC-BDE4E359986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98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011690-0B1D-473A-82CC-BDE4E359986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76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92D3-276A-406F-8FE6-380A8115BC5C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6ADC-96E3-42EB-A3FA-912D70CB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16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92D3-276A-406F-8FE6-380A8115BC5C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6ADC-96E3-42EB-A3FA-912D70CB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6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92D3-276A-406F-8FE6-380A8115BC5C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6ADC-96E3-42EB-A3FA-912D70CBB9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6603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92D3-276A-406F-8FE6-380A8115BC5C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6ADC-96E3-42EB-A3FA-912D70CB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68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92D3-276A-406F-8FE6-380A8115BC5C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6ADC-96E3-42EB-A3FA-912D70CBB9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518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92D3-276A-406F-8FE6-380A8115BC5C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6ADC-96E3-42EB-A3FA-912D70CB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65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92D3-276A-406F-8FE6-380A8115BC5C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6ADC-96E3-42EB-A3FA-912D70CB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82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92D3-276A-406F-8FE6-380A8115BC5C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6ADC-96E3-42EB-A3FA-912D70CB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53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92D3-276A-406F-8FE6-380A8115BC5C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6ADC-96E3-42EB-A3FA-912D70CB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0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92D3-276A-406F-8FE6-380A8115BC5C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6ADC-96E3-42EB-A3FA-912D70CB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0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92D3-276A-406F-8FE6-380A8115BC5C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6ADC-96E3-42EB-A3FA-912D70CB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2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92D3-276A-406F-8FE6-380A8115BC5C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6ADC-96E3-42EB-A3FA-912D70CB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15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92D3-276A-406F-8FE6-380A8115BC5C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6ADC-96E3-42EB-A3FA-912D70CB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92D3-276A-406F-8FE6-380A8115BC5C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6ADC-96E3-42EB-A3FA-912D70CB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64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92D3-276A-406F-8FE6-380A8115BC5C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6ADC-96E3-42EB-A3FA-912D70CB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0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6ADC-96E3-42EB-A3FA-912D70CBB9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92D3-276A-406F-8FE6-380A8115BC5C}" type="datetimeFigureOut">
              <a:rPr lang="en-US" smtClean="0"/>
              <a:pPr/>
              <a:t>23/01/2024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57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592D3-276A-406F-8FE6-380A8115BC5C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45F6ADC-96E3-42EB-A3FA-912D70CBB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7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2" Type="http://schemas.openxmlformats.org/officeDocument/2006/relationships/audio" Target="file:///E:\BAI_GDNK_MOI\lan%201.mp3" TargetMode="External"/><Relationship Id="rId1" Type="http://schemas.microsoft.com/office/2007/relationships/media" Target="file:///E:\BAI_GDNK_MOI\lan%201.mp3" TargetMode="External"/><Relationship Id="rId6" Type="http://schemas.openxmlformats.org/officeDocument/2006/relationships/image" Target="../media/image11.gif"/><Relationship Id="rId5" Type="http://schemas.openxmlformats.org/officeDocument/2006/relationships/audio" Target="../media/audio8.wav"/><Relationship Id="rId10" Type="http://schemas.openxmlformats.org/officeDocument/2006/relationships/image" Target="../media/image15.png"/><Relationship Id="rId4" Type="http://schemas.openxmlformats.org/officeDocument/2006/relationships/audio" Target="../media/audio7.wav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2" Type="http://schemas.openxmlformats.org/officeDocument/2006/relationships/audio" Target="file:///E:\BAI_GDNK_MOI\lan%201.mp3" TargetMode="External"/><Relationship Id="rId1" Type="http://schemas.microsoft.com/office/2007/relationships/media" Target="file:///E:\BAI_GDNK_MOI\lan%201.mp3" TargetMode="External"/><Relationship Id="rId6" Type="http://schemas.openxmlformats.org/officeDocument/2006/relationships/audio" Target="../media/audio10.wav"/><Relationship Id="rId11" Type="http://schemas.openxmlformats.org/officeDocument/2006/relationships/image" Target="../media/image14.png"/><Relationship Id="rId5" Type="http://schemas.openxmlformats.org/officeDocument/2006/relationships/audio" Target="../media/audio9.wav"/><Relationship Id="rId10" Type="http://schemas.openxmlformats.org/officeDocument/2006/relationships/image" Target="../media/image13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2" Type="http://schemas.openxmlformats.org/officeDocument/2006/relationships/audio" Target="file:///E:\BAI_GDNK_MOI\lan%201.mp3" TargetMode="External"/><Relationship Id="rId1" Type="http://schemas.microsoft.com/office/2007/relationships/media" Target="file:///E:\BAI_GDNK_MOI\lan%201.mp3" TargetMode="External"/><Relationship Id="rId6" Type="http://schemas.openxmlformats.org/officeDocument/2006/relationships/audio" Target="../media/audio10.wav"/><Relationship Id="rId11" Type="http://schemas.openxmlformats.org/officeDocument/2006/relationships/image" Target="../media/image14.png"/><Relationship Id="rId5" Type="http://schemas.openxmlformats.org/officeDocument/2006/relationships/audio" Target="../media/audio9.wav"/><Relationship Id="rId10" Type="http://schemas.openxmlformats.org/officeDocument/2006/relationships/image" Target="../media/image13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2" Type="http://schemas.openxmlformats.org/officeDocument/2006/relationships/audio" Target="file:///E:\BAI_GDNK_MOI\lan%201.mp3" TargetMode="External"/><Relationship Id="rId1" Type="http://schemas.microsoft.com/office/2007/relationships/media" Target="file:///E:\BAI_GDNK_MOI\lan%201.mp3" TargetMode="External"/><Relationship Id="rId6" Type="http://schemas.openxmlformats.org/officeDocument/2006/relationships/audio" Target="../media/audio10.wav"/><Relationship Id="rId11" Type="http://schemas.openxmlformats.org/officeDocument/2006/relationships/image" Target="../media/image14.png"/><Relationship Id="rId5" Type="http://schemas.openxmlformats.org/officeDocument/2006/relationships/audio" Target="../media/audio9.wav"/><Relationship Id="rId10" Type="http://schemas.openxmlformats.org/officeDocument/2006/relationships/image" Target="../media/image13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2" Type="http://schemas.openxmlformats.org/officeDocument/2006/relationships/audio" Target="file:///E:\BAI_GDNK_MOI\lan%201.mp3" TargetMode="External"/><Relationship Id="rId1" Type="http://schemas.microsoft.com/office/2007/relationships/media" Target="file:///E:\BAI_GDNK_MOI\lan%201.mp3" TargetMode="External"/><Relationship Id="rId6" Type="http://schemas.openxmlformats.org/officeDocument/2006/relationships/audio" Target="../media/audio10.wav"/><Relationship Id="rId11" Type="http://schemas.openxmlformats.org/officeDocument/2006/relationships/image" Target="../media/image14.png"/><Relationship Id="rId5" Type="http://schemas.openxmlformats.org/officeDocument/2006/relationships/audio" Target="../media/audio9.wav"/><Relationship Id="rId10" Type="http://schemas.openxmlformats.org/officeDocument/2006/relationships/image" Target="../media/image13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1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286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867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" t="-153" r="259" b="91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981200" y="1600201"/>
            <a:ext cx="8229600" cy="3395663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469900" indent="-469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dirty="0"/>
          </a:p>
          <a:p>
            <a:pPr marL="469900" indent="-469900"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2000" dirty="0"/>
          </a:p>
          <a:p>
            <a:pPr marL="469900" indent="-469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5600" b="1" dirty="0">
                <a:latin typeface="Times New Roman" pitchFamily="18" charset="0"/>
              </a:rPr>
              <a:t>MÔN TOÁN</a:t>
            </a:r>
          </a:p>
          <a:p>
            <a:pPr marL="469900" indent="-469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4700" b="1" dirty="0">
                <a:latin typeface="Times New Roman" pitchFamily="18" charset="0"/>
              </a:rPr>
              <a:t>LỚP 5</a:t>
            </a:r>
          </a:p>
          <a:p>
            <a:pPr marL="469900" indent="-469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4700" dirty="0"/>
              <a:t>           </a:t>
            </a:r>
            <a:endParaRPr lang="en-US" sz="2000" dirty="0"/>
          </a:p>
          <a:p>
            <a:pPr marL="469900" indent="-469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dirty="0"/>
          </a:p>
          <a:p>
            <a:pPr marL="469900" indent="-469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dirty="0"/>
          </a:p>
          <a:p>
            <a:pPr marL="469900" indent="-469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dirty="0">
              <a:latin typeface="Times New Roman" pitchFamily="18" charset="0"/>
            </a:endParaRPr>
          </a:p>
          <a:p>
            <a:pPr marL="469900" indent="-469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dirty="0">
              <a:latin typeface="Times New Roman" pitchFamily="18" charset="0"/>
            </a:endParaRPr>
          </a:p>
          <a:p>
            <a:pPr marL="469900" indent="-469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dirty="0">
              <a:latin typeface="Times New Roman" pitchFamily="18" charset="0"/>
            </a:endParaRPr>
          </a:p>
          <a:p>
            <a:pPr marL="469900" indent="-469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dirty="0"/>
              <a:t> </a:t>
            </a:r>
          </a:p>
        </p:txBody>
      </p:sp>
      <p:sp>
        <p:nvSpPr>
          <p:cNvPr id="28678" name="WordArt 6"/>
          <p:cNvSpPr>
            <a:spLocks noChangeArrowheads="1" noChangeShapeType="1" noTextEdit="1"/>
          </p:cNvSpPr>
          <p:nvPr/>
        </p:nvSpPr>
        <p:spPr bwMode="auto">
          <a:xfrm>
            <a:off x="2895600" y="3284537"/>
            <a:ext cx="6135805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endParaRPr lang="en-US" sz="28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WordArt 294"/>
          <p:cNvSpPr>
            <a:spLocks noChangeArrowheads="1" noChangeShapeType="1" noTextEdit="1"/>
          </p:cNvSpPr>
          <p:nvPr/>
        </p:nvSpPr>
        <p:spPr bwMode="auto">
          <a:xfrm>
            <a:off x="2470245" y="457200"/>
            <a:ext cx="7511955" cy="960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</a:t>
            </a:r>
            <a:endParaRPr lang="en-US" sz="5400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8837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2421673" y="894727"/>
            <a:ext cx="7054850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6,28 : 2 : 3,14 = 1 (cm)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3,14 = 3,14 (cm</a:t>
            </a:r>
            <a:r>
              <a:rPr lang="en-US" alt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3,14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en-US" sz="2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84128" y="92615"/>
            <a:ext cx="94516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chu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vi C = 6,28cm </a:t>
            </a:r>
          </a:p>
        </p:txBody>
      </p:sp>
    </p:spTree>
    <p:extLst>
      <p:ext uri="{BB962C8B-B14F-4D97-AF65-F5344CB8AC3E}">
        <p14:creationId xmlns:p14="http://schemas.microsoft.com/office/powerpoint/2010/main" val="25507638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8198" grpId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3916680" y="2087880"/>
            <a:ext cx="2926080" cy="2926080"/>
          </a:xfrm>
          <a:prstGeom prst="ellipse">
            <a:avLst/>
          </a:prstGeom>
          <a:solidFill>
            <a:srgbClr val="33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9223" name="Oval 7"/>
          <p:cNvSpPr>
            <a:spLocks noChangeArrowheads="1"/>
          </p:cNvSpPr>
          <p:nvPr/>
        </p:nvSpPr>
        <p:spPr bwMode="auto">
          <a:xfrm>
            <a:off x="4475287" y="2577234"/>
            <a:ext cx="1849560" cy="195072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6388" name="Text Box 8"/>
          <p:cNvSpPr txBox="1">
            <a:spLocks noChangeArrowheads="1"/>
          </p:cNvSpPr>
          <p:nvPr/>
        </p:nvSpPr>
        <p:spPr bwMode="auto">
          <a:xfrm>
            <a:off x="4936126" y="2680494"/>
            <a:ext cx="970982" cy="11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66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6389" name="Line 9"/>
          <p:cNvSpPr>
            <a:spLocks noChangeShapeType="1"/>
          </p:cNvSpPr>
          <p:nvPr/>
        </p:nvSpPr>
        <p:spPr bwMode="auto">
          <a:xfrm>
            <a:off x="5435801" y="3520440"/>
            <a:ext cx="88904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Line 10"/>
          <p:cNvSpPr>
            <a:spLocks noChangeShapeType="1"/>
          </p:cNvSpPr>
          <p:nvPr/>
        </p:nvSpPr>
        <p:spPr bwMode="auto">
          <a:xfrm>
            <a:off x="6324846" y="3498623"/>
            <a:ext cx="55860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Text Box 11"/>
          <p:cNvSpPr txBox="1">
            <a:spLocks noChangeArrowheads="1"/>
          </p:cNvSpPr>
          <p:nvPr/>
        </p:nvSpPr>
        <p:spPr bwMode="auto">
          <a:xfrm>
            <a:off x="5398373" y="3058775"/>
            <a:ext cx="907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0,7m</a:t>
            </a:r>
          </a:p>
        </p:txBody>
      </p:sp>
      <p:sp>
        <p:nvSpPr>
          <p:cNvPr id="16392" name="Text Box 12"/>
          <p:cNvSpPr txBox="1">
            <a:spLocks noChangeArrowheads="1"/>
          </p:cNvSpPr>
          <p:nvPr/>
        </p:nvSpPr>
        <p:spPr bwMode="auto">
          <a:xfrm>
            <a:off x="6742585" y="2835523"/>
            <a:ext cx="8752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0,3m</a:t>
            </a:r>
          </a:p>
        </p:txBody>
      </p:sp>
      <p:grpSp>
        <p:nvGrpSpPr>
          <p:cNvPr id="4" name="Group 29"/>
          <p:cNvGrpSpPr/>
          <p:nvPr/>
        </p:nvGrpSpPr>
        <p:grpSpPr>
          <a:xfrm>
            <a:off x="6604149" y="3357641"/>
            <a:ext cx="675466" cy="114273"/>
            <a:chOff x="7308850" y="4373563"/>
            <a:chExt cx="675466" cy="114273"/>
          </a:xfrm>
        </p:grpSpPr>
        <p:sp>
          <p:nvSpPr>
            <p:cNvPr id="13321" name="Line 13"/>
            <p:cNvSpPr>
              <a:spLocks noChangeShapeType="1"/>
            </p:cNvSpPr>
            <p:nvPr/>
          </p:nvSpPr>
          <p:spPr bwMode="auto">
            <a:xfrm flipV="1">
              <a:off x="7308850" y="4388854"/>
              <a:ext cx="0" cy="989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22" name="Line 14"/>
            <p:cNvSpPr>
              <a:spLocks noChangeShapeType="1"/>
            </p:cNvSpPr>
            <p:nvPr/>
          </p:nvSpPr>
          <p:spPr bwMode="auto">
            <a:xfrm>
              <a:off x="7308850" y="4373563"/>
              <a:ext cx="67546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324" name="Text Box 8"/>
          <p:cNvSpPr txBox="1">
            <a:spLocks noChangeArrowheads="1"/>
          </p:cNvSpPr>
          <p:nvPr/>
        </p:nvSpPr>
        <p:spPr bwMode="auto">
          <a:xfrm>
            <a:off x="259080" y="-8572"/>
            <a:ext cx="11750040" cy="206210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b="1" dirty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giếng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0,7m. 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giếng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0,3m bao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giếng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     </a:t>
            </a:r>
          </a:p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giếng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1715852" y="533199"/>
            <a:ext cx="13357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2499360" y="541453"/>
            <a:ext cx="2677132" cy="29789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3673977" y="1216978"/>
            <a:ext cx="11462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4318042" y="1216978"/>
            <a:ext cx="1676788" cy="13010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7"/>
          <p:cNvSpPr>
            <a:spLocks noChangeArrowheads="1"/>
          </p:cNvSpPr>
          <p:nvPr/>
        </p:nvSpPr>
        <p:spPr bwMode="auto">
          <a:xfrm>
            <a:off x="6501704" y="5131550"/>
            <a:ext cx="2128521" cy="1260106"/>
          </a:xfrm>
          <a:prstGeom prst="rect">
            <a:avLst/>
          </a:prstGeom>
          <a:solidFill>
            <a:schemeClr val="bg1"/>
          </a:solidFill>
          <a:ln w="57150">
            <a:solidFill>
              <a:srgbClr val="F9171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tích</a:t>
            </a:r>
            <a:endParaRPr lang="en-US" altLang="en-US" sz="2600" b="1" dirty="0" smtClean="0">
              <a:solidFill>
                <a:srgbClr val="660066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 err="1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ình</a:t>
            </a:r>
            <a:r>
              <a:rPr lang="en-US" altLang="en-US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nhỏ</a:t>
            </a:r>
            <a:endParaRPr lang="en-US" altLang="en-US" sz="2600" b="1" dirty="0">
              <a:solidFill>
                <a:srgbClr val="660066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3182461" y="5685620"/>
            <a:ext cx="468153" cy="1958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899161" y="5236947"/>
            <a:ext cx="2164079" cy="1260106"/>
          </a:xfrm>
          <a:prstGeom prst="rect">
            <a:avLst/>
          </a:prstGeom>
          <a:solidFill>
            <a:schemeClr val="bg1"/>
          </a:solidFill>
          <a:ln w="57150">
            <a:solidFill>
              <a:srgbClr val="F9171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lớn</a:t>
            </a:r>
            <a:endParaRPr lang="en-US" altLang="en-US" sz="2600" b="1" dirty="0" smtClean="0">
              <a:solidFill>
                <a:srgbClr val="660066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3715902" y="5165898"/>
            <a:ext cx="2242658" cy="1260107"/>
          </a:xfrm>
          <a:prstGeom prst="rect">
            <a:avLst/>
          </a:prstGeom>
          <a:solidFill>
            <a:schemeClr val="bg1"/>
          </a:solidFill>
          <a:ln w="57150">
            <a:solidFill>
              <a:srgbClr val="F9171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lớn</a:t>
            </a:r>
            <a:endParaRPr lang="en-US" altLang="en-US" sz="2600" b="1" dirty="0">
              <a:solidFill>
                <a:srgbClr val="660066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5994830" y="5629533"/>
            <a:ext cx="470604" cy="2373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0" name="Right Arrow 49"/>
          <p:cNvSpPr/>
          <p:nvPr/>
        </p:nvSpPr>
        <p:spPr>
          <a:xfrm>
            <a:off x="8666495" y="5658630"/>
            <a:ext cx="419364" cy="179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9173369" y="5150197"/>
            <a:ext cx="2419349" cy="1260106"/>
          </a:xfrm>
          <a:prstGeom prst="rect">
            <a:avLst/>
          </a:prstGeom>
          <a:solidFill>
            <a:schemeClr val="bg1"/>
          </a:solidFill>
          <a:ln w="57150">
            <a:solidFill>
              <a:srgbClr val="F9171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tích</a:t>
            </a:r>
            <a:endParaRPr lang="en-US" altLang="en-US" sz="2600" b="1" dirty="0" smtClean="0">
              <a:solidFill>
                <a:srgbClr val="660066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 err="1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ủa</a:t>
            </a:r>
            <a:r>
              <a:rPr lang="en-US" altLang="en-US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giếng</a:t>
            </a:r>
            <a:endParaRPr lang="en-US" altLang="en-US" sz="2600" b="1" dirty="0">
              <a:solidFill>
                <a:srgbClr val="660066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473" y="1585710"/>
            <a:ext cx="2886075" cy="32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65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0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AutoShape 2"/>
          <p:cNvSpPr>
            <a:spLocks noChangeArrowheads="1"/>
          </p:cNvSpPr>
          <p:nvPr/>
        </p:nvSpPr>
        <p:spPr bwMode="auto">
          <a:xfrm rot="193860">
            <a:off x="13009033" y="4316414"/>
            <a:ext cx="668867" cy="342900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98339" name="AutoShape 3"/>
          <p:cNvSpPr>
            <a:spLocks noChangeArrowheads="1"/>
          </p:cNvSpPr>
          <p:nvPr/>
        </p:nvSpPr>
        <p:spPr bwMode="auto">
          <a:xfrm rot="193860">
            <a:off x="11074402" y="4343401"/>
            <a:ext cx="732367" cy="392113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98340" name="Rectangle 4"/>
          <p:cNvSpPr>
            <a:spLocks noChangeArrowheads="1"/>
          </p:cNvSpPr>
          <p:nvPr/>
        </p:nvSpPr>
        <p:spPr bwMode="auto">
          <a:xfrm>
            <a:off x="-1625599" y="1"/>
            <a:ext cx="19486033" cy="3973513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/>
          </a:p>
        </p:txBody>
      </p:sp>
      <p:grpSp>
        <p:nvGrpSpPr>
          <p:cNvPr id="398341" name="Group 5"/>
          <p:cNvGrpSpPr/>
          <p:nvPr/>
        </p:nvGrpSpPr>
        <p:grpSpPr bwMode="auto">
          <a:xfrm rot="199067">
            <a:off x="11029951" y="2819400"/>
            <a:ext cx="1016000" cy="1752600"/>
            <a:chOff x="2400" y="1920"/>
            <a:chExt cx="1632" cy="2160"/>
          </a:xfrm>
        </p:grpSpPr>
        <p:sp>
          <p:nvSpPr>
            <p:cNvPr id="398342" name="AutoShape 6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98343" name="AutoShape 7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98344" name="AutoShape 8"/>
          <p:cNvSpPr>
            <a:spLocks noChangeArrowheads="1"/>
          </p:cNvSpPr>
          <p:nvPr/>
        </p:nvSpPr>
        <p:spPr bwMode="auto">
          <a:xfrm rot="190789">
            <a:off x="8636000" y="4335465"/>
            <a:ext cx="1117600" cy="465137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grpSp>
        <p:nvGrpSpPr>
          <p:cNvPr id="398345" name="Group 9"/>
          <p:cNvGrpSpPr/>
          <p:nvPr/>
        </p:nvGrpSpPr>
        <p:grpSpPr bwMode="auto">
          <a:xfrm rot="199585">
            <a:off x="8636000" y="2590800"/>
            <a:ext cx="1219200" cy="2133600"/>
            <a:chOff x="2400" y="1920"/>
            <a:chExt cx="1632" cy="2160"/>
          </a:xfrm>
        </p:grpSpPr>
        <p:sp>
          <p:nvSpPr>
            <p:cNvPr id="398346" name="AutoShape 10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98347" name="AutoShape 11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98348" name="AutoShape 12"/>
          <p:cNvSpPr>
            <a:spLocks noChangeArrowheads="1"/>
          </p:cNvSpPr>
          <p:nvPr/>
        </p:nvSpPr>
        <p:spPr bwMode="auto">
          <a:xfrm rot="190789">
            <a:off x="6197600" y="4183065"/>
            <a:ext cx="1219200" cy="617537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98349" name="AutoShape 13"/>
          <p:cNvSpPr>
            <a:spLocks noChangeArrowheads="1"/>
          </p:cNvSpPr>
          <p:nvPr/>
        </p:nvSpPr>
        <p:spPr bwMode="auto">
          <a:xfrm rot="190789">
            <a:off x="3454400" y="4114800"/>
            <a:ext cx="1625600" cy="685800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grpSp>
        <p:nvGrpSpPr>
          <p:cNvPr id="398350" name="Group 14"/>
          <p:cNvGrpSpPr/>
          <p:nvPr/>
        </p:nvGrpSpPr>
        <p:grpSpPr bwMode="auto">
          <a:xfrm rot="197318">
            <a:off x="2834217" y="1679575"/>
            <a:ext cx="3048000" cy="2967039"/>
            <a:chOff x="2400" y="1920"/>
            <a:chExt cx="1632" cy="2160"/>
          </a:xfrm>
        </p:grpSpPr>
        <p:sp>
          <p:nvSpPr>
            <p:cNvPr id="398351" name="AutoShape 15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98352" name="AutoShape 16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98353" name="AutoShape 17"/>
          <p:cNvSpPr>
            <a:spLocks noChangeArrowheads="1"/>
          </p:cNvSpPr>
          <p:nvPr/>
        </p:nvSpPr>
        <p:spPr bwMode="auto">
          <a:xfrm rot="190789">
            <a:off x="50800" y="4038600"/>
            <a:ext cx="1727200" cy="685800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grpSp>
        <p:nvGrpSpPr>
          <p:cNvPr id="398354" name="Group 18"/>
          <p:cNvGrpSpPr/>
          <p:nvPr/>
        </p:nvGrpSpPr>
        <p:grpSpPr bwMode="auto">
          <a:xfrm rot="197318">
            <a:off x="-660400" y="1143000"/>
            <a:ext cx="3454400" cy="3429000"/>
            <a:chOff x="2400" y="1920"/>
            <a:chExt cx="1632" cy="2160"/>
          </a:xfrm>
        </p:grpSpPr>
        <p:sp>
          <p:nvSpPr>
            <p:cNvPr id="398355" name="AutoShape 19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98356" name="AutoShape 20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98357" name="AutoShape 21"/>
          <p:cNvSpPr>
            <a:spLocks noChangeArrowheads="1"/>
          </p:cNvSpPr>
          <p:nvPr/>
        </p:nvSpPr>
        <p:spPr bwMode="auto">
          <a:xfrm>
            <a:off x="0" y="4495800"/>
            <a:ext cx="17780000" cy="2362200"/>
          </a:xfrm>
          <a:prstGeom prst="flowChartProcess">
            <a:avLst/>
          </a:prstGeom>
          <a:solidFill>
            <a:srgbClr val="2929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pic>
        <p:nvPicPr>
          <p:cNvPr id="398358" name="Picture 22" descr="tuli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53602" y="37338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8359" name="Picture 23" descr="tuli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36368" y="38100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8360" name="Group 24"/>
          <p:cNvGrpSpPr/>
          <p:nvPr/>
        </p:nvGrpSpPr>
        <p:grpSpPr bwMode="auto">
          <a:xfrm>
            <a:off x="-8128000" y="6477000"/>
            <a:ext cx="27127200" cy="0"/>
            <a:chOff x="-3840" y="4128"/>
            <a:chExt cx="12816" cy="0"/>
          </a:xfrm>
        </p:grpSpPr>
        <p:sp>
          <p:nvSpPr>
            <p:cNvPr id="398361" name="Line 25"/>
            <p:cNvSpPr>
              <a:spLocks noChangeShapeType="1"/>
            </p:cNvSpPr>
            <p:nvPr/>
          </p:nvSpPr>
          <p:spPr bwMode="auto">
            <a:xfrm>
              <a:off x="-3840" y="4128"/>
              <a:ext cx="528" cy="0"/>
            </a:xfrm>
            <a:prstGeom prst="line">
              <a:avLst/>
            </a:prstGeom>
            <a:noFill/>
            <a:ln w="66675">
              <a:solidFill>
                <a:schemeClr val="bg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pSp>
          <p:nvGrpSpPr>
            <p:cNvPr id="398362" name="Group 26"/>
            <p:cNvGrpSpPr/>
            <p:nvPr/>
          </p:nvGrpSpPr>
          <p:grpSpPr bwMode="auto">
            <a:xfrm>
              <a:off x="-3024" y="4128"/>
              <a:ext cx="12000" cy="0"/>
              <a:chOff x="-3024" y="4128"/>
              <a:chExt cx="12000" cy="0"/>
            </a:xfrm>
          </p:grpSpPr>
          <p:grpSp>
            <p:nvGrpSpPr>
              <p:cNvPr id="398363" name="Group 27"/>
              <p:cNvGrpSpPr/>
              <p:nvPr/>
            </p:nvGrpSpPr>
            <p:grpSpPr bwMode="auto">
              <a:xfrm>
                <a:off x="-3024" y="4128"/>
                <a:ext cx="9360" cy="0"/>
                <a:chOff x="-2448" y="4032"/>
                <a:chExt cx="9360" cy="0"/>
              </a:xfrm>
            </p:grpSpPr>
            <p:sp>
              <p:nvSpPr>
                <p:cNvPr id="398364" name="Line 28"/>
                <p:cNvSpPr>
                  <a:spLocks noChangeShapeType="1"/>
                </p:cNvSpPr>
                <p:nvPr/>
              </p:nvSpPr>
              <p:spPr bwMode="auto">
                <a:xfrm>
                  <a:off x="62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8365" name="Line 29"/>
                <p:cNvSpPr>
                  <a:spLocks noChangeShapeType="1"/>
                </p:cNvSpPr>
                <p:nvPr/>
              </p:nvSpPr>
              <p:spPr bwMode="auto">
                <a:xfrm>
                  <a:off x="3216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8366" name="Line 30"/>
                <p:cNvSpPr>
                  <a:spLocks noChangeShapeType="1"/>
                </p:cNvSpPr>
                <p:nvPr/>
              </p:nvSpPr>
              <p:spPr bwMode="auto">
                <a:xfrm>
                  <a:off x="2352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8367" name="Line 31"/>
                <p:cNvSpPr>
                  <a:spLocks noChangeShapeType="1"/>
                </p:cNvSpPr>
                <p:nvPr/>
              </p:nvSpPr>
              <p:spPr bwMode="auto">
                <a:xfrm>
                  <a:off x="1440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8368" name="Line 32"/>
                <p:cNvSpPr>
                  <a:spLocks noChangeShapeType="1"/>
                </p:cNvSpPr>
                <p:nvPr/>
              </p:nvSpPr>
              <p:spPr bwMode="auto">
                <a:xfrm>
                  <a:off x="398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8369" name="Line 33"/>
                <p:cNvSpPr>
                  <a:spLocks noChangeShapeType="1"/>
                </p:cNvSpPr>
                <p:nvPr/>
              </p:nvSpPr>
              <p:spPr bwMode="auto">
                <a:xfrm>
                  <a:off x="638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8370" name="Line 34"/>
                <p:cNvSpPr>
                  <a:spLocks noChangeShapeType="1"/>
                </p:cNvSpPr>
                <p:nvPr/>
              </p:nvSpPr>
              <p:spPr bwMode="auto">
                <a:xfrm>
                  <a:off x="5496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8371" name="Line 35"/>
                <p:cNvSpPr>
                  <a:spLocks noChangeShapeType="1"/>
                </p:cNvSpPr>
                <p:nvPr/>
              </p:nvSpPr>
              <p:spPr bwMode="auto">
                <a:xfrm>
                  <a:off x="4752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8372" name="Line 36"/>
                <p:cNvSpPr>
                  <a:spLocks noChangeShapeType="1"/>
                </p:cNvSpPr>
                <p:nvPr/>
              </p:nvSpPr>
              <p:spPr bwMode="auto">
                <a:xfrm>
                  <a:off x="-2448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8373" name="Line 37"/>
                <p:cNvSpPr>
                  <a:spLocks noChangeShapeType="1"/>
                </p:cNvSpPr>
                <p:nvPr/>
              </p:nvSpPr>
              <p:spPr bwMode="auto">
                <a:xfrm>
                  <a:off x="-14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8374" name="Line 38"/>
                <p:cNvSpPr>
                  <a:spLocks noChangeShapeType="1"/>
                </p:cNvSpPr>
                <p:nvPr/>
              </p:nvSpPr>
              <p:spPr bwMode="auto">
                <a:xfrm>
                  <a:off x="-86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8375" name="Line 39"/>
                <p:cNvSpPr>
                  <a:spLocks noChangeShapeType="1"/>
                </p:cNvSpPr>
                <p:nvPr/>
              </p:nvSpPr>
              <p:spPr bwMode="auto">
                <a:xfrm>
                  <a:off x="-1632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398376" name="Line 40"/>
              <p:cNvSpPr>
                <a:spLocks noChangeShapeType="1"/>
              </p:cNvSpPr>
              <p:nvPr/>
            </p:nvSpPr>
            <p:spPr bwMode="auto">
              <a:xfrm>
                <a:off x="7776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8377" name="Line 41"/>
              <p:cNvSpPr>
                <a:spLocks noChangeShapeType="1"/>
              </p:cNvSpPr>
              <p:nvPr/>
            </p:nvSpPr>
            <p:spPr bwMode="auto">
              <a:xfrm>
                <a:off x="8448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8378" name="Line 42"/>
              <p:cNvSpPr>
                <a:spLocks noChangeShapeType="1"/>
              </p:cNvSpPr>
              <p:nvPr/>
            </p:nvSpPr>
            <p:spPr bwMode="auto">
              <a:xfrm>
                <a:off x="7152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8379" name="Line 43"/>
              <p:cNvSpPr>
                <a:spLocks noChangeShapeType="1"/>
              </p:cNvSpPr>
              <p:nvPr/>
            </p:nvSpPr>
            <p:spPr bwMode="auto">
              <a:xfrm>
                <a:off x="6480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</p:grpSp>
      <p:sp>
        <p:nvSpPr>
          <p:cNvPr id="398381" name="AutoShape 45"/>
          <p:cNvSpPr>
            <a:spLocks noChangeArrowheads="1"/>
          </p:cNvSpPr>
          <p:nvPr/>
        </p:nvSpPr>
        <p:spPr bwMode="auto">
          <a:xfrm>
            <a:off x="1930400" y="4876800"/>
            <a:ext cx="7010400" cy="1676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80442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99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98382" name="Rectangle 46"/>
          <p:cNvSpPr>
            <a:spLocks noChangeArrowheads="1"/>
          </p:cNvSpPr>
          <p:nvPr/>
        </p:nvSpPr>
        <p:spPr bwMode="auto">
          <a:xfrm>
            <a:off x="2844800" y="5156201"/>
            <a:ext cx="1320800" cy="473075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98383" name="Rectangle 47"/>
          <p:cNvSpPr>
            <a:spLocks noChangeArrowheads="1"/>
          </p:cNvSpPr>
          <p:nvPr/>
        </p:nvSpPr>
        <p:spPr bwMode="auto">
          <a:xfrm>
            <a:off x="6052576" y="5164137"/>
            <a:ext cx="1320800" cy="465139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98384" name="Rectangle 48"/>
          <p:cNvSpPr>
            <a:spLocks noChangeArrowheads="1"/>
          </p:cNvSpPr>
          <p:nvPr/>
        </p:nvSpPr>
        <p:spPr bwMode="auto">
          <a:xfrm>
            <a:off x="4368800" y="5156201"/>
            <a:ext cx="1320800" cy="473075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98385" name="Rectangle 49"/>
          <p:cNvSpPr>
            <a:spLocks noChangeArrowheads="1"/>
          </p:cNvSpPr>
          <p:nvPr/>
        </p:nvSpPr>
        <p:spPr bwMode="auto">
          <a:xfrm>
            <a:off x="7721600" y="5029201"/>
            <a:ext cx="609600" cy="835025"/>
          </a:xfrm>
          <a:prstGeom prst="rect">
            <a:avLst/>
          </a:prstGeom>
          <a:solidFill>
            <a:srgbClr val="00FFFF"/>
          </a:solidFill>
          <a:ln w="31750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98386" name="AutoShape 50"/>
          <p:cNvSpPr>
            <a:spLocks noChangeArrowheads="1"/>
          </p:cNvSpPr>
          <p:nvPr/>
        </p:nvSpPr>
        <p:spPr bwMode="auto">
          <a:xfrm>
            <a:off x="3733800" y="5334000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98387" name="AutoShape 51"/>
          <p:cNvSpPr>
            <a:spLocks noChangeArrowheads="1"/>
          </p:cNvSpPr>
          <p:nvPr/>
        </p:nvSpPr>
        <p:spPr bwMode="auto">
          <a:xfrm>
            <a:off x="3225800" y="5243513"/>
            <a:ext cx="508000" cy="3048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587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98388" name="AutoShape 52"/>
          <p:cNvSpPr>
            <a:spLocks noChangeArrowheads="1"/>
          </p:cNvSpPr>
          <p:nvPr/>
        </p:nvSpPr>
        <p:spPr bwMode="auto">
          <a:xfrm>
            <a:off x="6400800" y="5859464"/>
            <a:ext cx="1219200" cy="930275"/>
          </a:xfrm>
          <a:prstGeom prst="flowChartSummingJunction">
            <a:avLst/>
          </a:prstGeom>
          <a:solidFill>
            <a:srgbClr val="000000"/>
          </a:solidFill>
          <a:ln w="28575">
            <a:solidFill>
              <a:srgbClr val="FFFF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98389" name="AutoShape 53"/>
          <p:cNvSpPr>
            <a:spLocks noChangeArrowheads="1"/>
          </p:cNvSpPr>
          <p:nvPr/>
        </p:nvSpPr>
        <p:spPr bwMode="auto">
          <a:xfrm>
            <a:off x="2844800" y="5935664"/>
            <a:ext cx="1219200" cy="930275"/>
          </a:xfrm>
          <a:prstGeom prst="flowChartSummingJunction">
            <a:avLst/>
          </a:prstGeom>
          <a:solidFill>
            <a:srgbClr val="000000"/>
          </a:solidFill>
          <a:ln w="28575">
            <a:solidFill>
              <a:srgbClr val="FFFF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98390" name="Line 54"/>
          <p:cNvSpPr>
            <a:spLocks noChangeShapeType="1"/>
          </p:cNvSpPr>
          <p:nvPr/>
        </p:nvSpPr>
        <p:spPr bwMode="auto">
          <a:xfrm flipH="1">
            <a:off x="8940800" y="4343400"/>
            <a:ext cx="0" cy="914400"/>
          </a:xfrm>
          <a:prstGeom prst="line">
            <a:avLst/>
          </a:prstGeom>
          <a:noFill/>
          <a:ln w="28575">
            <a:solidFill>
              <a:srgbClr val="A854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8391" name="AutoShape 55" descr="2Q=="/>
          <p:cNvSpPr>
            <a:spLocks noChangeAspect="1" noChangeArrowheads="1"/>
          </p:cNvSpPr>
          <p:nvPr/>
        </p:nvSpPr>
        <p:spPr bwMode="auto">
          <a:xfrm>
            <a:off x="207435" y="46037"/>
            <a:ext cx="328930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pic>
        <p:nvPicPr>
          <p:cNvPr id="398392" name="Picture 56" descr="LaCoVN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678896" flipV="1">
            <a:off x="7956553" y="4110037"/>
            <a:ext cx="1009649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393" name="AutoShape 57"/>
          <p:cNvSpPr>
            <a:spLocks noChangeArrowheads="1"/>
          </p:cNvSpPr>
          <p:nvPr/>
        </p:nvSpPr>
        <p:spPr bwMode="auto">
          <a:xfrm rot="-396094">
            <a:off x="11256435" y="1323975"/>
            <a:ext cx="1267884" cy="717551"/>
          </a:xfrm>
          <a:prstGeom prst="cloudCallout">
            <a:avLst>
              <a:gd name="adj1" fmla="val -13449"/>
              <a:gd name="adj2" fmla="val 1381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/>
          </a:p>
        </p:txBody>
      </p:sp>
      <p:grpSp>
        <p:nvGrpSpPr>
          <p:cNvPr id="398394" name="Group 58"/>
          <p:cNvGrpSpPr/>
          <p:nvPr/>
        </p:nvGrpSpPr>
        <p:grpSpPr bwMode="auto">
          <a:xfrm rot="199695">
            <a:off x="5994400" y="1981200"/>
            <a:ext cx="1828800" cy="2514600"/>
            <a:chOff x="2400" y="1920"/>
            <a:chExt cx="1632" cy="2160"/>
          </a:xfrm>
        </p:grpSpPr>
        <p:sp>
          <p:nvSpPr>
            <p:cNvPr id="398395" name="AutoShape 59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98396" name="AutoShape 60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98397" name="AutoShape 61"/>
          <p:cNvSpPr>
            <a:spLocks noChangeArrowheads="1"/>
          </p:cNvSpPr>
          <p:nvPr/>
        </p:nvSpPr>
        <p:spPr bwMode="auto">
          <a:xfrm rot="-404749">
            <a:off x="7579784" y="457201"/>
            <a:ext cx="1930400" cy="876300"/>
          </a:xfrm>
          <a:prstGeom prst="cloudCallout">
            <a:avLst>
              <a:gd name="adj1" fmla="val -7792"/>
              <a:gd name="adj2" fmla="val 3410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/>
          </a:p>
        </p:txBody>
      </p:sp>
      <p:sp>
        <p:nvSpPr>
          <p:cNvPr id="398398" name="AutoShape 62"/>
          <p:cNvSpPr>
            <a:spLocks noChangeArrowheads="1"/>
          </p:cNvSpPr>
          <p:nvPr/>
        </p:nvSpPr>
        <p:spPr bwMode="auto">
          <a:xfrm rot="-393541">
            <a:off x="2946400" y="381001"/>
            <a:ext cx="2641600" cy="1181100"/>
          </a:xfrm>
          <a:prstGeom prst="cloudCallout">
            <a:avLst>
              <a:gd name="adj1" fmla="val -16819"/>
              <a:gd name="adj2" fmla="val -2554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/>
          </a:p>
        </p:txBody>
      </p:sp>
      <p:pic>
        <p:nvPicPr>
          <p:cNvPr id="398399" name="Picture 63" descr="chim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2209388">
            <a:off x="-3048000" y="862013"/>
            <a:ext cx="1526116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8400" name="Picture 64" descr="tuli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6802" y="38100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8401" name="Picture 65" descr="tuli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99569" y="38100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402" name="AutoShape 66"/>
          <p:cNvSpPr>
            <a:spLocks noChangeArrowheads="1"/>
          </p:cNvSpPr>
          <p:nvPr/>
        </p:nvSpPr>
        <p:spPr bwMode="auto">
          <a:xfrm rot="-393541">
            <a:off x="15138400" y="304801"/>
            <a:ext cx="2641600" cy="1181100"/>
          </a:xfrm>
          <a:prstGeom prst="cloudCallout">
            <a:avLst>
              <a:gd name="adj1" fmla="val -16819"/>
              <a:gd name="adj2" fmla="val -2554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/>
          </a:p>
        </p:txBody>
      </p:sp>
      <p:pic>
        <p:nvPicPr>
          <p:cNvPr id="398403" name="Picture 67" descr="tuli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528801" y="37338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8404" name="Picture 68" descr="tuli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91568" y="37338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8405" name="Group 69"/>
          <p:cNvGrpSpPr/>
          <p:nvPr/>
        </p:nvGrpSpPr>
        <p:grpSpPr bwMode="auto">
          <a:xfrm rot="199067">
            <a:off x="12994217" y="2973388"/>
            <a:ext cx="914400" cy="1524000"/>
            <a:chOff x="2400" y="1920"/>
            <a:chExt cx="1632" cy="2160"/>
          </a:xfrm>
        </p:grpSpPr>
        <p:sp>
          <p:nvSpPr>
            <p:cNvPr id="398406" name="AutoShape 70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98407" name="AutoShape 71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pic>
        <p:nvPicPr>
          <p:cNvPr id="398408" name="Picture 72" descr="tuli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92001" y="37338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411" name="AutoShape 75"/>
          <p:cNvSpPr>
            <a:spLocks noChangeArrowheads="1"/>
          </p:cNvSpPr>
          <p:nvPr/>
        </p:nvSpPr>
        <p:spPr bwMode="auto">
          <a:xfrm>
            <a:off x="2844800" y="5334000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98412" name="AutoShape 76"/>
          <p:cNvSpPr>
            <a:spLocks noChangeArrowheads="1"/>
          </p:cNvSpPr>
          <p:nvPr/>
        </p:nvSpPr>
        <p:spPr bwMode="auto">
          <a:xfrm>
            <a:off x="4978400" y="6172200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98413" name="AutoShape 77"/>
          <p:cNvSpPr>
            <a:spLocks noChangeArrowheads="1"/>
          </p:cNvSpPr>
          <p:nvPr/>
        </p:nvSpPr>
        <p:spPr bwMode="auto">
          <a:xfrm>
            <a:off x="4775200" y="5229225"/>
            <a:ext cx="508000" cy="3048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587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98414" name="AutoShape 78"/>
          <p:cNvSpPr>
            <a:spLocks noChangeArrowheads="1"/>
          </p:cNvSpPr>
          <p:nvPr/>
        </p:nvSpPr>
        <p:spPr bwMode="auto">
          <a:xfrm>
            <a:off x="4394200" y="5319713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98415" name="AutoShape 79"/>
          <p:cNvSpPr>
            <a:spLocks noChangeArrowheads="1"/>
          </p:cNvSpPr>
          <p:nvPr/>
        </p:nvSpPr>
        <p:spPr bwMode="auto">
          <a:xfrm>
            <a:off x="6883400" y="5300663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98416" name="AutoShape 80"/>
          <p:cNvSpPr>
            <a:spLocks noChangeArrowheads="1"/>
          </p:cNvSpPr>
          <p:nvPr/>
        </p:nvSpPr>
        <p:spPr bwMode="auto">
          <a:xfrm>
            <a:off x="6375400" y="5210175"/>
            <a:ext cx="508000" cy="3048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587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98417" name="AutoShape 81"/>
          <p:cNvSpPr>
            <a:spLocks noChangeArrowheads="1"/>
          </p:cNvSpPr>
          <p:nvPr/>
        </p:nvSpPr>
        <p:spPr bwMode="auto">
          <a:xfrm>
            <a:off x="5994400" y="5300663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pic>
        <p:nvPicPr>
          <p:cNvPr id="398420" name="lan 1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708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425" name="AutoShape 89"/>
          <p:cNvSpPr>
            <a:spLocks noChangeArrowheads="1"/>
          </p:cNvSpPr>
          <p:nvPr/>
        </p:nvSpPr>
        <p:spPr bwMode="auto">
          <a:xfrm>
            <a:off x="-406400" y="914400"/>
            <a:ext cx="13106400" cy="1524000"/>
          </a:xfrm>
          <a:prstGeom prst="wave">
            <a:avLst>
              <a:gd name="adj1" fmla="val 13005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98427" name="Text Box 91"/>
          <p:cNvSpPr txBox="1">
            <a:spLocks noChangeArrowheads="1"/>
          </p:cNvSpPr>
          <p:nvPr/>
        </p:nvSpPr>
        <p:spPr bwMode="auto">
          <a:xfrm>
            <a:off x="2540000" y="458340"/>
            <a:ext cx="8940800" cy="19389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8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98430" name="Text Box 94"/>
          <p:cNvSpPr txBox="1">
            <a:spLocks noChangeArrowheads="1"/>
          </p:cNvSpPr>
          <p:nvPr/>
        </p:nvSpPr>
        <p:spPr bwMode="auto">
          <a:xfrm>
            <a:off x="5588000" y="7086600"/>
            <a:ext cx="1828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Tiếng xe1</a:t>
            </a:r>
          </a:p>
        </p:txBody>
      </p:sp>
      <p:sp>
        <p:nvSpPr>
          <p:cNvPr id="398431" name="Text Box 95"/>
          <p:cNvSpPr txBox="1">
            <a:spLocks noChangeArrowheads="1"/>
          </p:cNvSpPr>
          <p:nvPr/>
        </p:nvSpPr>
        <p:spPr bwMode="auto">
          <a:xfrm>
            <a:off x="7721600" y="7086600"/>
            <a:ext cx="1828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Tiếng xe1</a:t>
            </a:r>
          </a:p>
        </p:txBody>
      </p:sp>
      <p:pic>
        <p:nvPicPr>
          <p:cNvPr id="398432" name="Picture 9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33" y="5105400"/>
            <a:ext cx="508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433" name="AutoShape 97"/>
          <p:cNvSpPr>
            <a:spLocks noChangeArrowheads="1"/>
          </p:cNvSpPr>
          <p:nvPr/>
        </p:nvSpPr>
        <p:spPr bwMode="auto">
          <a:xfrm>
            <a:off x="5283200" y="5334000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90411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984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P nghi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84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titled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84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titled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3984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3984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3984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3984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84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84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84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84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8420"/>
                </p:tgtEl>
              </p:cMediaNode>
            </p:audio>
          </p:childTnLst>
        </p:cTn>
      </p:par>
    </p:tnLst>
    <p:bldLst>
      <p:bldP spid="398427" grpId="0" animBg="1"/>
      <p:bldP spid="398430" grpId="0"/>
      <p:bldP spid="398431" grpId="0"/>
      <p:bldP spid="3984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AutoShape 2"/>
          <p:cNvSpPr>
            <a:spLocks noChangeArrowheads="1"/>
          </p:cNvSpPr>
          <p:nvPr/>
        </p:nvSpPr>
        <p:spPr bwMode="auto">
          <a:xfrm rot="193860">
            <a:off x="13009033" y="4316414"/>
            <a:ext cx="668867" cy="342900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051" name="AutoShape 3"/>
          <p:cNvSpPr>
            <a:spLocks noChangeArrowheads="1"/>
          </p:cNvSpPr>
          <p:nvPr/>
        </p:nvSpPr>
        <p:spPr bwMode="auto">
          <a:xfrm rot="193860">
            <a:off x="11074402" y="4343401"/>
            <a:ext cx="732367" cy="392113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052" name="Rectangle 4"/>
          <p:cNvSpPr>
            <a:spLocks noChangeArrowheads="1"/>
          </p:cNvSpPr>
          <p:nvPr/>
        </p:nvSpPr>
        <p:spPr bwMode="auto">
          <a:xfrm>
            <a:off x="-1624735" y="29689"/>
            <a:ext cx="19486033" cy="3973513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 dirty="0"/>
          </a:p>
        </p:txBody>
      </p:sp>
      <p:grpSp>
        <p:nvGrpSpPr>
          <p:cNvPr id="386053" name="Group 5"/>
          <p:cNvGrpSpPr/>
          <p:nvPr/>
        </p:nvGrpSpPr>
        <p:grpSpPr bwMode="auto">
          <a:xfrm rot="199067">
            <a:off x="11029951" y="2819400"/>
            <a:ext cx="1016000" cy="1752600"/>
            <a:chOff x="2400" y="1920"/>
            <a:chExt cx="1632" cy="2160"/>
          </a:xfrm>
        </p:grpSpPr>
        <p:sp>
          <p:nvSpPr>
            <p:cNvPr id="386054" name="AutoShape 6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55" name="AutoShape 7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86056" name="AutoShape 8"/>
          <p:cNvSpPr>
            <a:spLocks noChangeArrowheads="1"/>
          </p:cNvSpPr>
          <p:nvPr/>
        </p:nvSpPr>
        <p:spPr bwMode="auto">
          <a:xfrm rot="190789">
            <a:off x="8636000" y="4335465"/>
            <a:ext cx="1117600" cy="465137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grpSp>
        <p:nvGrpSpPr>
          <p:cNvPr id="386057" name="Group 9"/>
          <p:cNvGrpSpPr/>
          <p:nvPr/>
        </p:nvGrpSpPr>
        <p:grpSpPr bwMode="auto">
          <a:xfrm rot="199585">
            <a:off x="8636000" y="2590800"/>
            <a:ext cx="1219200" cy="2133600"/>
            <a:chOff x="2400" y="1920"/>
            <a:chExt cx="1632" cy="2160"/>
          </a:xfrm>
        </p:grpSpPr>
        <p:sp>
          <p:nvSpPr>
            <p:cNvPr id="386058" name="AutoShape 10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59" name="AutoShape 11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86060" name="AutoShape 12"/>
          <p:cNvSpPr>
            <a:spLocks noChangeArrowheads="1"/>
          </p:cNvSpPr>
          <p:nvPr/>
        </p:nvSpPr>
        <p:spPr bwMode="auto">
          <a:xfrm rot="190789">
            <a:off x="6197600" y="4183065"/>
            <a:ext cx="1219200" cy="617537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061" name="AutoShape 13"/>
          <p:cNvSpPr>
            <a:spLocks noChangeArrowheads="1"/>
          </p:cNvSpPr>
          <p:nvPr/>
        </p:nvSpPr>
        <p:spPr bwMode="auto">
          <a:xfrm rot="190789">
            <a:off x="3454400" y="4114800"/>
            <a:ext cx="1625600" cy="685800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grpSp>
        <p:nvGrpSpPr>
          <p:cNvPr id="386062" name="Group 14"/>
          <p:cNvGrpSpPr/>
          <p:nvPr/>
        </p:nvGrpSpPr>
        <p:grpSpPr bwMode="auto">
          <a:xfrm rot="197318">
            <a:off x="2834217" y="1679575"/>
            <a:ext cx="3048000" cy="2967039"/>
            <a:chOff x="2400" y="1920"/>
            <a:chExt cx="1632" cy="2160"/>
          </a:xfrm>
        </p:grpSpPr>
        <p:sp>
          <p:nvSpPr>
            <p:cNvPr id="386063" name="AutoShape 15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64" name="AutoShape 16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86065" name="AutoShape 17"/>
          <p:cNvSpPr>
            <a:spLocks noChangeArrowheads="1"/>
          </p:cNvSpPr>
          <p:nvPr/>
        </p:nvSpPr>
        <p:spPr bwMode="auto">
          <a:xfrm rot="190789">
            <a:off x="50800" y="4038600"/>
            <a:ext cx="1727200" cy="685800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grpSp>
        <p:nvGrpSpPr>
          <p:cNvPr id="386066" name="Group 18"/>
          <p:cNvGrpSpPr/>
          <p:nvPr/>
        </p:nvGrpSpPr>
        <p:grpSpPr bwMode="auto">
          <a:xfrm rot="197318">
            <a:off x="-660400" y="1143000"/>
            <a:ext cx="3454400" cy="3429000"/>
            <a:chOff x="2400" y="1920"/>
            <a:chExt cx="1632" cy="2160"/>
          </a:xfrm>
        </p:grpSpPr>
        <p:sp>
          <p:nvSpPr>
            <p:cNvPr id="386067" name="AutoShape 19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68" name="AutoShape 20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86069" name="AutoShape 21"/>
          <p:cNvSpPr>
            <a:spLocks noChangeArrowheads="1"/>
          </p:cNvSpPr>
          <p:nvPr/>
        </p:nvSpPr>
        <p:spPr bwMode="auto">
          <a:xfrm>
            <a:off x="0" y="4495800"/>
            <a:ext cx="17780000" cy="2362200"/>
          </a:xfrm>
          <a:prstGeom prst="flowChartProcess">
            <a:avLst/>
          </a:prstGeom>
          <a:solidFill>
            <a:srgbClr val="2929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pic>
        <p:nvPicPr>
          <p:cNvPr id="386070" name="Picture 22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753602" y="37338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071" name="Picture 23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36368" y="38100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6072" name="Group 24"/>
          <p:cNvGrpSpPr/>
          <p:nvPr/>
        </p:nvGrpSpPr>
        <p:grpSpPr bwMode="auto">
          <a:xfrm>
            <a:off x="-8128000" y="6477000"/>
            <a:ext cx="27127200" cy="0"/>
            <a:chOff x="-3840" y="4128"/>
            <a:chExt cx="12816" cy="0"/>
          </a:xfrm>
        </p:grpSpPr>
        <p:sp>
          <p:nvSpPr>
            <p:cNvPr id="386073" name="Line 25"/>
            <p:cNvSpPr>
              <a:spLocks noChangeShapeType="1"/>
            </p:cNvSpPr>
            <p:nvPr/>
          </p:nvSpPr>
          <p:spPr bwMode="auto">
            <a:xfrm>
              <a:off x="-3840" y="4128"/>
              <a:ext cx="528" cy="0"/>
            </a:xfrm>
            <a:prstGeom prst="line">
              <a:avLst/>
            </a:prstGeom>
            <a:noFill/>
            <a:ln w="66675">
              <a:solidFill>
                <a:schemeClr val="bg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pSp>
          <p:nvGrpSpPr>
            <p:cNvPr id="386074" name="Group 26"/>
            <p:cNvGrpSpPr/>
            <p:nvPr/>
          </p:nvGrpSpPr>
          <p:grpSpPr bwMode="auto">
            <a:xfrm>
              <a:off x="-3024" y="4128"/>
              <a:ext cx="12000" cy="0"/>
              <a:chOff x="-3024" y="4128"/>
              <a:chExt cx="12000" cy="0"/>
            </a:xfrm>
          </p:grpSpPr>
          <p:grpSp>
            <p:nvGrpSpPr>
              <p:cNvPr id="386075" name="Group 27"/>
              <p:cNvGrpSpPr/>
              <p:nvPr/>
            </p:nvGrpSpPr>
            <p:grpSpPr bwMode="auto">
              <a:xfrm>
                <a:off x="-3024" y="4128"/>
                <a:ext cx="9360" cy="0"/>
                <a:chOff x="-2448" y="4032"/>
                <a:chExt cx="9360" cy="0"/>
              </a:xfrm>
            </p:grpSpPr>
            <p:sp>
              <p:nvSpPr>
                <p:cNvPr id="386076" name="Line 28"/>
                <p:cNvSpPr>
                  <a:spLocks noChangeShapeType="1"/>
                </p:cNvSpPr>
                <p:nvPr/>
              </p:nvSpPr>
              <p:spPr bwMode="auto">
                <a:xfrm>
                  <a:off x="62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77" name="Line 29"/>
                <p:cNvSpPr>
                  <a:spLocks noChangeShapeType="1"/>
                </p:cNvSpPr>
                <p:nvPr/>
              </p:nvSpPr>
              <p:spPr bwMode="auto">
                <a:xfrm>
                  <a:off x="3216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78" name="Line 30"/>
                <p:cNvSpPr>
                  <a:spLocks noChangeShapeType="1"/>
                </p:cNvSpPr>
                <p:nvPr/>
              </p:nvSpPr>
              <p:spPr bwMode="auto">
                <a:xfrm>
                  <a:off x="2352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79" name="Line 31"/>
                <p:cNvSpPr>
                  <a:spLocks noChangeShapeType="1"/>
                </p:cNvSpPr>
                <p:nvPr/>
              </p:nvSpPr>
              <p:spPr bwMode="auto">
                <a:xfrm>
                  <a:off x="1440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0" name="Line 32"/>
                <p:cNvSpPr>
                  <a:spLocks noChangeShapeType="1"/>
                </p:cNvSpPr>
                <p:nvPr/>
              </p:nvSpPr>
              <p:spPr bwMode="auto">
                <a:xfrm>
                  <a:off x="398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1" name="Line 33"/>
                <p:cNvSpPr>
                  <a:spLocks noChangeShapeType="1"/>
                </p:cNvSpPr>
                <p:nvPr/>
              </p:nvSpPr>
              <p:spPr bwMode="auto">
                <a:xfrm>
                  <a:off x="638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2" name="Line 34"/>
                <p:cNvSpPr>
                  <a:spLocks noChangeShapeType="1"/>
                </p:cNvSpPr>
                <p:nvPr/>
              </p:nvSpPr>
              <p:spPr bwMode="auto">
                <a:xfrm>
                  <a:off x="5496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3" name="Line 35"/>
                <p:cNvSpPr>
                  <a:spLocks noChangeShapeType="1"/>
                </p:cNvSpPr>
                <p:nvPr/>
              </p:nvSpPr>
              <p:spPr bwMode="auto">
                <a:xfrm>
                  <a:off x="4752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4" name="Line 36"/>
                <p:cNvSpPr>
                  <a:spLocks noChangeShapeType="1"/>
                </p:cNvSpPr>
                <p:nvPr/>
              </p:nvSpPr>
              <p:spPr bwMode="auto">
                <a:xfrm>
                  <a:off x="-2448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5" name="Line 37"/>
                <p:cNvSpPr>
                  <a:spLocks noChangeShapeType="1"/>
                </p:cNvSpPr>
                <p:nvPr/>
              </p:nvSpPr>
              <p:spPr bwMode="auto">
                <a:xfrm>
                  <a:off x="-14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6" name="Line 38"/>
                <p:cNvSpPr>
                  <a:spLocks noChangeShapeType="1"/>
                </p:cNvSpPr>
                <p:nvPr/>
              </p:nvSpPr>
              <p:spPr bwMode="auto">
                <a:xfrm>
                  <a:off x="-86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7" name="Line 39"/>
                <p:cNvSpPr>
                  <a:spLocks noChangeShapeType="1"/>
                </p:cNvSpPr>
                <p:nvPr/>
              </p:nvSpPr>
              <p:spPr bwMode="auto">
                <a:xfrm>
                  <a:off x="-1632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386088" name="Line 40"/>
              <p:cNvSpPr>
                <a:spLocks noChangeShapeType="1"/>
              </p:cNvSpPr>
              <p:nvPr/>
            </p:nvSpPr>
            <p:spPr bwMode="auto">
              <a:xfrm>
                <a:off x="7776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86089" name="Line 41"/>
              <p:cNvSpPr>
                <a:spLocks noChangeShapeType="1"/>
              </p:cNvSpPr>
              <p:nvPr/>
            </p:nvSpPr>
            <p:spPr bwMode="auto">
              <a:xfrm>
                <a:off x="8448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86090" name="Line 42"/>
              <p:cNvSpPr>
                <a:spLocks noChangeShapeType="1"/>
              </p:cNvSpPr>
              <p:nvPr/>
            </p:nvSpPr>
            <p:spPr bwMode="auto">
              <a:xfrm>
                <a:off x="7152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86091" name="Line 43"/>
              <p:cNvSpPr>
                <a:spLocks noChangeShapeType="1"/>
              </p:cNvSpPr>
              <p:nvPr/>
            </p:nvSpPr>
            <p:spPr bwMode="auto">
              <a:xfrm>
                <a:off x="6480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</p:grpSp>
      <p:grpSp>
        <p:nvGrpSpPr>
          <p:cNvPr id="386092" name="Group 44"/>
          <p:cNvGrpSpPr/>
          <p:nvPr/>
        </p:nvGrpSpPr>
        <p:grpSpPr bwMode="auto">
          <a:xfrm>
            <a:off x="1320800" y="4876800"/>
            <a:ext cx="7010400" cy="1676400"/>
            <a:chOff x="912" y="3072"/>
            <a:chExt cx="3312" cy="864"/>
          </a:xfrm>
        </p:grpSpPr>
        <p:sp>
          <p:nvSpPr>
            <p:cNvPr id="386093" name="AutoShape 45"/>
            <p:cNvSpPr>
              <a:spLocks noChangeArrowheads="1"/>
            </p:cNvSpPr>
            <p:nvPr/>
          </p:nvSpPr>
          <p:spPr bwMode="auto">
            <a:xfrm>
              <a:off x="912" y="3072"/>
              <a:ext cx="3312" cy="86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80442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94" name="Rectangle 46"/>
            <p:cNvSpPr>
              <a:spLocks noChangeArrowheads="1"/>
            </p:cNvSpPr>
            <p:nvPr/>
          </p:nvSpPr>
          <p:spPr bwMode="auto">
            <a:xfrm>
              <a:off x="1344" y="3216"/>
              <a:ext cx="624" cy="24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95" name="Rectangle 47"/>
            <p:cNvSpPr>
              <a:spLocks noChangeArrowheads="1"/>
            </p:cNvSpPr>
            <p:nvPr/>
          </p:nvSpPr>
          <p:spPr bwMode="auto">
            <a:xfrm>
              <a:off x="2832" y="3216"/>
              <a:ext cx="624" cy="24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96" name="Rectangle 48"/>
            <p:cNvSpPr>
              <a:spLocks noChangeArrowheads="1"/>
            </p:cNvSpPr>
            <p:nvPr/>
          </p:nvSpPr>
          <p:spPr bwMode="auto">
            <a:xfrm>
              <a:off x="2064" y="3216"/>
              <a:ext cx="624" cy="24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</p:grpSp>
      <p:sp>
        <p:nvSpPr>
          <p:cNvPr id="386097" name="Rectangle 49"/>
          <p:cNvSpPr>
            <a:spLocks noChangeArrowheads="1"/>
          </p:cNvSpPr>
          <p:nvPr/>
        </p:nvSpPr>
        <p:spPr bwMode="auto">
          <a:xfrm>
            <a:off x="7055728" y="5029201"/>
            <a:ext cx="609600" cy="835025"/>
          </a:xfrm>
          <a:prstGeom prst="rect">
            <a:avLst/>
          </a:prstGeom>
          <a:solidFill>
            <a:srgbClr val="00FFFF"/>
          </a:solidFill>
          <a:ln w="31750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098" name="AutoShape 50"/>
          <p:cNvSpPr>
            <a:spLocks noChangeArrowheads="1"/>
          </p:cNvSpPr>
          <p:nvPr/>
        </p:nvSpPr>
        <p:spPr bwMode="auto">
          <a:xfrm>
            <a:off x="3104272" y="5334000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099" name="AutoShape 51"/>
          <p:cNvSpPr>
            <a:spLocks noChangeArrowheads="1"/>
          </p:cNvSpPr>
          <p:nvPr/>
        </p:nvSpPr>
        <p:spPr bwMode="auto">
          <a:xfrm>
            <a:off x="2661528" y="5243513"/>
            <a:ext cx="508000" cy="3048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587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00" name="AutoShape 52"/>
          <p:cNvSpPr>
            <a:spLocks noChangeArrowheads="1"/>
          </p:cNvSpPr>
          <p:nvPr/>
        </p:nvSpPr>
        <p:spPr bwMode="auto">
          <a:xfrm>
            <a:off x="6400800" y="5859464"/>
            <a:ext cx="1219200" cy="930275"/>
          </a:xfrm>
          <a:prstGeom prst="flowChartSummingJunction">
            <a:avLst/>
          </a:prstGeom>
          <a:solidFill>
            <a:srgbClr val="000000"/>
          </a:solidFill>
          <a:ln w="28575">
            <a:solidFill>
              <a:srgbClr val="FFFF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01" name="AutoShape 53"/>
          <p:cNvSpPr>
            <a:spLocks noChangeArrowheads="1"/>
          </p:cNvSpPr>
          <p:nvPr/>
        </p:nvSpPr>
        <p:spPr bwMode="auto">
          <a:xfrm>
            <a:off x="2844800" y="5935664"/>
            <a:ext cx="1219200" cy="930275"/>
          </a:xfrm>
          <a:prstGeom prst="flowChartSummingJunction">
            <a:avLst/>
          </a:prstGeom>
          <a:solidFill>
            <a:srgbClr val="000000"/>
          </a:solidFill>
          <a:ln w="28575">
            <a:solidFill>
              <a:srgbClr val="FFFF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02" name="Line 54"/>
          <p:cNvSpPr>
            <a:spLocks noChangeShapeType="1"/>
          </p:cNvSpPr>
          <p:nvPr/>
        </p:nvSpPr>
        <p:spPr bwMode="auto">
          <a:xfrm flipH="1">
            <a:off x="8331200" y="4343400"/>
            <a:ext cx="0" cy="914400"/>
          </a:xfrm>
          <a:prstGeom prst="line">
            <a:avLst/>
          </a:prstGeom>
          <a:noFill/>
          <a:ln w="28575">
            <a:solidFill>
              <a:srgbClr val="A854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6103" name="AutoShape 55" descr="2Q=="/>
          <p:cNvSpPr>
            <a:spLocks noChangeAspect="1" noChangeArrowheads="1"/>
          </p:cNvSpPr>
          <p:nvPr/>
        </p:nvSpPr>
        <p:spPr bwMode="auto">
          <a:xfrm>
            <a:off x="207435" y="46037"/>
            <a:ext cx="328930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pic>
        <p:nvPicPr>
          <p:cNvPr id="386104" name="Picture 56" descr="LaCoVN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678896" flipV="1">
            <a:off x="7353985" y="4110037"/>
            <a:ext cx="1009649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105" name="AutoShape 57"/>
          <p:cNvSpPr>
            <a:spLocks noChangeArrowheads="1"/>
          </p:cNvSpPr>
          <p:nvPr/>
        </p:nvSpPr>
        <p:spPr bwMode="auto">
          <a:xfrm rot="-396094">
            <a:off x="11256435" y="1323975"/>
            <a:ext cx="1267884" cy="717551"/>
          </a:xfrm>
          <a:prstGeom prst="cloudCallout">
            <a:avLst>
              <a:gd name="adj1" fmla="val -13449"/>
              <a:gd name="adj2" fmla="val 1381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/>
          </a:p>
        </p:txBody>
      </p:sp>
      <p:grpSp>
        <p:nvGrpSpPr>
          <p:cNvPr id="386106" name="Group 58"/>
          <p:cNvGrpSpPr/>
          <p:nvPr/>
        </p:nvGrpSpPr>
        <p:grpSpPr bwMode="auto">
          <a:xfrm rot="199695">
            <a:off x="5994400" y="1981200"/>
            <a:ext cx="1828800" cy="2514600"/>
            <a:chOff x="2400" y="1920"/>
            <a:chExt cx="1632" cy="2160"/>
          </a:xfrm>
        </p:grpSpPr>
        <p:sp>
          <p:nvSpPr>
            <p:cNvPr id="386107" name="AutoShape 59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108" name="AutoShape 60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86109" name="AutoShape 61"/>
          <p:cNvSpPr>
            <a:spLocks noChangeArrowheads="1"/>
          </p:cNvSpPr>
          <p:nvPr/>
        </p:nvSpPr>
        <p:spPr bwMode="auto">
          <a:xfrm rot="-404749">
            <a:off x="7579784" y="457201"/>
            <a:ext cx="1930400" cy="876300"/>
          </a:xfrm>
          <a:prstGeom prst="cloudCallout">
            <a:avLst>
              <a:gd name="adj1" fmla="val -7792"/>
              <a:gd name="adj2" fmla="val 3410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/>
          </a:p>
        </p:txBody>
      </p:sp>
      <p:sp>
        <p:nvSpPr>
          <p:cNvPr id="386110" name="AutoShape 62"/>
          <p:cNvSpPr>
            <a:spLocks noChangeArrowheads="1"/>
          </p:cNvSpPr>
          <p:nvPr/>
        </p:nvSpPr>
        <p:spPr bwMode="auto">
          <a:xfrm rot="-393541">
            <a:off x="2946400" y="381001"/>
            <a:ext cx="2641600" cy="1181100"/>
          </a:xfrm>
          <a:prstGeom prst="cloudCallout">
            <a:avLst>
              <a:gd name="adj1" fmla="val -16819"/>
              <a:gd name="adj2" fmla="val -2554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/>
          </a:p>
        </p:txBody>
      </p:sp>
      <p:pic>
        <p:nvPicPr>
          <p:cNvPr id="386111" name="Picture 63" descr="chi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209388">
            <a:off x="-3048000" y="862013"/>
            <a:ext cx="1526116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112" name="Picture 64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36802" y="38100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113" name="Picture 65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99569" y="38100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114" name="AutoShape 66"/>
          <p:cNvSpPr>
            <a:spLocks noChangeArrowheads="1"/>
          </p:cNvSpPr>
          <p:nvPr/>
        </p:nvSpPr>
        <p:spPr bwMode="auto">
          <a:xfrm rot="-393541">
            <a:off x="15138400" y="304801"/>
            <a:ext cx="2641600" cy="1181100"/>
          </a:xfrm>
          <a:prstGeom prst="cloudCallout">
            <a:avLst>
              <a:gd name="adj1" fmla="val -16819"/>
              <a:gd name="adj2" fmla="val -2554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/>
          </a:p>
        </p:txBody>
      </p:sp>
      <p:pic>
        <p:nvPicPr>
          <p:cNvPr id="386115" name="Picture 67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528801" y="37338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116" name="Picture 68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191568" y="37338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6117" name="Group 69"/>
          <p:cNvGrpSpPr/>
          <p:nvPr/>
        </p:nvGrpSpPr>
        <p:grpSpPr bwMode="auto">
          <a:xfrm rot="199067">
            <a:off x="12994217" y="2973388"/>
            <a:ext cx="914400" cy="1524000"/>
            <a:chOff x="2400" y="1920"/>
            <a:chExt cx="1632" cy="2160"/>
          </a:xfrm>
        </p:grpSpPr>
        <p:sp>
          <p:nvSpPr>
            <p:cNvPr id="386118" name="AutoShape 70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119" name="AutoShape 71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pic>
        <p:nvPicPr>
          <p:cNvPr id="386120" name="Picture 72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1" y="37338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121" name="WordArt 73"/>
          <p:cNvSpPr>
            <a:spLocks noChangeArrowheads="1" noChangeShapeType="1" noTextEdit="1"/>
          </p:cNvSpPr>
          <p:nvPr/>
        </p:nvSpPr>
        <p:spPr bwMode="auto">
          <a:xfrm>
            <a:off x="3803651" y="5643563"/>
            <a:ext cx="27432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b="1" kern="10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386123" name="AutoShape 75"/>
          <p:cNvSpPr>
            <a:spLocks noChangeArrowheads="1"/>
          </p:cNvSpPr>
          <p:nvPr/>
        </p:nvSpPr>
        <p:spPr bwMode="auto">
          <a:xfrm>
            <a:off x="2280528" y="5334000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4" name="AutoShape 76"/>
          <p:cNvSpPr>
            <a:spLocks noChangeArrowheads="1"/>
          </p:cNvSpPr>
          <p:nvPr/>
        </p:nvSpPr>
        <p:spPr bwMode="auto">
          <a:xfrm>
            <a:off x="4673600" y="5334000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5" name="AutoShape 77"/>
          <p:cNvSpPr>
            <a:spLocks noChangeArrowheads="1"/>
          </p:cNvSpPr>
          <p:nvPr/>
        </p:nvSpPr>
        <p:spPr bwMode="auto">
          <a:xfrm>
            <a:off x="4165600" y="5229225"/>
            <a:ext cx="508000" cy="3048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587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6" name="AutoShape 78"/>
          <p:cNvSpPr>
            <a:spLocks noChangeArrowheads="1"/>
          </p:cNvSpPr>
          <p:nvPr/>
        </p:nvSpPr>
        <p:spPr bwMode="auto">
          <a:xfrm>
            <a:off x="3759200" y="5319713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7" name="AutoShape 79"/>
          <p:cNvSpPr>
            <a:spLocks noChangeArrowheads="1"/>
          </p:cNvSpPr>
          <p:nvPr/>
        </p:nvSpPr>
        <p:spPr bwMode="auto">
          <a:xfrm>
            <a:off x="6299200" y="5300663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8" name="AutoShape 80"/>
          <p:cNvSpPr>
            <a:spLocks noChangeArrowheads="1"/>
          </p:cNvSpPr>
          <p:nvPr/>
        </p:nvSpPr>
        <p:spPr bwMode="auto">
          <a:xfrm>
            <a:off x="5791200" y="5210175"/>
            <a:ext cx="508000" cy="3048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587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9" name="AutoShape 81"/>
          <p:cNvSpPr>
            <a:spLocks noChangeArrowheads="1"/>
          </p:cNvSpPr>
          <p:nvPr/>
        </p:nvSpPr>
        <p:spPr bwMode="auto">
          <a:xfrm>
            <a:off x="5486400" y="5300663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pic>
        <p:nvPicPr>
          <p:cNvPr id="386132" name="lan 1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708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137" name="AutoShape 89"/>
          <p:cNvSpPr>
            <a:spLocks noChangeArrowheads="1"/>
          </p:cNvSpPr>
          <p:nvPr/>
        </p:nvSpPr>
        <p:spPr bwMode="auto">
          <a:xfrm>
            <a:off x="9655127" y="0"/>
            <a:ext cx="2540000" cy="20574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86138" name="Text Box 90"/>
          <p:cNvSpPr txBox="1">
            <a:spLocks noChangeArrowheads="1"/>
          </p:cNvSpPr>
          <p:nvPr/>
        </p:nvSpPr>
        <p:spPr bwMode="auto">
          <a:xfrm>
            <a:off x="3860800" y="3810001"/>
            <a:ext cx="711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386146" name="Text Box 98"/>
          <p:cNvSpPr txBox="1">
            <a:spLocks noChangeArrowheads="1"/>
          </p:cNvSpPr>
          <p:nvPr/>
        </p:nvSpPr>
        <p:spPr bwMode="auto">
          <a:xfrm>
            <a:off x="7924800" y="7315200"/>
            <a:ext cx="1625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Tiếng xe</a:t>
            </a:r>
          </a:p>
        </p:txBody>
      </p:sp>
      <p:pic>
        <p:nvPicPr>
          <p:cNvPr id="386148" name="Picture 10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5105400"/>
            <a:ext cx="508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149" name="Picture 10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572000"/>
            <a:ext cx="1727200" cy="20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150" name="AutoShape 102"/>
          <p:cNvSpPr>
            <a:spLocks noChangeArrowheads="1"/>
          </p:cNvSpPr>
          <p:nvPr/>
        </p:nvSpPr>
        <p:spPr bwMode="auto">
          <a:xfrm>
            <a:off x="7468654" y="2291196"/>
            <a:ext cx="5716241" cy="3348203"/>
          </a:xfrm>
          <a:prstGeom prst="cloudCallout">
            <a:avLst>
              <a:gd name="adj1" fmla="val -12903"/>
              <a:gd name="adj2" fmla="val 50463"/>
            </a:avLst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7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WordArt 73"/>
          <p:cNvSpPr>
            <a:spLocks noChangeArrowheads="1" noChangeShapeType="1" noTextEdit="1"/>
          </p:cNvSpPr>
          <p:nvPr/>
        </p:nvSpPr>
        <p:spPr bwMode="auto">
          <a:xfrm>
            <a:off x="3636935" y="5639397"/>
            <a:ext cx="3072111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733" b="1" kern="10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01125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386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386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386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386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4" dur="2000" fill="hold"/>
                                        <p:tgtEl>
                                          <p:spTgt spid="386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6" dur="2000" fill="hold"/>
                                        <p:tgtEl>
                                          <p:spTgt spid="386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8" dur="2000" fill="hold"/>
                                        <p:tgtEl>
                                          <p:spTgt spid="386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0" dur="2000" fill="hold"/>
                                        <p:tgtEl>
                                          <p:spTgt spid="386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2" dur="2000" fill="hold"/>
                                        <p:tgtEl>
                                          <p:spTgt spid="386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4" dur="2000" fill="hold"/>
                                        <p:tgtEl>
                                          <p:spTgt spid="386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6" dur="2000" fill="hold"/>
                                        <p:tgtEl>
                                          <p:spTgt spid="386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3 0.22474 C 0.12917 0.21318 0.23333 0.20139 0.26163 0.22219 C 0.28993 0.243 0.15347 0.36532 0.19635 0.34936 C 0.23872 0.33364 0.4474 0.1348 0.51823 0.1274 C 0.58889 0.12 0.56267 0.27191 0.61997 0.30404 C 0.67743 0.33618 0.81094 0.34243 0.86215 0.32092 C 0.91337 0.29919 0.8974 0.17063 0.92813 0.1741 C 0.95868 0.17757 1.01215 0.31352 1.04583 0.3415 C 1.08004 0.36994 1.09705 0.32624 1.1316 0.34428 C 1.16597 0.36208 1.21233 0.44786 1.25295 0.44948 C 1.29306 0.4511 1.3724 0.37988 1.37396 0.35329 C 1.37569 0.3267 1.26458 0.31006 1.26354 0.28971 C 1.2625 0.26913 1.3276 0.23676 1.36684 0.23121 C 1.4059 0.22543 1.48681 0.23722 1.49861 0.25456 C 1.51007 0.27191 1.45104 0.33295 1.43837 0.33526 C 1.42517 0.33711 1.4092 0.28902 1.42014 0.26751 C 1.43108 0.24601 1.46754 0.22543 1.50417 0.20509 " pathEditMode="relative" rAng="0" ptsTypes="aaaaaaaaaaaaaaaaA">
                                      <p:cBhvr>
                                        <p:cTn id="28" dur="5000" fill="hold"/>
                                        <p:tgtEl>
                                          <p:spTgt spid="386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71" y="608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0" dur="2000" fill="hold"/>
                                        <p:tgtEl>
                                          <p:spTgt spid="386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2" dur="2000" fill="hold"/>
                                        <p:tgtEl>
                                          <p:spTgt spid="386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4" dur="2000" fill="hold"/>
                                        <p:tgtEl>
                                          <p:spTgt spid="386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6" dur="2000" fill="hold"/>
                                        <p:tgtEl>
                                          <p:spTgt spid="386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6875 -0.02223 L -0.44583 -0.0111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86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67" y="55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0" dur="500" fill="hold"/>
                                        <p:tgtEl>
                                          <p:spTgt spid="386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2" dur="500" fill="hold"/>
                                        <p:tgtEl>
                                          <p:spTgt spid="386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" dur="100" fill="hold"/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5" dur="100" fill="hold"/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" fill="hold"/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100" fill="hold"/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5" dur="100" fill="hold"/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100" fill="hold"/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4" dur="2000" fill="hold"/>
                                        <p:tgtEl>
                                          <p:spTgt spid="386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6" dur="2000" fill="hold"/>
                                        <p:tgtEl>
                                          <p:spTgt spid="386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8" dur="2000" fill="hold"/>
                                        <p:tgtEl>
                                          <p:spTgt spid="386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0" dur="2000" fill="hold"/>
                                        <p:tgtEl>
                                          <p:spTgt spid="386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2" dur="2000" fill="hold"/>
                                        <p:tgtEl>
                                          <p:spTgt spid="386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4" dur="2000" fill="hold"/>
                                        <p:tgtEl>
                                          <p:spTgt spid="386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6" dur="2000" fill="hold"/>
                                        <p:tgtEl>
                                          <p:spTgt spid="386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8" dur="2000" fill="hold"/>
                                        <p:tgtEl>
                                          <p:spTgt spid="386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0" dur="100" fill="hold"/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81" dur="100" fill="hold"/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100" fill="hold"/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100" fill="hold"/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0" dur="100" fill="hold"/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91" dur="100" fill="hold"/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0" dur="100" fill="hold"/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100" fill="hold"/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100" fill="hold"/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100" fill="hold"/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0" dur="100" fill="hold"/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11" dur="100" fill="hold"/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2" dur="100" fill="hold"/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100" fill="hold"/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100" fill="hold"/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100" fill="hold"/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100" fill="hold"/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100" fill="hold"/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386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(HQ 360p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1000"/>
                                        <p:tgtEl>
                                          <p:spTgt spid="38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386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2000" fill="hold"/>
                                        <p:tgtEl>
                                          <p:spTgt spid="386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8" dur="500"/>
                                        <p:tgtEl>
                                          <p:spTgt spid="386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6132"/>
                </p:tgtEl>
              </p:cMediaNode>
            </p:audio>
          </p:childTnLst>
        </p:cTn>
      </p:par>
    </p:tnLst>
    <p:bldLst>
      <p:bldP spid="386050" grpId="0" animBg="1"/>
      <p:bldP spid="386051" grpId="0" animBg="1"/>
      <p:bldP spid="386056" grpId="0" animBg="1"/>
      <p:bldP spid="386060" grpId="0" animBg="1"/>
      <p:bldP spid="386061" grpId="0" animBg="1"/>
      <p:bldP spid="386065" grpId="0" animBg="1"/>
      <p:bldP spid="386098" grpId="0" animBg="1"/>
      <p:bldP spid="386099" grpId="0" animBg="1"/>
      <p:bldP spid="386100" grpId="0" animBg="1"/>
      <p:bldP spid="386101" grpId="0" animBg="1"/>
      <p:bldP spid="386105" grpId="0" animBg="1"/>
      <p:bldP spid="386109" grpId="0" animBg="1"/>
      <p:bldP spid="386110" grpId="0" animBg="1"/>
      <p:bldP spid="386114" grpId="0" animBg="1"/>
      <p:bldP spid="386123" grpId="0" animBg="1"/>
      <p:bldP spid="386124" grpId="0" animBg="1"/>
      <p:bldP spid="386125" grpId="0" animBg="1"/>
      <p:bldP spid="386126" grpId="0" animBg="1"/>
      <p:bldP spid="386127" grpId="0" animBg="1"/>
      <p:bldP spid="386128" grpId="0" animBg="1"/>
      <p:bldP spid="386129" grpId="0" animBg="1"/>
      <p:bldP spid="386137" grpId="0" animBg="1"/>
      <p:bldP spid="386137" grpId="1" animBg="1"/>
      <p:bldP spid="386137" grpId="2" animBg="1"/>
      <p:bldP spid="3861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AutoShape 2"/>
          <p:cNvSpPr>
            <a:spLocks noChangeArrowheads="1"/>
          </p:cNvSpPr>
          <p:nvPr/>
        </p:nvSpPr>
        <p:spPr bwMode="auto">
          <a:xfrm rot="193860">
            <a:off x="13009033" y="4316414"/>
            <a:ext cx="668867" cy="342900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051" name="AutoShape 3"/>
          <p:cNvSpPr>
            <a:spLocks noChangeArrowheads="1"/>
          </p:cNvSpPr>
          <p:nvPr/>
        </p:nvSpPr>
        <p:spPr bwMode="auto">
          <a:xfrm rot="193860">
            <a:off x="11074402" y="4343401"/>
            <a:ext cx="732367" cy="392113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052" name="Rectangle 4"/>
          <p:cNvSpPr>
            <a:spLocks noChangeArrowheads="1"/>
          </p:cNvSpPr>
          <p:nvPr/>
        </p:nvSpPr>
        <p:spPr bwMode="auto">
          <a:xfrm>
            <a:off x="-1624735" y="29689"/>
            <a:ext cx="19486033" cy="3973513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 dirty="0"/>
          </a:p>
        </p:txBody>
      </p:sp>
      <p:grpSp>
        <p:nvGrpSpPr>
          <p:cNvPr id="386053" name="Group 5"/>
          <p:cNvGrpSpPr/>
          <p:nvPr/>
        </p:nvGrpSpPr>
        <p:grpSpPr bwMode="auto">
          <a:xfrm rot="199067">
            <a:off x="11029951" y="2819400"/>
            <a:ext cx="1016000" cy="1752600"/>
            <a:chOff x="2400" y="1920"/>
            <a:chExt cx="1632" cy="2160"/>
          </a:xfrm>
        </p:grpSpPr>
        <p:sp>
          <p:nvSpPr>
            <p:cNvPr id="386054" name="AutoShape 6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55" name="AutoShape 7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86056" name="AutoShape 8"/>
          <p:cNvSpPr>
            <a:spLocks noChangeArrowheads="1"/>
          </p:cNvSpPr>
          <p:nvPr/>
        </p:nvSpPr>
        <p:spPr bwMode="auto">
          <a:xfrm rot="190789">
            <a:off x="8636000" y="4335465"/>
            <a:ext cx="1117600" cy="465137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grpSp>
        <p:nvGrpSpPr>
          <p:cNvPr id="386057" name="Group 9"/>
          <p:cNvGrpSpPr/>
          <p:nvPr/>
        </p:nvGrpSpPr>
        <p:grpSpPr bwMode="auto">
          <a:xfrm rot="199585">
            <a:off x="8636000" y="2590800"/>
            <a:ext cx="1219200" cy="2133600"/>
            <a:chOff x="2400" y="1920"/>
            <a:chExt cx="1632" cy="2160"/>
          </a:xfrm>
        </p:grpSpPr>
        <p:sp>
          <p:nvSpPr>
            <p:cNvPr id="386058" name="AutoShape 10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59" name="AutoShape 11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86060" name="AutoShape 12"/>
          <p:cNvSpPr>
            <a:spLocks noChangeArrowheads="1"/>
          </p:cNvSpPr>
          <p:nvPr/>
        </p:nvSpPr>
        <p:spPr bwMode="auto">
          <a:xfrm rot="190789">
            <a:off x="6197600" y="4183065"/>
            <a:ext cx="1219200" cy="617537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061" name="AutoShape 13"/>
          <p:cNvSpPr>
            <a:spLocks noChangeArrowheads="1"/>
          </p:cNvSpPr>
          <p:nvPr/>
        </p:nvSpPr>
        <p:spPr bwMode="auto">
          <a:xfrm rot="190789">
            <a:off x="3454400" y="4114800"/>
            <a:ext cx="1625600" cy="685800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grpSp>
        <p:nvGrpSpPr>
          <p:cNvPr id="386062" name="Group 14"/>
          <p:cNvGrpSpPr/>
          <p:nvPr/>
        </p:nvGrpSpPr>
        <p:grpSpPr bwMode="auto">
          <a:xfrm rot="197318">
            <a:off x="2834217" y="1679575"/>
            <a:ext cx="3048000" cy="2967039"/>
            <a:chOff x="2400" y="1920"/>
            <a:chExt cx="1632" cy="2160"/>
          </a:xfrm>
        </p:grpSpPr>
        <p:sp>
          <p:nvSpPr>
            <p:cNvPr id="386063" name="AutoShape 15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64" name="AutoShape 16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86065" name="AutoShape 17"/>
          <p:cNvSpPr>
            <a:spLocks noChangeArrowheads="1"/>
          </p:cNvSpPr>
          <p:nvPr/>
        </p:nvSpPr>
        <p:spPr bwMode="auto">
          <a:xfrm rot="190789">
            <a:off x="50800" y="4038600"/>
            <a:ext cx="1727200" cy="685800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grpSp>
        <p:nvGrpSpPr>
          <p:cNvPr id="386066" name="Group 18"/>
          <p:cNvGrpSpPr/>
          <p:nvPr/>
        </p:nvGrpSpPr>
        <p:grpSpPr bwMode="auto">
          <a:xfrm rot="197318">
            <a:off x="-660400" y="1143000"/>
            <a:ext cx="3454400" cy="3429000"/>
            <a:chOff x="2400" y="1920"/>
            <a:chExt cx="1632" cy="2160"/>
          </a:xfrm>
        </p:grpSpPr>
        <p:sp>
          <p:nvSpPr>
            <p:cNvPr id="386067" name="AutoShape 19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68" name="AutoShape 20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86069" name="AutoShape 21"/>
          <p:cNvSpPr>
            <a:spLocks noChangeArrowheads="1"/>
          </p:cNvSpPr>
          <p:nvPr/>
        </p:nvSpPr>
        <p:spPr bwMode="auto">
          <a:xfrm>
            <a:off x="0" y="4495800"/>
            <a:ext cx="17780000" cy="2362200"/>
          </a:xfrm>
          <a:prstGeom prst="flowChartProcess">
            <a:avLst/>
          </a:prstGeom>
          <a:solidFill>
            <a:srgbClr val="2929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pic>
        <p:nvPicPr>
          <p:cNvPr id="386070" name="Picture 22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753602" y="37338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071" name="Picture 23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36368" y="38100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6072" name="Group 24"/>
          <p:cNvGrpSpPr/>
          <p:nvPr/>
        </p:nvGrpSpPr>
        <p:grpSpPr bwMode="auto">
          <a:xfrm>
            <a:off x="-8128000" y="6477000"/>
            <a:ext cx="27127200" cy="0"/>
            <a:chOff x="-3840" y="4128"/>
            <a:chExt cx="12816" cy="0"/>
          </a:xfrm>
        </p:grpSpPr>
        <p:sp>
          <p:nvSpPr>
            <p:cNvPr id="386073" name="Line 25"/>
            <p:cNvSpPr>
              <a:spLocks noChangeShapeType="1"/>
            </p:cNvSpPr>
            <p:nvPr/>
          </p:nvSpPr>
          <p:spPr bwMode="auto">
            <a:xfrm>
              <a:off x="-3840" y="4128"/>
              <a:ext cx="528" cy="0"/>
            </a:xfrm>
            <a:prstGeom prst="line">
              <a:avLst/>
            </a:prstGeom>
            <a:noFill/>
            <a:ln w="66675">
              <a:solidFill>
                <a:schemeClr val="bg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pSp>
          <p:nvGrpSpPr>
            <p:cNvPr id="386074" name="Group 26"/>
            <p:cNvGrpSpPr/>
            <p:nvPr/>
          </p:nvGrpSpPr>
          <p:grpSpPr bwMode="auto">
            <a:xfrm>
              <a:off x="-3024" y="4128"/>
              <a:ext cx="12000" cy="0"/>
              <a:chOff x="-3024" y="4128"/>
              <a:chExt cx="12000" cy="0"/>
            </a:xfrm>
          </p:grpSpPr>
          <p:grpSp>
            <p:nvGrpSpPr>
              <p:cNvPr id="386075" name="Group 27"/>
              <p:cNvGrpSpPr/>
              <p:nvPr/>
            </p:nvGrpSpPr>
            <p:grpSpPr bwMode="auto">
              <a:xfrm>
                <a:off x="-3024" y="4128"/>
                <a:ext cx="9360" cy="0"/>
                <a:chOff x="-2448" y="4032"/>
                <a:chExt cx="9360" cy="0"/>
              </a:xfrm>
            </p:grpSpPr>
            <p:sp>
              <p:nvSpPr>
                <p:cNvPr id="386076" name="Line 28"/>
                <p:cNvSpPr>
                  <a:spLocks noChangeShapeType="1"/>
                </p:cNvSpPr>
                <p:nvPr/>
              </p:nvSpPr>
              <p:spPr bwMode="auto">
                <a:xfrm>
                  <a:off x="62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77" name="Line 29"/>
                <p:cNvSpPr>
                  <a:spLocks noChangeShapeType="1"/>
                </p:cNvSpPr>
                <p:nvPr/>
              </p:nvSpPr>
              <p:spPr bwMode="auto">
                <a:xfrm>
                  <a:off x="3216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78" name="Line 30"/>
                <p:cNvSpPr>
                  <a:spLocks noChangeShapeType="1"/>
                </p:cNvSpPr>
                <p:nvPr/>
              </p:nvSpPr>
              <p:spPr bwMode="auto">
                <a:xfrm>
                  <a:off x="2352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79" name="Line 31"/>
                <p:cNvSpPr>
                  <a:spLocks noChangeShapeType="1"/>
                </p:cNvSpPr>
                <p:nvPr/>
              </p:nvSpPr>
              <p:spPr bwMode="auto">
                <a:xfrm>
                  <a:off x="1440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0" name="Line 32"/>
                <p:cNvSpPr>
                  <a:spLocks noChangeShapeType="1"/>
                </p:cNvSpPr>
                <p:nvPr/>
              </p:nvSpPr>
              <p:spPr bwMode="auto">
                <a:xfrm>
                  <a:off x="398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1" name="Line 33"/>
                <p:cNvSpPr>
                  <a:spLocks noChangeShapeType="1"/>
                </p:cNvSpPr>
                <p:nvPr/>
              </p:nvSpPr>
              <p:spPr bwMode="auto">
                <a:xfrm>
                  <a:off x="638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2" name="Line 34"/>
                <p:cNvSpPr>
                  <a:spLocks noChangeShapeType="1"/>
                </p:cNvSpPr>
                <p:nvPr/>
              </p:nvSpPr>
              <p:spPr bwMode="auto">
                <a:xfrm>
                  <a:off x="5496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3" name="Line 35"/>
                <p:cNvSpPr>
                  <a:spLocks noChangeShapeType="1"/>
                </p:cNvSpPr>
                <p:nvPr/>
              </p:nvSpPr>
              <p:spPr bwMode="auto">
                <a:xfrm>
                  <a:off x="4752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4" name="Line 36"/>
                <p:cNvSpPr>
                  <a:spLocks noChangeShapeType="1"/>
                </p:cNvSpPr>
                <p:nvPr/>
              </p:nvSpPr>
              <p:spPr bwMode="auto">
                <a:xfrm>
                  <a:off x="-2448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5" name="Line 37"/>
                <p:cNvSpPr>
                  <a:spLocks noChangeShapeType="1"/>
                </p:cNvSpPr>
                <p:nvPr/>
              </p:nvSpPr>
              <p:spPr bwMode="auto">
                <a:xfrm>
                  <a:off x="-14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6" name="Line 38"/>
                <p:cNvSpPr>
                  <a:spLocks noChangeShapeType="1"/>
                </p:cNvSpPr>
                <p:nvPr/>
              </p:nvSpPr>
              <p:spPr bwMode="auto">
                <a:xfrm>
                  <a:off x="-86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7" name="Line 39"/>
                <p:cNvSpPr>
                  <a:spLocks noChangeShapeType="1"/>
                </p:cNvSpPr>
                <p:nvPr/>
              </p:nvSpPr>
              <p:spPr bwMode="auto">
                <a:xfrm>
                  <a:off x="-1632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386088" name="Line 40"/>
              <p:cNvSpPr>
                <a:spLocks noChangeShapeType="1"/>
              </p:cNvSpPr>
              <p:nvPr/>
            </p:nvSpPr>
            <p:spPr bwMode="auto">
              <a:xfrm>
                <a:off x="7776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86089" name="Line 41"/>
              <p:cNvSpPr>
                <a:spLocks noChangeShapeType="1"/>
              </p:cNvSpPr>
              <p:nvPr/>
            </p:nvSpPr>
            <p:spPr bwMode="auto">
              <a:xfrm>
                <a:off x="8448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86090" name="Line 42"/>
              <p:cNvSpPr>
                <a:spLocks noChangeShapeType="1"/>
              </p:cNvSpPr>
              <p:nvPr/>
            </p:nvSpPr>
            <p:spPr bwMode="auto">
              <a:xfrm>
                <a:off x="7152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86091" name="Line 43"/>
              <p:cNvSpPr>
                <a:spLocks noChangeShapeType="1"/>
              </p:cNvSpPr>
              <p:nvPr/>
            </p:nvSpPr>
            <p:spPr bwMode="auto">
              <a:xfrm>
                <a:off x="6480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</p:grpSp>
      <p:grpSp>
        <p:nvGrpSpPr>
          <p:cNvPr id="386092" name="Group 44"/>
          <p:cNvGrpSpPr/>
          <p:nvPr/>
        </p:nvGrpSpPr>
        <p:grpSpPr bwMode="auto">
          <a:xfrm>
            <a:off x="1320800" y="4876800"/>
            <a:ext cx="7010400" cy="1676400"/>
            <a:chOff x="912" y="3072"/>
            <a:chExt cx="3312" cy="864"/>
          </a:xfrm>
        </p:grpSpPr>
        <p:sp>
          <p:nvSpPr>
            <p:cNvPr id="386093" name="AutoShape 45"/>
            <p:cNvSpPr>
              <a:spLocks noChangeArrowheads="1"/>
            </p:cNvSpPr>
            <p:nvPr/>
          </p:nvSpPr>
          <p:spPr bwMode="auto">
            <a:xfrm>
              <a:off x="912" y="3072"/>
              <a:ext cx="3312" cy="86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80442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94" name="Rectangle 46"/>
            <p:cNvSpPr>
              <a:spLocks noChangeArrowheads="1"/>
            </p:cNvSpPr>
            <p:nvPr/>
          </p:nvSpPr>
          <p:spPr bwMode="auto">
            <a:xfrm>
              <a:off x="1344" y="3216"/>
              <a:ext cx="624" cy="24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95" name="Rectangle 47"/>
            <p:cNvSpPr>
              <a:spLocks noChangeArrowheads="1"/>
            </p:cNvSpPr>
            <p:nvPr/>
          </p:nvSpPr>
          <p:spPr bwMode="auto">
            <a:xfrm>
              <a:off x="2832" y="3216"/>
              <a:ext cx="624" cy="24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96" name="Rectangle 48"/>
            <p:cNvSpPr>
              <a:spLocks noChangeArrowheads="1"/>
            </p:cNvSpPr>
            <p:nvPr/>
          </p:nvSpPr>
          <p:spPr bwMode="auto">
            <a:xfrm>
              <a:off x="2064" y="3216"/>
              <a:ext cx="624" cy="24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</p:grpSp>
      <p:sp>
        <p:nvSpPr>
          <p:cNvPr id="386097" name="Rectangle 49"/>
          <p:cNvSpPr>
            <a:spLocks noChangeArrowheads="1"/>
          </p:cNvSpPr>
          <p:nvPr/>
        </p:nvSpPr>
        <p:spPr bwMode="auto">
          <a:xfrm>
            <a:off x="7055728" y="5029201"/>
            <a:ext cx="609600" cy="835025"/>
          </a:xfrm>
          <a:prstGeom prst="rect">
            <a:avLst/>
          </a:prstGeom>
          <a:solidFill>
            <a:srgbClr val="00FFFF"/>
          </a:solidFill>
          <a:ln w="31750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098" name="AutoShape 50"/>
          <p:cNvSpPr>
            <a:spLocks noChangeArrowheads="1"/>
          </p:cNvSpPr>
          <p:nvPr/>
        </p:nvSpPr>
        <p:spPr bwMode="auto">
          <a:xfrm>
            <a:off x="3104272" y="5334000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099" name="AutoShape 51"/>
          <p:cNvSpPr>
            <a:spLocks noChangeArrowheads="1"/>
          </p:cNvSpPr>
          <p:nvPr/>
        </p:nvSpPr>
        <p:spPr bwMode="auto">
          <a:xfrm>
            <a:off x="2661528" y="5243513"/>
            <a:ext cx="508000" cy="3048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587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00" name="AutoShape 52"/>
          <p:cNvSpPr>
            <a:spLocks noChangeArrowheads="1"/>
          </p:cNvSpPr>
          <p:nvPr/>
        </p:nvSpPr>
        <p:spPr bwMode="auto">
          <a:xfrm>
            <a:off x="6400800" y="5859464"/>
            <a:ext cx="1219200" cy="930275"/>
          </a:xfrm>
          <a:prstGeom prst="flowChartSummingJunction">
            <a:avLst/>
          </a:prstGeom>
          <a:solidFill>
            <a:srgbClr val="000000"/>
          </a:solidFill>
          <a:ln w="28575">
            <a:solidFill>
              <a:srgbClr val="FFFF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01" name="AutoShape 53"/>
          <p:cNvSpPr>
            <a:spLocks noChangeArrowheads="1"/>
          </p:cNvSpPr>
          <p:nvPr/>
        </p:nvSpPr>
        <p:spPr bwMode="auto">
          <a:xfrm>
            <a:off x="2844800" y="5935664"/>
            <a:ext cx="1219200" cy="930275"/>
          </a:xfrm>
          <a:prstGeom prst="flowChartSummingJunction">
            <a:avLst/>
          </a:prstGeom>
          <a:solidFill>
            <a:srgbClr val="000000"/>
          </a:solidFill>
          <a:ln w="28575">
            <a:solidFill>
              <a:srgbClr val="FFFF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02" name="Line 54"/>
          <p:cNvSpPr>
            <a:spLocks noChangeShapeType="1"/>
          </p:cNvSpPr>
          <p:nvPr/>
        </p:nvSpPr>
        <p:spPr bwMode="auto">
          <a:xfrm flipH="1">
            <a:off x="8331200" y="4343400"/>
            <a:ext cx="0" cy="914400"/>
          </a:xfrm>
          <a:prstGeom prst="line">
            <a:avLst/>
          </a:prstGeom>
          <a:noFill/>
          <a:ln w="28575">
            <a:solidFill>
              <a:srgbClr val="A854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6103" name="AutoShape 55" descr="2Q=="/>
          <p:cNvSpPr>
            <a:spLocks noChangeAspect="1" noChangeArrowheads="1"/>
          </p:cNvSpPr>
          <p:nvPr/>
        </p:nvSpPr>
        <p:spPr bwMode="auto">
          <a:xfrm>
            <a:off x="207435" y="46037"/>
            <a:ext cx="328930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pic>
        <p:nvPicPr>
          <p:cNvPr id="386104" name="Picture 56" descr="LaCoVN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678896" flipV="1">
            <a:off x="7353985" y="4110037"/>
            <a:ext cx="1009649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105" name="AutoShape 57"/>
          <p:cNvSpPr>
            <a:spLocks noChangeArrowheads="1"/>
          </p:cNvSpPr>
          <p:nvPr/>
        </p:nvSpPr>
        <p:spPr bwMode="auto">
          <a:xfrm rot="-396094">
            <a:off x="11256435" y="1323975"/>
            <a:ext cx="1267884" cy="717551"/>
          </a:xfrm>
          <a:prstGeom prst="cloudCallout">
            <a:avLst>
              <a:gd name="adj1" fmla="val -13449"/>
              <a:gd name="adj2" fmla="val 1381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/>
          </a:p>
        </p:txBody>
      </p:sp>
      <p:grpSp>
        <p:nvGrpSpPr>
          <p:cNvPr id="386106" name="Group 58"/>
          <p:cNvGrpSpPr/>
          <p:nvPr/>
        </p:nvGrpSpPr>
        <p:grpSpPr bwMode="auto">
          <a:xfrm rot="199695">
            <a:off x="5994400" y="1981200"/>
            <a:ext cx="1828800" cy="2514600"/>
            <a:chOff x="2400" y="1920"/>
            <a:chExt cx="1632" cy="2160"/>
          </a:xfrm>
        </p:grpSpPr>
        <p:sp>
          <p:nvSpPr>
            <p:cNvPr id="386107" name="AutoShape 59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108" name="AutoShape 60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86109" name="AutoShape 61"/>
          <p:cNvSpPr>
            <a:spLocks noChangeArrowheads="1"/>
          </p:cNvSpPr>
          <p:nvPr/>
        </p:nvSpPr>
        <p:spPr bwMode="auto">
          <a:xfrm rot="-404749">
            <a:off x="7579784" y="457201"/>
            <a:ext cx="1930400" cy="876300"/>
          </a:xfrm>
          <a:prstGeom prst="cloudCallout">
            <a:avLst>
              <a:gd name="adj1" fmla="val -7792"/>
              <a:gd name="adj2" fmla="val 3410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/>
          </a:p>
        </p:txBody>
      </p:sp>
      <p:sp>
        <p:nvSpPr>
          <p:cNvPr id="386110" name="AutoShape 62"/>
          <p:cNvSpPr>
            <a:spLocks noChangeArrowheads="1"/>
          </p:cNvSpPr>
          <p:nvPr/>
        </p:nvSpPr>
        <p:spPr bwMode="auto">
          <a:xfrm rot="-393541">
            <a:off x="2946400" y="381001"/>
            <a:ext cx="2641600" cy="1181100"/>
          </a:xfrm>
          <a:prstGeom prst="cloudCallout">
            <a:avLst>
              <a:gd name="adj1" fmla="val -16819"/>
              <a:gd name="adj2" fmla="val -2554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/>
          </a:p>
        </p:txBody>
      </p:sp>
      <p:pic>
        <p:nvPicPr>
          <p:cNvPr id="386111" name="Picture 63" descr="chi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209388">
            <a:off x="-3048000" y="862013"/>
            <a:ext cx="1526116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112" name="Picture 64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36802" y="38100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113" name="Picture 65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99569" y="38100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114" name="AutoShape 66"/>
          <p:cNvSpPr>
            <a:spLocks noChangeArrowheads="1"/>
          </p:cNvSpPr>
          <p:nvPr/>
        </p:nvSpPr>
        <p:spPr bwMode="auto">
          <a:xfrm rot="-393541">
            <a:off x="15138400" y="304801"/>
            <a:ext cx="2641600" cy="1181100"/>
          </a:xfrm>
          <a:prstGeom prst="cloudCallout">
            <a:avLst>
              <a:gd name="adj1" fmla="val -16819"/>
              <a:gd name="adj2" fmla="val -2554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/>
          </a:p>
        </p:txBody>
      </p:sp>
      <p:pic>
        <p:nvPicPr>
          <p:cNvPr id="386115" name="Picture 67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528801" y="37338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116" name="Picture 68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191568" y="37338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6117" name="Group 69"/>
          <p:cNvGrpSpPr/>
          <p:nvPr/>
        </p:nvGrpSpPr>
        <p:grpSpPr bwMode="auto">
          <a:xfrm rot="199067">
            <a:off x="12994217" y="2973388"/>
            <a:ext cx="914400" cy="1524000"/>
            <a:chOff x="2400" y="1920"/>
            <a:chExt cx="1632" cy="2160"/>
          </a:xfrm>
        </p:grpSpPr>
        <p:sp>
          <p:nvSpPr>
            <p:cNvPr id="386118" name="AutoShape 70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119" name="AutoShape 71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pic>
        <p:nvPicPr>
          <p:cNvPr id="386120" name="Picture 72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1" y="37338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121" name="WordArt 73"/>
          <p:cNvSpPr>
            <a:spLocks noChangeArrowheads="1" noChangeShapeType="1" noTextEdit="1"/>
          </p:cNvSpPr>
          <p:nvPr/>
        </p:nvSpPr>
        <p:spPr bwMode="auto">
          <a:xfrm>
            <a:off x="3803651" y="5643563"/>
            <a:ext cx="27432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b="1" kern="10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386123" name="AutoShape 75"/>
          <p:cNvSpPr>
            <a:spLocks noChangeArrowheads="1"/>
          </p:cNvSpPr>
          <p:nvPr/>
        </p:nvSpPr>
        <p:spPr bwMode="auto">
          <a:xfrm>
            <a:off x="2280528" y="5334000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4" name="AutoShape 76"/>
          <p:cNvSpPr>
            <a:spLocks noChangeArrowheads="1"/>
          </p:cNvSpPr>
          <p:nvPr/>
        </p:nvSpPr>
        <p:spPr bwMode="auto">
          <a:xfrm>
            <a:off x="4673600" y="5334000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5" name="AutoShape 77"/>
          <p:cNvSpPr>
            <a:spLocks noChangeArrowheads="1"/>
          </p:cNvSpPr>
          <p:nvPr/>
        </p:nvSpPr>
        <p:spPr bwMode="auto">
          <a:xfrm>
            <a:off x="4165600" y="5229225"/>
            <a:ext cx="508000" cy="3048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587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6" name="AutoShape 78"/>
          <p:cNvSpPr>
            <a:spLocks noChangeArrowheads="1"/>
          </p:cNvSpPr>
          <p:nvPr/>
        </p:nvSpPr>
        <p:spPr bwMode="auto">
          <a:xfrm>
            <a:off x="3759200" y="5319713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7" name="AutoShape 79"/>
          <p:cNvSpPr>
            <a:spLocks noChangeArrowheads="1"/>
          </p:cNvSpPr>
          <p:nvPr/>
        </p:nvSpPr>
        <p:spPr bwMode="auto">
          <a:xfrm>
            <a:off x="6299200" y="5300663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8" name="AutoShape 80"/>
          <p:cNvSpPr>
            <a:spLocks noChangeArrowheads="1"/>
          </p:cNvSpPr>
          <p:nvPr/>
        </p:nvSpPr>
        <p:spPr bwMode="auto">
          <a:xfrm>
            <a:off x="5791200" y="5210175"/>
            <a:ext cx="508000" cy="3048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587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9" name="AutoShape 81"/>
          <p:cNvSpPr>
            <a:spLocks noChangeArrowheads="1"/>
          </p:cNvSpPr>
          <p:nvPr/>
        </p:nvSpPr>
        <p:spPr bwMode="auto">
          <a:xfrm>
            <a:off x="5486400" y="5300663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pic>
        <p:nvPicPr>
          <p:cNvPr id="386132" name="lan 1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708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137" name="AutoShape 89"/>
          <p:cNvSpPr>
            <a:spLocks noChangeArrowheads="1"/>
          </p:cNvSpPr>
          <p:nvPr/>
        </p:nvSpPr>
        <p:spPr bwMode="auto">
          <a:xfrm>
            <a:off x="9655127" y="0"/>
            <a:ext cx="2540000" cy="20574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86138" name="Text Box 90"/>
          <p:cNvSpPr txBox="1">
            <a:spLocks noChangeArrowheads="1"/>
          </p:cNvSpPr>
          <p:nvPr/>
        </p:nvSpPr>
        <p:spPr bwMode="auto">
          <a:xfrm>
            <a:off x="3860800" y="3810001"/>
            <a:ext cx="711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386146" name="Text Box 98"/>
          <p:cNvSpPr txBox="1">
            <a:spLocks noChangeArrowheads="1"/>
          </p:cNvSpPr>
          <p:nvPr/>
        </p:nvSpPr>
        <p:spPr bwMode="auto">
          <a:xfrm>
            <a:off x="7924800" y="7315200"/>
            <a:ext cx="1625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Tiếng xe</a:t>
            </a:r>
          </a:p>
        </p:txBody>
      </p:sp>
      <p:pic>
        <p:nvPicPr>
          <p:cNvPr id="386148" name="Picture 10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5105400"/>
            <a:ext cx="508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149" name="Picture 10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572000"/>
            <a:ext cx="1727200" cy="20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150" name="AutoShape 102"/>
          <p:cNvSpPr>
            <a:spLocks noChangeArrowheads="1"/>
          </p:cNvSpPr>
          <p:nvPr/>
        </p:nvSpPr>
        <p:spPr bwMode="auto">
          <a:xfrm>
            <a:off x="7468655" y="1709108"/>
            <a:ext cx="4597804" cy="4759954"/>
          </a:xfrm>
          <a:prstGeom prst="cloudCallout">
            <a:avLst>
              <a:gd name="adj1" fmla="val -12903"/>
              <a:gd name="adj2" fmla="val 50463"/>
            </a:avLst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7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WordArt 73"/>
          <p:cNvSpPr>
            <a:spLocks noChangeArrowheads="1" noChangeShapeType="1" noTextEdit="1"/>
          </p:cNvSpPr>
          <p:nvPr/>
        </p:nvSpPr>
        <p:spPr bwMode="auto">
          <a:xfrm>
            <a:off x="3636935" y="5639397"/>
            <a:ext cx="3072111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733" b="1" kern="10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20066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386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386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386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386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4" dur="2000" fill="hold"/>
                                        <p:tgtEl>
                                          <p:spTgt spid="386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6" dur="2000" fill="hold"/>
                                        <p:tgtEl>
                                          <p:spTgt spid="386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8" dur="2000" fill="hold"/>
                                        <p:tgtEl>
                                          <p:spTgt spid="386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0" dur="2000" fill="hold"/>
                                        <p:tgtEl>
                                          <p:spTgt spid="386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2" dur="2000" fill="hold"/>
                                        <p:tgtEl>
                                          <p:spTgt spid="386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4" dur="2000" fill="hold"/>
                                        <p:tgtEl>
                                          <p:spTgt spid="386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6" dur="2000" fill="hold"/>
                                        <p:tgtEl>
                                          <p:spTgt spid="386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3 0.22474 C 0.12917 0.21318 0.23333 0.20139 0.26163 0.22219 C 0.28993 0.243 0.15347 0.36532 0.19635 0.34936 C 0.23872 0.33364 0.4474 0.1348 0.51823 0.1274 C 0.58889 0.12 0.56267 0.27191 0.61997 0.30404 C 0.67743 0.33618 0.81094 0.34243 0.86215 0.32092 C 0.91337 0.29919 0.8974 0.17063 0.92813 0.1741 C 0.95868 0.17757 1.01215 0.31352 1.04583 0.3415 C 1.08004 0.36994 1.09705 0.32624 1.1316 0.34428 C 1.16597 0.36208 1.21233 0.44786 1.25295 0.44948 C 1.29306 0.4511 1.3724 0.37988 1.37396 0.35329 C 1.37569 0.3267 1.26458 0.31006 1.26354 0.28971 C 1.2625 0.26913 1.3276 0.23676 1.36684 0.23121 C 1.4059 0.22543 1.48681 0.23722 1.49861 0.25456 C 1.51007 0.27191 1.45104 0.33295 1.43837 0.33526 C 1.42517 0.33711 1.4092 0.28902 1.42014 0.26751 C 1.43108 0.24601 1.46754 0.22543 1.50417 0.20509 " pathEditMode="relative" rAng="0" ptsTypes="aaaaaaaaaaaaaaaaA">
                                      <p:cBhvr>
                                        <p:cTn id="28" dur="5000" fill="hold"/>
                                        <p:tgtEl>
                                          <p:spTgt spid="386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71" y="608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0" dur="2000" fill="hold"/>
                                        <p:tgtEl>
                                          <p:spTgt spid="386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2" dur="2000" fill="hold"/>
                                        <p:tgtEl>
                                          <p:spTgt spid="386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4" dur="2000" fill="hold"/>
                                        <p:tgtEl>
                                          <p:spTgt spid="386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6" dur="2000" fill="hold"/>
                                        <p:tgtEl>
                                          <p:spTgt spid="386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6875 -0.02223 L -0.44583 -0.0111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86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67" y="55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0" dur="500" fill="hold"/>
                                        <p:tgtEl>
                                          <p:spTgt spid="386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2" dur="500" fill="hold"/>
                                        <p:tgtEl>
                                          <p:spTgt spid="386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" dur="100" fill="hold"/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5" dur="100" fill="hold"/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" fill="hold"/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100" fill="hold"/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5" dur="100" fill="hold"/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100" fill="hold"/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4" dur="2000" fill="hold"/>
                                        <p:tgtEl>
                                          <p:spTgt spid="386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6" dur="2000" fill="hold"/>
                                        <p:tgtEl>
                                          <p:spTgt spid="386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8" dur="2000" fill="hold"/>
                                        <p:tgtEl>
                                          <p:spTgt spid="386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0" dur="2000" fill="hold"/>
                                        <p:tgtEl>
                                          <p:spTgt spid="386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2" dur="2000" fill="hold"/>
                                        <p:tgtEl>
                                          <p:spTgt spid="386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4" dur="2000" fill="hold"/>
                                        <p:tgtEl>
                                          <p:spTgt spid="386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6" dur="2000" fill="hold"/>
                                        <p:tgtEl>
                                          <p:spTgt spid="386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8" dur="2000" fill="hold"/>
                                        <p:tgtEl>
                                          <p:spTgt spid="386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0" dur="100" fill="hold"/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81" dur="100" fill="hold"/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100" fill="hold"/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100" fill="hold"/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0" dur="100" fill="hold"/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91" dur="100" fill="hold"/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0" dur="100" fill="hold"/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100" fill="hold"/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100" fill="hold"/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100" fill="hold"/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0" dur="100" fill="hold"/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11" dur="100" fill="hold"/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2" dur="100" fill="hold"/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100" fill="hold"/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100" fill="hold"/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100" fill="hold"/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100" fill="hold"/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100" fill="hold"/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386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(HQ 360p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1000"/>
                                        <p:tgtEl>
                                          <p:spTgt spid="38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386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2000" fill="hold"/>
                                        <p:tgtEl>
                                          <p:spTgt spid="386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8" dur="500"/>
                                        <p:tgtEl>
                                          <p:spTgt spid="386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6132"/>
                </p:tgtEl>
              </p:cMediaNode>
            </p:audio>
          </p:childTnLst>
        </p:cTn>
      </p:par>
    </p:tnLst>
    <p:bldLst>
      <p:bldP spid="386050" grpId="0" animBg="1"/>
      <p:bldP spid="386051" grpId="0" animBg="1"/>
      <p:bldP spid="386056" grpId="0" animBg="1"/>
      <p:bldP spid="386060" grpId="0" animBg="1"/>
      <p:bldP spid="386061" grpId="0" animBg="1"/>
      <p:bldP spid="386065" grpId="0" animBg="1"/>
      <p:bldP spid="386098" grpId="0" animBg="1"/>
      <p:bldP spid="386099" grpId="0" animBg="1"/>
      <p:bldP spid="386100" grpId="0" animBg="1"/>
      <p:bldP spid="386101" grpId="0" animBg="1"/>
      <p:bldP spid="386105" grpId="0" animBg="1"/>
      <p:bldP spid="386109" grpId="0" animBg="1"/>
      <p:bldP spid="386110" grpId="0" animBg="1"/>
      <p:bldP spid="386114" grpId="0" animBg="1"/>
      <p:bldP spid="386123" grpId="0" animBg="1"/>
      <p:bldP spid="386124" grpId="0" animBg="1"/>
      <p:bldP spid="386125" grpId="0" animBg="1"/>
      <p:bldP spid="386126" grpId="0" animBg="1"/>
      <p:bldP spid="386127" grpId="0" animBg="1"/>
      <p:bldP spid="386128" grpId="0" animBg="1"/>
      <p:bldP spid="386129" grpId="0" animBg="1"/>
      <p:bldP spid="386137" grpId="0" animBg="1"/>
      <p:bldP spid="386137" grpId="1" animBg="1"/>
      <p:bldP spid="386137" grpId="2" animBg="1"/>
      <p:bldP spid="3861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AutoShape 2"/>
          <p:cNvSpPr>
            <a:spLocks noChangeArrowheads="1"/>
          </p:cNvSpPr>
          <p:nvPr/>
        </p:nvSpPr>
        <p:spPr bwMode="auto">
          <a:xfrm rot="193860">
            <a:off x="13009033" y="4316414"/>
            <a:ext cx="668867" cy="342900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051" name="AutoShape 3"/>
          <p:cNvSpPr>
            <a:spLocks noChangeArrowheads="1"/>
          </p:cNvSpPr>
          <p:nvPr/>
        </p:nvSpPr>
        <p:spPr bwMode="auto">
          <a:xfrm rot="193860">
            <a:off x="11074402" y="4343401"/>
            <a:ext cx="732367" cy="392113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052" name="Rectangle 4"/>
          <p:cNvSpPr>
            <a:spLocks noChangeArrowheads="1"/>
          </p:cNvSpPr>
          <p:nvPr/>
        </p:nvSpPr>
        <p:spPr bwMode="auto">
          <a:xfrm>
            <a:off x="-1624735" y="29689"/>
            <a:ext cx="19486033" cy="3973513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 dirty="0"/>
          </a:p>
        </p:txBody>
      </p:sp>
      <p:grpSp>
        <p:nvGrpSpPr>
          <p:cNvPr id="386053" name="Group 5"/>
          <p:cNvGrpSpPr/>
          <p:nvPr/>
        </p:nvGrpSpPr>
        <p:grpSpPr bwMode="auto">
          <a:xfrm rot="199067">
            <a:off x="11029951" y="2819400"/>
            <a:ext cx="1016000" cy="1752600"/>
            <a:chOff x="2400" y="1920"/>
            <a:chExt cx="1632" cy="2160"/>
          </a:xfrm>
        </p:grpSpPr>
        <p:sp>
          <p:nvSpPr>
            <p:cNvPr id="386054" name="AutoShape 6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55" name="AutoShape 7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86056" name="AutoShape 8"/>
          <p:cNvSpPr>
            <a:spLocks noChangeArrowheads="1"/>
          </p:cNvSpPr>
          <p:nvPr/>
        </p:nvSpPr>
        <p:spPr bwMode="auto">
          <a:xfrm rot="190789">
            <a:off x="8636000" y="4335465"/>
            <a:ext cx="1117600" cy="465137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grpSp>
        <p:nvGrpSpPr>
          <p:cNvPr id="386057" name="Group 9"/>
          <p:cNvGrpSpPr/>
          <p:nvPr/>
        </p:nvGrpSpPr>
        <p:grpSpPr bwMode="auto">
          <a:xfrm rot="199585">
            <a:off x="8636000" y="2590800"/>
            <a:ext cx="1219200" cy="2133600"/>
            <a:chOff x="2400" y="1920"/>
            <a:chExt cx="1632" cy="2160"/>
          </a:xfrm>
        </p:grpSpPr>
        <p:sp>
          <p:nvSpPr>
            <p:cNvPr id="386058" name="AutoShape 10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59" name="AutoShape 11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86060" name="AutoShape 12"/>
          <p:cNvSpPr>
            <a:spLocks noChangeArrowheads="1"/>
          </p:cNvSpPr>
          <p:nvPr/>
        </p:nvSpPr>
        <p:spPr bwMode="auto">
          <a:xfrm rot="190789">
            <a:off x="6197600" y="4183065"/>
            <a:ext cx="1219200" cy="617537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061" name="AutoShape 13"/>
          <p:cNvSpPr>
            <a:spLocks noChangeArrowheads="1"/>
          </p:cNvSpPr>
          <p:nvPr/>
        </p:nvSpPr>
        <p:spPr bwMode="auto">
          <a:xfrm rot="190789">
            <a:off x="3454400" y="4114800"/>
            <a:ext cx="1625600" cy="685800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grpSp>
        <p:nvGrpSpPr>
          <p:cNvPr id="386062" name="Group 14"/>
          <p:cNvGrpSpPr/>
          <p:nvPr/>
        </p:nvGrpSpPr>
        <p:grpSpPr bwMode="auto">
          <a:xfrm rot="197318">
            <a:off x="2834217" y="1679575"/>
            <a:ext cx="3048000" cy="2967039"/>
            <a:chOff x="2400" y="1920"/>
            <a:chExt cx="1632" cy="2160"/>
          </a:xfrm>
        </p:grpSpPr>
        <p:sp>
          <p:nvSpPr>
            <p:cNvPr id="386063" name="AutoShape 15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64" name="AutoShape 16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86065" name="AutoShape 17"/>
          <p:cNvSpPr>
            <a:spLocks noChangeArrowheads="1"/>
          </p:cNvSpPr>
          <p:nvPr/>
        </p:nvSpPr>
        <p:spPr bwMode="auto">
          <a:xfrm rot="190789">
            <a:off x="50800" y="4038600"/>
            <a:ext cx="1727200" cy="685800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grpSp>
        <p:nvGrpSpPr>
          <p:cNvPr id="386066" name="Group 18"/>
          <p:cNvGrpSpPr/>
          <p:nvPr/>
        </p:nvGrpSpPr>
        <p:grpSpPr bwMode="auto">
          <a:xfrm rot="197318">
            <a:off x="-660400" y="1143000"/>
            <a:ext cx="3454400" cy="3429000"/>
            <a:chOff x="2400" y="1920"/>
            <a:chExt cx="1632" cy="2160"/>
          </a:xfrm>
        </p:grpSpPr>
        <p:sp>
          <p:nvSpPr>
            <p:cNvPr id="386067" name="AutoShape 19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68" name="AutoShape 20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86069" name="AutoShape 21"/>
          <p:cNvSpPr>
            <a:spLocks noChangeArrowheads="1"/>
          </p:cNvSpPr>
          <p:nvPr/>
        </p:nvSpPr>
        <p:spPr bwMode="auto">
          <a:xfrm>
            <a:off x="0" y="4495800"/>
            <a:ext cx="17780000" cy="2362200"/>
          </a:xfrm>
          <a:prstGeom prst="flowChartProcess">
            <a:avLst/>
          </a:prstGeom>
          <a:solidFill>
            <a:srgbClr val="2929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pic>
        <p:nvPicPr>
          <p:cNvPr id="386070" name="Picture 22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753602" y="37338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071" name="Picture 23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36368" y="38100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6072" name="Group 24"/>
          <p:cNvGrpSpPr/>
          <p:nvPr/>
        </p:nvGrpSpPr>
        <p:grpSpPr bwMode="auto">
          <a:xfrm>
            <a:off x="-8128000" y="6477000"/>
            <a:ext cx="27127200" cy="0"/>
            <a:chOff x="-3840" y="4128"/>
            <a:chExt cx="12816" cy="0"/>
          </a:xfrm>
        </p:grpSpPr>
        <p:sp>
          <p:nvSpPr>
            <p:cNvPr id="386073" name="Line 25"/>
            <p:cNvSpPr>
              <a:spLocks noChangeShapeType="1"/>
            </p:cNvSpPr>
            <p:nvPr/>
          </p:nvSpPr>
          <p:spPr bwMode="auto">
            <a:xfrm>
              <a:off x="-3840" y="4128"/>
              <a:ext cx="528" cy="0"/>
            </a:xfrm>
            <a:prstGeom prst="line">
              <a:avLst/>
            </a:prstGeom>
            <a:noFill/>
            <a:ln w="66675">
              <a:solidFill>
                <a:schemeClr val="bg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pSp>
          <p:nvGrpSpPr>
            <p:cNvPr id="386074" name="Group 26"/>
            <p:cNvGrpSpPr/>
            <p:nvPr/>
          </p:nvGrpSpPr>
          <p:grpSpPr bwMode="auto">
            <a:xfrm>
              <a:off x="-3024" y="4128"/>
              <a:ext cx="12000" cy="0"/>
              <a:chOff x="-3024" y="4128"/>
              <a:chExt cx="12000" cy="0"/>
            </a:xfrm>
          </p:grpSpPr>
          <p:grpSp>
            <p:nvGrpSpPr>
              <p:cNvPr id="386075" name="Group 27"/>
              <p:cNvGrpSpPr/>
              <p:nvPr/>
            </p:nvGrpSpPr>
            <p:grpSpPr bwMode="auto">
              <a:xfrm>
                <a:off x="-3024" y="4128"/>
                <a:ext cx="9360" cy="0"/>
                <a:chOff x="-2448" y="4032"/>
                <a:chExt cx="9360" cy="0"/>
              </a:xfrm>
            </p:grpSpPr>
            <p:sp>
              <p:nvSpPr>
                <p:cNvPr id="386076" name="Line 28"/>
                <p:cNvSpPr>
                  <a:spLocks noChangeShapeType="1"/>
                </p:cNvSpPr>
                <p:nvPr/>
              </p:nvSpPr>
              <p:spPr bwMode="auto">
                <a:xfrm>
                  <a:off x="62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77" name="Line 29"/>
                <p:cNvSpPr>
                  <a:spLocks noChangeShapeType="1"/>
                </p:cNvSpPr>
                <p:nvPr/>
              </p:nvSpPr>
              <p:spPr bwMode="auto">
                <a:xfrm>
                  <a:off x="3216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78" name="Line 30"/>
                <p:cNvSpPr>
                  <a:spLocks noChangeShapeType="1"/>
                </p:cNvSpPr>
                <p:nvPr/>
              </p:nvSpPr>
              <p:spPr bwMode="auto">
                <a:xfrm>
                  <a:off x="2352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79" name="Line 31"/>
                <p:cNvSpPr>
                  <a:spLocks noChangeShapeType="1"/>
                </p:cNvSpPr>
                <p:nvPr/>
              </p:nvSpPr>
              <p:spPr bwMode="auto">
                <a:xfrm>
                  <a:off x="1440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0" name="Line 32"/>
                <p:cNvSpPr>
                  <a:spLocks noChangeShapeType="1"/>
                </p:cNvSpPr>
                <p:nvPr/>
              </p:nvSpPr>
              <p:spPr bwMode="auto">
                <a:xfrm>
                  <a:off x="398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1" name="Line 33"/>
                <p:cNvSpPr>
                  <a:spLocks noChangeShapeType="1"/>
                </p:cNvSpPr>
                <p:nvPr/>
              </p:nvSpPr>
              <p:spPr bwMode="auto">
                <a:xfrm>
                  <a:off x="638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2" name="Line 34"/>
                <p:cNvSpPr>
                  <a:spLocks noChangeShapeType="1"/>
                </p:cNvSpPr>
                <p:nvPr/>
              </p:nvSpPr>
              <p:spPr bwMode="auto">
                <a:xfrm>
                  <a:off x="5496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3" name="Line 35"/>
                <p:cNvSpPr>
                  <a:spLocks noChangeShapeType="1"/>
                </p:cNvSpPr>
                <p:nvPr/>
              </p:nvSpPr>
              <p:spPr bwMode="auto">
                <a:xfrm>
                  <a:off x="4752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4" name="Line 36"/>
                <p:cNvSpPr>
                  <a:spLocks noChangeShapeType="1"/>
                </p:cNvSpPr>
                <p:nvPr/>
              </p:nvSpPr>
              <p:spPr bwMode="auto">
                <a:xfrm>
                  <a:off x="-2448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5" name="Line 37"/>
                <p:cNvSpPr>
                  <a:spLocks noChangeShapeType="1"/>
                </p:cNvSpPr>
                <p:nvPr/>
              </p:nvSpPr>
              <p:spPr bwMode="auto">
                <a:xfrm>
                  <a:off x="-14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6" name="Line 38"/>
                <p:cNvSpPr>
                  <a:spLocks noChangeShapeType="1"/>
                </p:cNvSpPr>
                <p:nvPr/>
              </p:nvSpPr>
              <p:spPr bwMode="auto">
                <a:xfrm>
                  <a:off x="-86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7" name="Line 39"/>
                <p:cNvSpPr>
                  <a:spLocks noChangeShapeType="1"/>
                </p:cNvSpPr>
                <p:nvPr/>
              </p:nvSpPr>
              <p:spPr bwMode="auto">
                <a:xfrm>
                  <a:off x="-1632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386088" name="Line 40"/>
              <p:cNvSpPr>
                <a:spLocks noChangeShapeType="1"/>
              </p:cNvSpPr>
              <p:nvPr/>
            </p:nvSpPr>
            <p:spPr bwMode="auto">
              <a:xfrm>
                <a:off x="7776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86089" name="Line 41"/>
              <p:cNvSpPr>
                <a:spLocks noChangeShapeType="1"/>
              </p:cNvSpPr>
              <p:nvPr/>
            </p:nvSpPr>
            <p:spPr bwMode="auto">
              <a:xfrm>
                <a:off x="8448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86090" name="Line 42"/>
              <p:cNvSpPr>
                <a:spLocks noChangeShapeType="1"/>
              </p:cNvSpPr>
              <p:nvPr/>
            </p:nvSpPr>
            <p:spPr bwMode="auto">
              <a:xfrm>
                <a:off x="7152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86091" name="Line 43"/>
              <p:cNvSpPr>
                <a:spLocks noChangeShapeType="1"/>
              </p:cNvSpPr>
              <p:nvPr/>
            </p:nvSpPr>
            <p:spPr bwMode="auto">
              <a:xfrm>
                <a:off x="6480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</p:grpSp>
      <p:grpSp>
        <p:nvGrpSpPr>
          <p:cNvPr id="386092" name="Group 44"/>
          <p:cNvGrpSpPr/>
          <p:nvPr/>
        </p:nvGrpSpPr>
        <p:grpSpPr bwMode="auto">
          <a:xfrm>
            <a:off x="1320800" y="4876800"/>
            <a:ext cx="7010400" cy="1676400"/>
            <a:chOff x="912" y="3072"/>
            <a:chExt cx="3312" cy="864"/>
          </a:xfrm>
        </p:grpSpPr>
        <p:sp>
          <p:nvSpPr>
            <p:cNvPr id="386093" name="AutoShape 45"/>
            <p:cNvSpPr>
              <a:spLocks noChangeArrowheads="1"/>
            </p:cNvSpPr>
            <p:nvPr/>
          </p:nvSpPr>
          <p:spPr bwMode="auto">
            <a:xfrm>
              <a:off x="912" y="3072"/>
              <a:ext cx="3312" cy="86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80442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94" name="Rectangle 46"/>
            <p:cNvSpPr>
              <a:spLocks noChangeArrowheads="1"/>
            </p:cNvSpPr>
            <p:nvPr/>
          </p:nvSpPr>
          <p:spPr bwMode="auto">
            <a:xfrm>
              <a:off x="1344" y="3216"/>
              <a:ext cx="624" cy="24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95" name="Rectangle 47"/>
            <p:cNvSpPr>
              <a:spLocks noChangeArrowheads="1"/>
            </p:cNvSpPr>
            <p:nvPr/>
          </p:nvSpPr>
          <p:spPr bwMode="auto">
            <a:xfrm>
              <a:off x="2832" y="3216"/>
              <a:ext cx="624" cy="24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96" name="Rectangle 48"/>
            <p:cNvSpPr>
              <a:spLocks noChangeArrowheads="1"/>
            </p:cNvSpPr>
            <p:nvPr/>
          </p:nvSpPr>
          <p:spPr bwMode="auto">
            <a:xfrm>
              <a:off x="2064" y="3216"/>
              <a:ext cx="624" cy="24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</p:grpSp>
      <p:sp>
        <p:nvSpPr>
          <p:cNvPr id="386097" name="Rectangle 49"/>
          <p:cNvSpPr>
            <a:spLocks noChangeArrowheads="1"/>
          </p:cNvSpPr>
          <p:nvPr/>
        </p:nvSpPr>
        <p:spPr bwMode="auto">
          <a:xfrm>
            <a:off x="7055728" y="5029201"/>
            <a:ext cx="609600" cy="835025"/>
          </a:xfrm>
          <a:prstGeom prst="rect">
            <a:avLst/>
          </a:prstGeom>
          <a:solidFill>
            <a:srgbClr val="00FFFF"/>
          </a:solidFill>
          <a:ln w="31750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098" name="AutoShape 50"/>
          <p:cNvSpPr>
            <a:spLocks noChangeArrowheads="1"/>
          </p:cNvSpPr>
          <p:nvPr/>
        </p:nvSpPr>
        <p:spPr bwMode="auto">
          <a:xfrm>
            <a:off x="3104272" y="5334000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099" name="AutoShape 51"/>
          <p:cNvSpPr>
            <a:spLocks noChangeArrowheads="1"/>
          </p:cNvSpPr>
          <p:nvPr/>
        </p:nvSpPr>
        <p:spPr bwMode="auto">
          <a:xfrm>
            <a:off x="2661528" y="5243513"/>
            <a:ext cx="508000" cy="3048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587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00" name="AutoShape 52"/>
          <p:cNvSpPr>
            <a:spLocks noChangeArrowheads="1"/>
          </p:cNvSpPr>
          <p:nvPr/>
        </p:nvSpPr>
        <p:spPr bwMode="auto">
          <a:xfrm>
            <a:off x="6400800" y="5859464"/>
            <a:ext cx="1219200" cy="930275"/>
          </a:xfrm>
          <a:prstGeom prst="flowChartSummingJunction">
            <a:avLst/>
          </a:prstGeom>
          <a:solidFill>
            <a:srgbClr val="000000"/>
          </a:solidFill>
          <a:ln w="28575">
            <a:solidFill>
              <a:srgbClr val="FFFF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01" name="AutoShape 53"/>
          <p:cNvSpPr>
            <a:spLocks noChangeArrowheads="1"/>
          </p:cNvSpPr>
          <p:nvPr/>
        </p:nvSpPr>
        <p:spPr bwMode="auto">
          <a:xfrm>
            <a:off x="2844800" y="5935664"/>
            <a:ext cx="1219200" cy="930275"/>
          </a:xfrm>
          <a:prstGeom prst="flowChartSummingJunction">
            <a:avLst/>
          </a:prstGeom>
          <a:solidFill>
            <a:srgbClr val="000000"/>
          </a:solidFill>
          <a:ln w="28575">
            <a:solidFill>
              <a:srgbClr val="FFFF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02" name="Line 54"/>
          <p:cNvSpPr>
            <a:spLocks noChangeShapeType="1"/>
          </p:cNvSpPr>
          <p:nvPr/>
        </p:nvSpPr>
        <p:spPr bwMode="auto">
          <a:xfrm flipH="1">
            <a:off x="8331200" y="4343400"/>
            <a:ext cx="0" cy="914400"/>
          </a:xfrm>
          <a:prstGeom prst="line">
            <a:avLst/>
          </a:prstGeom>
          <a:noFill/>
          <a:ln w="28575">
            <a:solidFill>
              <a:srgbClr val="A854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6103" name="AutoShape 55" descr="2Q=="/>
          <p:cNvSpPr>
            <a:spLocks noChangeAspect="1" noChangeArrowheads="1"/>
          </p:cNvSpPr>
          <p:nvPr/>
        </p:nvSpPr>
        <p:spPr bwMode="auto">
          <a:xfrm>
            <a:off x="207435" y="46037"/>
            <a:ext cx="328930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pic>
        <p:nvPicPr>
          <p:cNvPr id="386104" name="Picture 56" descr="LaCoVN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678896" flipV="1">
            <a:off x="7353985" y="4110037"/>
            <a:ext cx="1009649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105" name="AutoShape 57"/>
          <p:cNvSpPr>
            <a:spLocks noChangeArrowheads="1"/>
          </p:cNvSpPr>
          <p:nvPr/>
        </p:nvSpPr>
        <p:spPr bwMode="auto">
          <a:xfrm rot="-396094">
            <a:off x="11256435" y="1323975"/>
            <a:ext cx="1267884" cy="717551"/>
          </a:xfrm>
          <a:prstGeom prst="cloudCallout">
            <a:avLst>
              <a:gd name="adj1" fmla="val -13449"/>
              <a:gd name="adj2" fmla="val 1381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/>
          </a:p>
        </p:txBody>
      </p:sp>
      <p:grpSp>
        <p:nvGrpSpPr>
          <p:cNvPr id="386106" name="Group 58"/>
          <p:cNvGrpSpPr/>
          <p:nvPr/>
        </p:nvGrpSpPr>
        <p:grpSpPr bwMode="auto">
          <a:xfrm rot="199695">
            <a:off x="5994400" y="1981200"/>
            <a:ext cx="1828800" cy="2514600"/>
            <a:chOff x="2400" y="1920"/>
            <a:chExt cx="1632" cy="2160"/>
          </a:xfrm>
        </p:grpSpPr>
        <p:sp>
          <p:nvSpPr>
            <p:cNvPr id="386107" name="AutoShape 59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108" name="AutoShape 60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86109" name="AutoShape 61"/>
          <p:cNvSpPr>
            <a:spLocks noChangeArrowheads="1"/>
          </p:cNvSpPr>
          <p:nvPr/>
        </p:nvSpPr>
        <p:spPr bwMode="auto">
          <a:xfrm rot="-404749">
            <a:off x="7579784" y="457201"/>
            <a:ext cx="1930400" cy="876300"/>
          </a:xfrm>
          <a:prstGeom prst="cloudCallout">
            <a:avLst>
              <a:gd name="adj1" fmla="val -7792"/>
              <a:gd name="adj2" fmla="val 3410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/>
          </a:p>
        </p:txBody>
      </p:sp>
      <p:sp>
        <p:nvSpPr>
          <p:cNvPr id="386110" name="AutoShape 62"/>
          <p:cNvSpPr>
            <a:spLocks noChangeArrowheads="1"/>
          </p:cNvSpPr>
          <p:nvPr/>
        </p:nvSpPr>
        <p:spPr bwMode="auto">
          <a:xfrm rot="-393541">
            <a:off x="2946400" y="381001"/>
            <a:ext cx="2641600" cy="1181100"/>
          </a:xfrm>
          <a:prstGeom prst="cloudCallout">
            <a:avLst>
              <a:gd name="adj1" fmla="val -16819"/>
              <a:gd name="adj2" fmla="val -2554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/>
          </a:p>
        </p:txBody>
      </p:sp>
      <p:pic>
        <p:nvPicPr>
          <p:cNvPr id="386111" name="Picture 63" descr="chi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209388">
            <a:off x="-3048000" y="862013"/>
            <a:ext cx="1526116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112" name="Picture 64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36802" y="38100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113" name="Picture 65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99569" y="38100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114" name="AutoShape 66"/>
          <p:cNvSpPr>
            <a:spLocks noChangeArrowheads="1"/>
          </p:cNvSpPr>
          <p:nvPr/>
        </p:nvSpPr>
        <p:spPr bwMode="auto">
          <a:xfrm rot="-393541">
            <a:off x="15138400" y="304801"/>
            <a:ext cx="2641600" cy="1181100"/>
          </a:xfrm>
          <a:prstGeom prst="cloudCallout">
            <a:avLst>
              <a:gd name="adj1" fmla="val -16819"/>
              <a:gd name="adj2" fmla="val -2554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/>
          </a:p>
        </p:txBody>
      </p:sp>
      <p:pic>
        <p:nvPicPr>
          <p:cNvPr id="386115" name="Picture 67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528801" y="37338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116" name="Picture 68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191568" y="37338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6117" name="Group 69"/>
          <p:cNvGrpSpPr/>
          <p:nvPr/>
        </p:nvGrpSpPr>
        <p:grpSpPr bwMode="auto">
          <a:xfrm rot="199067">
            <a:off x="12994217" y="2973388"/>
            <a:ext cx="914400" cy="1524000"/>
            <a:chOff x="2400" y="1920"/>
            <a:chExt cx="1632" cy="2160"/>
          </a:xfrm>
        </p:grpSpPr>
        <p:sp>
          <p:nvSpPr>
            <p:cNvPr id="386118" name="AutoShape 70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119" name="AutoShape 71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pic>
        <p:nvPicPr>
          <p:cNvPr id="386120" name="Picture 72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1" y="37338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121" name="WordArt 73"/>
          <p:cNvSpPr>
            <a:spLocks noChangeArrowheads="1" noChangeShapeType="1" noTextEdit="1"/>
          </p:cNvSpPr>
          <p:nvPr/>
        </p:nvSpPr>
        <p:spPr bwMode="auto">
          <a:xfrm>
            <a:off x="3803651" y="5643563"/>
            <a:ext cx="27432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b="1" kern="10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386123" name="AutoShape 75"/>
          <p:cNvSpPr>
            <a:spLocks noChangeArrowheads="1"/>
          </p:cNvSpPr>
          <p:nvPr/>
        </p:nvSpPr>
        <p:spPr bwMode="auto">
          <a:xfrm>
            <a:off x="2280528" y="5334000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4" name="AutoShape 76"/>
          <p:cNvSpPr>
            <a:spLocks noChangeArrowheads="1"/>
          </p:cNvSpPr>
          <p:nvPr/>
        </p:nvSpPr>
        <p:spPr bwMode="auto">
          <a:xfrm>
            <a:off x="4673600" y="5334000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5" name="AutoShape 77"/>
          <p:cNvSpPr>
            <a:spLocks noChangeArrowheads="1"/>
          </p:cNvSpPr>
          <p:nvPr/>
        </p:nvSpPr>
        <p:spPr bwMode="auto">
          <a:xfrm>
            <a:off x="4165600" y="5229225"/>
            <a:ext cx="508000" cy="3048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587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6" name="AutoShape 78"/>
          <p:cNvSpPr>
            <a:spLocks noChangeArrowheads="1"/>
          </p:cNvSpPr>
          <p:nvPr/>
        </p:nvSpPr>
        <p:spPr bwMode="auto">
          <a:xfrm>
            <a:off x="3759200" y="5319713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7" name="AutoShape 79"/>
          <p:cNvSpPr>
            <a:spLocks noChangeArrowheads="1"/>
          </p:cNvSpPr>
          <p:nvPr/>
        </p:nvSpPr>
        <p:spPr bwMode="auto">
          <a:xfrm>
            <a:off x="6299200" y="5300663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8" name="AutoShape 80"/>
          <p:cNvSpPr>
            <a:spLocks noChangeArrowheads="1"/>
          </p:cNvSpPr>
          <p:nvPr/>
        </p:nvSpPr>
        <p:spPr bwMode="auto">
          <a:xfrm>
            <a:off x="5791200" y="5210175"/>
            <a:ext cx="508000" cy="3048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587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9" name="AutoShape 81"/>
          <p:cNvSpPr>
            <a:spLocks noChangeArrowheads="1"/>
          </p:cNvSpPr>
          <p:nvPr/>
        </p:nvSpPr>
        <p:spPr bwMode="auto">
          <a:xfrm>
            <a:off x="5486400" y="5300663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pic>
        <p:nvPicPr>
          <p:cNvPr id="386132" name="lan 1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708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137" name="AutoShape 89"/>
          <p:cNvSpPr>
            <a:spLocks noChangeArrowheads="1"/>
          </p:cNvSpPr>
          <p:nvPr/>
        </p:nvSpPr>
        <p:spPr bwMode="auto">
          <a:xfrm>
            <a:off x="9655127" y="0"/>
            <a:ext cx="2540000" cy="20574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86138" name="Text Box 90"/>
          <p:cNvSpPr txBox="1">
            <a:spLocks noChangeArrowheads="1"/>
          </p:cNvSpPr>
          <p:nvPr/>
        </p:nvSpPr>
        <p:spPr bwMode="auto">
          <a:xfrm>
            <a:off x="3860800" y="3810001"/>
            <a:ext cx="711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386146" name="Text Box 98"/>
          <p:cNvSpPr txBox="1">
            <a:spLocks noChangeArrowheads="1"/>
          </p:cNvSpPr>
          <p:nvPr/>
        </p:nvSpPr>
        <p:spPr bwMode="auto">
          <a:xfrm>
            <a:off x="7924800" y="7315200"/>
            <a:ext cx="1625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Tiếng xe</a:t>
            </a:r>
          </a:p>
        </p:txBody>
      </p:sp>
      <p:pic>
        <p:nvPicPr>
          <p:cNvPr id="386148" name="Picture 10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5105400"/>
            <a:ext cx="508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149" name="Picture 10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572000"/>
            <a:ext cx="1727200" cy="20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150" name="AutoShape 102"/>
          <p:cNvSpPr>
            <a:spLocks noChangeArrowheads="1"/>
          </p:cNvSpPr>
          <p:nvPr/>
        </p:nvSpPr>
        <p:spPr bwMode="auto">
          <a:xfrm>
            <a:off x="7468655" y="2291196"/>
            <a:ext cx="4597804" cy="4177865"/>
          </a:xfrm>
          <a:prstGeom prst="cloudCallout">
            <a:avLst>
              <a:gd name="adj1" fmla="val -12903"/>
              <a:gd name="adj2" fmla="val 50463"/>
            </a:avLst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7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WordArt 73"/>
          <p:cNvSpPr>
            <a:spLocks noChangeArrowheads="1" noChangeShapeType="1" noTextEdit="1"/>
          </p:cNvSpPr>
          <p:nvPr/>
        </p:nvSpPr>
        <p:spPr bwMode="auto">
          <a:xfrm>
            <a:off x="3636935" y="5639397"/>
            <a:ext cx="3072111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733" b="1" kern="10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54305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386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386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386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386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4" dur="2000" fill="hold"/>
                                        <p:tgtEl>
                                          <p:spTgt spid="386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6" dur="2000" fill="hold"/>
                                        <p:tgtEl>
                                          <p:spTgt spid="386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8" dur="2000" fill="hold"/>
                                        <p:tgtEl>
                                          <p:spTgt spid="386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0" dur="2000" fill="hold"/>
                                        <p:tgtEl>
                                          <p:spTgt spid="386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2" dur="2000" fill="hold"/>
                                        <p:tgtEl>
                                          <p:spTgt spid="386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4" dur="2000" fill="hold"/>
                                        <p:tgtEl>
                                          <p:spTgt spid="386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6" dur="2000" fill="hold"/>
                                        <p:tgtEl>
                                          <p:spTgt spid="386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3 0.22474 C 0.12917 0.21318 0.23333 0.20139 0.26163 0.22219 C 0.28993 0.243 0.15347 0.36532 0.19635 0.34936 C 0.23872 0.33364 0.4474 0.1348 0.51823 0.1274 C 0.58889 0.12 0.56267 0.27191 0.61997 0.30404 C 0.67743 0.33618 0.81094 0.34243 0.86215 0.32092 C 0.91337 0.29919 0.8974 0.17063 0.92813 0.1741 C 0.95868 0.17757 1.01215 0.31352 1.04583 0.3415 C 1.08004 0.36994 1.09705 0.32624 1.1316 0.34428 C 1.16597 0.36208 1.21233 0.44786 1.25295 0.44948 C 1.29306 0.4511 1.3724 0.37988 1.37396 0.35329 C 1.37569 0.3267 1.26458 0.31006 1.26354 0.28971 C 1.2625 0.26913 1.3276 0.23676 1.36684 0.23121 C 1.4059 0.22543 1.48681 0.23722 1.49861 0.25456 C 1.51007 0.27191 1.45104 0.33295 1.43837 0.33526 C 1.42517 0.33711 1.4092 0.28902 1.42014 0.26751 C 1.43108 0.24601 1.46754 0.22543 1.50417 0.20509 " pathEditMode="relative" rAng="0" ptsTypes="aaaaaaaaaaaaaaaaA">
                                      <p:cBhvr>
                                        <p:cTn id="28" dur="5000" fill="hold"/>
                                        <p:tgtEl>
                                          <p:spTgt spid="386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71" y="608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0" dur="2000" fill="hold"/>
                                        <p:tgtEl>
                                          <p:spTgt spid="386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2" dur="2000" fill="hold"/>
                                        <p:tgtEl>
                                          <p:spTgt spid="386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4" dur="2000" fill="hold"/>
                                        <p:tgtEl>
                                          <p:spTgt spid="386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6" dur="2000" fill="hold"/>
                                        <p:tgtEl>
                                          <p:spTgt spid="386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6875 -0.02223 L -0.44583 -0.0111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86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67" y="55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0" dur="500" fill="hold"/>
                                        <p:tgtEl>
                                          <p:spTgt spid="386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2" dur="500" fill="hold"/>
                                        <p:tgtEl>
                                          <p:spTgt spid="386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" dur="100" fill="hold"/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5" dur="100" fill="hold"/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" fill="hold"/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100" fill="hold"/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5" dur="100" fill="hold"/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100" fill="hold"/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4" dur="2000" fill="hold"/>
                                        <p:tgtEl>
                                          <p:spTgt spid="386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6" dur="2000" fill="hold"/>
                                        <p:tgtEl>
                                          <p:spTgt spid="386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8" dur="2000" fill="hold"/>
                                        <p:tgtEl>
                                          <p:spTgt spid="386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0" dur="2000" fill="hold"/>
                                        <p:tgtEl>
                                          <p:spTgt spid="386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2" dur="2000" fill="hold"/>
                                        <p:tgtEl>
                                          <p:spTgt spid="386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4" dur="2000" fill="hold"/>
                                        <p:tgtEl>
                                          <p:spTgt spid="386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6" dur="2000" fill="hold"/>
                                        <p:tgtEl>
                                          <p:spTgt spid="386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8" dur="2000" fill="hold"/>
                                        <p:tgtEl>
                                          <p:spTgt spid="386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0" dur="100" fill="hold"/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81" dur="100" fill="hold"/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100" fill="hold"/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100" fill="hold"/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0" dur="100" fill="hold"/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91" dur="100" fill="hold"/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0" dur="100" fill="hold"/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100" fill="hold"/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100" fill="hold"/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100" fill="hold"/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0" dur="100" fill="hold"/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11" dur="100" fill="hold"/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2" dur="100" fill="hold"/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100" fill="hold"/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100" fill="hold"/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100" fill="hold"/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100" fill="hold"/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100" fill="hold"/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386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(HQ 360p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1000"/>
                                        <p:tgtEl>
                                          <p:spTgt spid="38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386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2000" fill="hold"/>
                                        <p:tgtEl>
                                          <p:spTgt spid="386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8" dur="500"/>
                                        <p:tgtEl>
                                          <p:spTgt spid="386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6132"/>
                </p:tgtEl>
              </p:cMediaNode>
            </p:audio>
          </p:childTnLst>
        </p:cTn>
      </p:par>
    </p:tnLst>
    <p:bldLst>
      <p:bldP spid="386050" grpId="0" animBg="1"/>
      <p:bldP spid="386051" grpId="0" animBg="1"/>
      <p:bldP spid="386056" grpId="0" animBg="1"/>
      <p:bldP spid="386060" grpId="0" animBg="1"/>
      <p:bldP spid="386061" grpId="0" animBg="1"/>
      <p:bldP spid="386065" grpId="0" animBg="1"/>
      <p:bldP spid="386098" grpId="0" animBg="1"/>
      <p:bldP spid="386099" grpId="0" animBg="1"/>
      <p:bldP spid="386100" grpId="0" animBg="1"/>
      <p:bldP spid="386101" grpId="0" animBg="1"/>
      <p:bldP spid="386105" grpId="0" animBg="1"/>
      <p:bldP spid="386109" grpId="0" animBg="1"/>
      <p:bldP spid="386110" grpId="0" animBg="1"/>
      <p:bldP spid="386114" grpId="0" animBg="1"/>
      <p:bldP spid="386123" grpId="0" animBg="1"/>
      <p:bldP spid="386124" grpId="0" animBg="1"/>
      <p:bldP spid="386125" grpId="0" animBg="1"/>
      <p:bldP spid="386126" grpId="0" animBg="1"/>
      <p:bldP spid="386127" grpId="0" animBg="1"/>
      <p:bldP spid="386128" grpId="0" animBg="1"/>
      <p:bldP spid="386129" grpId="0" animBg="1"/>
      <p:bldP spid="386137" grpId="0" animBg="1"/>
      <p:bldP spid="386137" grpId="1" animBg="1"/>
      <p:bldP spid="386137" grpId="2" animBg="1"/>
      <p:bldP spid="3861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AutoShape 2"/>
          <p:cNvSpPr>
            <a:spLocks noChangeArrowheads="1"/>
          </p:cNvSpPr>
          <p:nvPr/>
        </p:nvSpPr>
        <p:spPr bwMode="auto">
          <a:xfrm rot="193860">
            <a:off x="13009033" y="4316414"/>
            <a:ext cx="668867" cy="342900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051" name="AutoShape 3"/>
          <p:cNvSpPr>
            <a:spLocks noChangeArrowheads="1"/>
          </p:cNvSpPr>
          <p:nvPr/>
        </p:nvSpPr>
        <p:spPr bwMode="auto">
          <a:xfrm rot="193860">
            <a:off x="11074402" y="4343401"/>
            <a:ext cx="732367" cy="392113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052" name="Rectangle 4"/>
          <p:cNvSpPr>
            <a:spLocks noChangeArrowheads="1"/>
          </p:cNvSpPr>
          <p:nvPr/>
        </p:nvSpPr>
        <p:spPr bwMode="auto">
          <a:xfrm>
            <a:off x="-1624735" y="29689"/>
            <a:ext cx="19486033" cy="3973513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 dirty="0"/>
          </a:p>
        </p:txBody>
      </p:sp>
      <p:grpSp>
        <p:nvGrpSpPr>
          <p:cNvPr id="386053" name="Group 5"/>
          <p:cNvGrpSpPr/>
          <p:nvPr/>
        </p:nvGrpSpPr>
        <p:grpSpPr bwMode="auto">
          <a:xfrm rot="199067">
            <a:off x="11029951" y="2819400"/>
            <a:ext cx="1016000" cy="1752600"/>
            <a:chOff x="2400" y="1920"/>
            <a:chExt cx="1632" cy="2160"/>
          </a:xfrm>
        </p:grpSpPr>
        <p:sp>
          <p:nvSpPr>
            <p:cNvPr id="386054" name="AutoShape 6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55" name="AutoShape 7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86056" name="AutoShape 8"/>
          <p:cNvSpPr>
            <a:spLocks noChangeArrowheads="1"/>
          </p:cNvSpPr>
          <p:nvPr/>
        </p:nvSpPr>
        <p:spPr bwMode="auto">
          <a:xfrm rot="190789">
            <a:off x="8636000" y="4335465"/>
            <a:ext cx="1117600" cy="465137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grpSp>
        <p:nvGrpSpPr>
          <p:cNvPr id="386057" name="Group 9"/>
          <p:cNvGrpSpPr/>
          <p:nvPr/>
        </p:nvGrpSpPr>
        <p:grpSpPr bwMode="auto">
          <a:xfrm rot="199585">
            <a:off x="8636000" y="2590800"/>
            <a:ext cx="1219200" cy="2133600"/>
            <a:chOff x="2400" y="1920"/>
            <a:chExt cx="1632" cy="2160"/>
          </a:xfrm>
        </p:grpSpPr>
        <p:sp>
          <p:nvSpPr>
            <p:cNvPr id="386058" name="AutoShape 10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59" name="AutoShape 11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86060" name="AutoShape 12"/>
          <p:cNvSpPr>
            <a:spLocks noChangeArrowheads="1"/>
          </p:cNvSpPr>
          <p:nvPr/>
        </p:nvSpPr>
        <p:spPr bwMode="auto">
          <a:xfrm rot="190789">
            <a:off x="6197600" y="4183065"/>
            <a:ext cx="1219200" cy="617537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061" name="AutoShape 13"/>
          <p:cNvSpPr>
            <a:spLocks noChangeArrowheads="1"/>
          </p:cNvSpPr>
          <p:nvPr/>
        </p:nvSpPr>
        <p:spPr bwMode="auto">
          <a:xfrm rot="190789">
            <a:off x="3454400" y="4114800"/>
            <a:ext cx="1625600" cy="685800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grpSp>
        <p:nvGrpSpPr>
          <p:cNvPr id="386062" name="Group 14"/>
          <p:cNvGrpSpPr/>
          <p:nvPr/>
        </p:nvGrpSpPr>
        <p:grpSpPr bwMode="auto">
          <a:xfrm rot="197318">
            <a:off x="2834217" y="1679575"/>
            <a:ext cx="3048000" cy="2967039"/>
            <a:chOff x="2400" y="1920"/>
            <a:chExt cx="1632" cy="2160"/>
          </a:xfrm>
        </p:grpSpPr>
        <p:sp>
          <p:nvSpPr>
            <p:cNvPr id="386063" name="AutoShape 15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64" name="AutoShape 16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86065" name="AutoShape 17"/>
          <p:cNvSpPr>
            <a:spLocks noChangeArrowheads="1"/>
          </p:cNvSpPr>
          <p:nvPr/>
        </p:nvSpPr>
        <p:spPr bwMode="auto">
          <a:xfrm rot="190789">
            <a:off x="50800" y="4038600"/>
            <a:ext cx="1727200" cy="685800"/>
          </a:xfrm>
          <a:custGeom>
            <a:avLst/>
            <a:gdLst>
              <a:gd name="G0" fmla="+- 3038 0 0"/>
              <a:gd name="G1" fmla="+- 21600 0 3038"/>
              <a:gd name="G2" fmla="+- 21600 0 30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038" y="10800"/>
                </a:moveTo>
                <a:cubicBezTo>
                  <a:pt x="3038" y="15087"/>
                  <a:pt x="6513" y="18562"/>
                  <a:pt x="10800" y="18562"/>
                </a:cubicBezTo>
                <a:cubicBezTo>
                  <a:pt x="15087" y="18562"/>
                  <a:pt x="18562" y="15087"/>
                  <a:pt x="18562" y="10800"/>
                </a:cubicBezTo>
                <a:cubicBezTo>
                  <a:pt x="18562" y="6513"/>
                  <a:pt x="15087" y="3038"/>
                  <a:pt x="10800" y="3038"/>
                </a:cubicBezTo>
                <a:cubicBezTo>
                  <a:pt x="6513" y="3038"/>
                  <a:pt x="3038" y="6513"/>
                  <a:pt x="3038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grpSp>
        <p:nvGrpSpPr>
          <p:cNvPr id="386066" name="Group 18"/>
          <p:cNvGrpSpPr/>
          <p:nvPr/>
        </p:nvGrpSpPr>
        <p:grpSpPr bwMode="auto">
          <a:xfrm rot="197318">
            <a:off x="-660400" y="1143000"/>
            <a:ext cx="3454400" cy="3429000"/>
            <a:chOff x="2400" y="1920"/>
            <a:chExt cx="1632" cy="2160"/>
          </a:xfrm>
        </p:grpSpPr>
        <p:sp>
          <p:nvSpPr>
            <p:cNvPr id="386067" name="AutoShape 19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68" name="AutoShape 20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86069" name="AutoShape 21"/>
          <p:cNvSpPr>
            <a:spLocks noChangeArrowheads="1"/>
          </p:cNvSpPr>
          <p:nvPr/>
        </p:nvSpPr>
        <p:spPr bwMode="auto">
          <a:xfrm>
            <a:off x="0" y="4495800"/>
            <a:ext cx="17780000" cy="2362200"/>
          </a:xfrm>
          <a:prstGeom prst="flowChartProcess">
            <a:avLst/>
          </a:prstGeom>
          <a:solidFill>
            <a:srgbClr val="2929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pic>
        <p:nvPicPr>
          <p:cNvPr id="386070" name="Picture 22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753602" y="37338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071" name="Picture 23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36368" y="38100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6072" name="Group 24"/>
          <p:cNvGrpSpPr/>
          <p:nvPr/>
        </p:nvGrpSpPr>
        <p:grpSpPr bwMode="auto">
          <a:xfrm>
            <a:off x="-8128000" y="6477000"/>
            <a:ext cx="27127200" cy="0"/>
            <a:chOff x="-3840" y="4128"/>
            <a:chExt cx="12816" cy="0"/>
          </a:xfrm>
        </p:grpSpPr>
        <p:sp>
          <p:nvSpPr>
            <p:cNvPr id="386073" name="Line 25"/>
            <p:cNvSpPr>
              <a:spLocks noChangeShapeType="1"/>
            </p:cNvSpPr>
            <p:nvPr/>
          </p:nvSpPr>
          <p:spPr bwMode="auto">
            <a:xfrm>
              <a:off x="-3840" y="4128"/>
              <a:ext cx="528" cy="0"/>
            </a:xfrm>
            <a:prstGeom prst="line">
              <a:avLst/>
            </a:prstGeom>
            <a:noFill/>
            <a:ln w="66675">
              <a:solidFill>
                <a:schemeClr val="bg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pSp>
          <p:nvGrpSpPr>
            <p:cNvPr id="386074" name="Group 26"/>
            <p:cNvGrpSpPr/>
            <p:nvPr/>
          </p:nvGrpSpPr>
          <p:grpSpPr bwMode="auto">
            <a:xfrm>
              <a:off x="-3024" y="4128"/>
              <a:ext cx="12000" cy="0"/>
              <a:chOff x="-3024" y="4128"/>
              <a:chExt cx="12000" cy="0"/>
            </a:xfrm>
          </p:grpSpPr>
          <p:grpSp>
            <p:nvGrpSpPr>
              <p:cNvPr id="386075" name="Group 27"/>
              <p:cNvGrpSpPr/>
              <p:nvPr/>
            </p:nvGrpSpPr>
            <p:grpSpPr bwMode="auto">
              <a:xfrm>
                <a:off x="-3024" y="4128"/>
                <a:ext cx="9360" cy="0"/>
                <a:chOff x="-2448" y="4032"/>
                <a:chExt cx="9360" cy="0"/>
              </a:xfrm>
            </p:grpSpPr>
            <p:sp>
              <p:nvSpPr>
                <p:cNvPr id="386076" name="Line 28"/>
                <p:cNvSpPr>
                  <a:spLocks noChangeShapeType="1"/>
                </p:cNvSpPr>
                <p:nvPr/>
              </p:nvSpPr>
              <p:spPr bwMode="auto">
                <a:xfrm>
                  <a:off x="62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77" name="Line 29"/>
                <p:cNvSpPr>
                  <a:spLocks noChangeShapeType="1"/>
                </p:cNvSpPr>
                <p:nvPr/>
              </p:nvSpPr>
              <p:spPr bwMode="auto">
                <a:xfrm>
                  <a:off x="3216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78" name="Line 30"/>
                <p:cNvSpPr>
                  <a:spLocks noChangeShapeType="1"/>
                </p:cNvSpPr>
                <p:nvPr/>
              </p:nvSpPr>
              <p:spPr bwMode="auto">
                <a:xfrm>
                  <a:off x="2352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79" name="Line 31"/>
                <p:cNvSpPr>
                  <a:spLocks noChangeShapeType="1"/>
                </p:cNvSpPr>
                <p:nvPr/>
              </p:nvSpPr>
              <p:spPr bwMode="auto">
                <a:xfrm>
                  <a:off x="1440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0" name="Line 32"/>
                <p:cNvSpPr>
                  <a:spLocks noChangeShapeType="1"/>
                </p:cNvSpPr>
                <p:nvPr/>
              </p:nvSpPr>
              <p:spPr bwMode="auto">
                <a:xfrm>
                  <a:off x="398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1" name="Line 33"/>
                <p:cNvSpPr>
                  <a:spLocks noChangeShapeType="1"/>
                </p:cNvSpPr>
                <p:nvPr/>
              </p:nvSpPr>
              <p:spPr bwMode="auto">
                <a:xfrm>
                  <a:off x="638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2" name="Line 34"/>
                <p:cNvSpPr>
                  <a:spLocks noChangeShapeType="1"/>
                </p:cNvSpPr>
                <p:nvPr/>
              </p:nvSpPr>
              <p:spPr bwMode="auto">
                <a:xfrm>
                  <a:off x="5496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3" name="Line 35"/>
                <p:cNvSpPr>
                  <a:spLocks noChangeShapeType="1"/>
                </p:cNvSpPr>
                <p:nvPr/>
              </p:nvSpPr>
              <p:spPr bwMode="auto">
                <a:xfrm>
                  <a:off x="4752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4" name="Line 36"/>
                <p:cNvSpPr>
                  <a:spLocks noChangeShapeType="1"/>
                </p:cNvSpPr>
                <p:nvPr/>
              </p:nvSpPr>
              <p:spPr bwMode="auto">
                <a:xfrm>
                  <a:off x="-2448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5" name="Line 37"/>
                <p:cNvSpPr>
                  <a:spLocks noChangeShapeType="1"/>
                </p:cNvSpPr>
                <p:nvPr/>
              </p:nvSpPr>
              <p:spPr bwMode="auto">
                <a:xfrm>
                  <a:off x="-14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6" name="Line 38"/>
                <p:cNvSpPr>
                  <a:spLocks noChangeShapeType="1"/>
                </p:cNvSpPr>
                <p:nvPr/>
              </p:nvSpPr>
              <p:spPr bwMode="auto">
                <a:xfrm>
                  <a:off x="-86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86087" name="Line 39"/>
                <p:cNvSpPr>
                  <a:spLocks noChangeShapeType="1"/>
                </p:cNvSpPr>
                <p:nvPr/>
              </p:nvSpPr>
              <p:spPr bwMode="auto">
                <a:xfrm>
                  <a:off x="-1632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386088" name="Line 40"/>
              <p:cNvSpPr>
                <a:spLocks noChangeShapeType="1"/>
              </p:cNvSpPr>
              <p:nvPr/>
            </p:nvSpPr>
            <p:spPr bwMode="auto">
              <a:xfrm>
                <a:off x="7776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86089" name="Line 41"/>
              <p:cNvSpPr>
                <a:spLocks noChangeShapeType="1"/>
              </p:cNvSpPr>
              <p:nvPr/>
            </p:nvSpPr>
            <p:spPr bwMode="auto">
              <a:xfrm>
                <a:off x="8448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86090" name="Line 42"/>
              <p:cNvSpPr>
                <a:spLocks noChangeShapeType="1"/>
              </p:cNvSpPr>
              <p:nvPr/>
            </p:nvSpPr>
            <p:spPr bwMode="auto">
              <a:xfrm>
                <a:off x="7152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86091" name="Line 43"/>
              <p:cNvSpPr>
                <a:spLocks noChangeShapeType="1"/>
              </p:cNvSpPr>
              <p:nvPr/>
            </p:nvSpPr>
            <p:spPr bwMode="auto">
              <a:xfrm>
                <a:off x="6480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</p:grpSp>
      <p:grpSp>
        <p:nvGrpSpPr>
          <p:cNvPr id="386092" name="Group 44"/>
          <p:cNvGrpSpPr/>
          <p:nvPr/>
        </p:nvGrpSpPr>
        <p:grpSpPr bwMode="auto">
          <a:xfrm>
            <a:off x="1320800" y="4876800"/>
            <a:ext cx="7010400" cy="1676400"/>
            <a:chOff x="912" y="3072"/>
            <a:chExt cx="3312" cy="864"/>
          </a:xfrm>
        </p:grpSpPr>
        <p:sp>
          <p:nvSpPr>
            <p:cNvPr id="386093" name="AutoShape 45"/>
            <p:cNvSpPr>
              <a:spLocks noChangeArrowheads="1"/>
            </p:cNvSpPr>
            <p:nvPr/>
          </p:nvSpPr>
          <p:spPr bwMode="auto">
            <a:xfrm>
              <a:off x="912" y="3072"/>
              <a:ext cx="3312" cy="86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80442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94" name="Rectangle 46"/>
            <p:cNvSpPr>
              <a:spLocks noChangeArrowheads="1"/>
            </p:cNvSpPr>
            <p:nvPr/>
          </p:nvSpPr>
          <p:spPr bwMode="auto">
            <a:xfrm>
              <a:off x="1344" y="3216"/>
              <a:ext cx="624" cy="24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95" name="Rectangle 47"/>
            <p:cNvSpPr>
              <a:spLocks noChangeArrowheads="1"/>
            </p:cNvSpPr>
            <p:nvPr/>
          </p:nvSpPr>
          <p:spPr bwMode="auto">
            <a:xfrm>
              <a:off x="2832" y="3216"/>
              <a:ext cx="624" cy="24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096" name="Rectangle 48"/>
            <p:cNvSpPr>
              <a:spLocks noChangeArrowheads="1"/>
            </p:cNvSpPr>
            <p:nvPr/>
          </p:nvSpPr>
          <p:spPr bwMode="auto">
            <a:xfrm>
              <a:off x="2064" y="3216"/>
              <a:ext cx="624" cy="24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</p:grpSp>
      <p:sp>
        <p:nvSpPr>
          <p:cNvPr id="386097" name="Rectangle 49"/>
          <p:cNvSpPr>
            <a:spLocks noChangeArrowheads="1"/>
          </p:cNvSpPr>
          <p:nvPr/>
        </p:nvSpPr>
        <p:spPr bwMode="auto">
          <a:xfrm>
            <a:off x="7055728" y="5029201"/>
            <a:ext cx="609600" cy="835025"/>
          </a:xfrm>
          <a:prstGeom prst="rect">
            <a:avLst/>
          </a:prstGeom>
          <a:solidFill>
            <a:srgbClr val="00FFFF"/>
          </a:solidFill>
          <a:ln w="31750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098" name="AutoShape 50"/>
          <p:cNvSpPr>
            <a:spLocks noChangeArrowheads="1"/>
          </p:cNvSpPr>
          <p:nvPr/>
        </p:nvSpPr>
        <p:spPr bwMode="auto">
          <a:xfrm>
            <a:off x="3104272" y="5334000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099" name="AutoShape 51"/>
          <p:cNvSpPr>
            <a:spLocks noChangeArrowheads="1"/>
          </p:cNvSpPr>
          <p:nvPr/>
        </p:nvSpPr>
        <p:spPr bwMode="auto">
          <a:xfrm>
            <a:off x="2661528" y="5243513"/>
            <a:ext cx="508000" cy="3048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587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00" name="AutoShape 52"/>
          <p:cNvSpPr>
            <a:spLocks noChangeArrowheads="1"/>
          </p:cNvSpPr>
          <p:nvPr/>
        </p:nvSpPr>
        <p:spPr bwMode="auto">
          <a:xfrm>
            <a:off x="6400800" y="5859464"/>
            <a:ext cx="1219200" cy="930275"/>
          </a:xfrm>
          <a:prstGeom prst="flowChartSummingJunction">
            <a:avLst/>
          </a:prstGeom>
          <a:solidFill>
            <a:srgbClr val="000000"/>
          </a:solidFill>
          <a:ln w="28575">
            <a:solidFill>
              <a:srgbClr val="FFFF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01" name="AutoShape 53"/>
          <p:cNvSpPr>
            <a:spLocks noChangeArrowheads="1"/>
          </p:cNvSpPr>
          <p:nvPr/>
        </p:nvSpPr>
        <p:spPr bwMode="auto">
          <a:xfrm>
            <a:off x="2844800" y="5935664"/>
            <a:ext cx="1219200" cy="930275"/>
          </a:xfrm>
          <a:prstGeom prst="flowChartSummingJunction">
            <a:avLst/>
          </a:prstGeom>
          <a:solidFill>
            <a:srgbClr val="000000"/>
          </a:solidFill>
          <a:ln w="28575">
            <a:solidFill>
              <a:srgbClr val="FFFF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02" name="Line 54"/>
          <p:cNvSpPr>
            <a:spLocks noChangeShapeType="1"/>
          </p:cNvSpPr>
          <p:nvPr/>
        </p:nvSpPr>
        <p:spPr bwMode="auto">
          <a:xfrm flipH="1">
            <a:off x="8331200" y="4343400"/>
            <a:ext cx="0" cy="914400"/>
          </a:xfrm>
          <a:prstGeom prst="line">
            <a:avLst/>
          </a:prstGeom>
          <a:noFill/>
          <a:ln w="28575">
            <a:solidFill>
              <a:srgbClr val="A854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6103" name="AutoShape 55" descr="2Q=="/>
          <p:cNvSpPr>
            <a:spLocks noChangeAspect="1" noChangeArrowheads="1"/>
          </p:cNvSpPr>
          <p:nvPr/>
        </p:nvSpPr>
        <p:spPr bwMode="auto">
          <a:xfrm>
            <a:off x="207435" y="46037"/>
            <a:ext cx="328930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pic>
        <p:nvPicPr>
          <p:cNvPr id="386104" name="Picture 56" descr="LaCoVN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678896" flipV="1">
            <a:off x="7353985" y="4110037"/>
            <a:ext cx="1009649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105" name="AutoShape 57"/>
          <p:cNvSpPr>
            <a:spLocks noChangeArrowheads="1"/>
          </p:cNvSpPr>
          <p:nvPr/>
        </p:nvSpPr>
        <p:spPr bwMode="auto">
          <a:xfrm rot="-396094">
            <a:off x="11256435" y="1323975"/>
            <a:ext cx="1267884" cy="717551"/>
          </a:xfrm>
          <a:prstGeom prst="cloudCallout">
            <a:avLst>
              <a:gd name="adj1" fmla="val -13449"/>
              <a:gd name="adj2" fmla="val 1381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/>
          </a:p>
        </p:txBody>
      </p:sp>
      <p:grpSp>
        <p:nvGrpSpPr>
          <p:cNvPr id="386106" name="Group 58"/>
          <p:cNvGrpSpPr/>
          <p:nvPr/>
        </p:nvGrpSpPr>
        <p:grpSpPr bwMode="auto">
          <a:xfrm rot="199695">
            <a:off x="5994400" y="1981200"/>
            <a:ext cx="1828800" cy="2514600"/>
            <a:chOff x="2400" y="1920"/>
            <a:chExt cx="1632" cy="2160"/>
          </a:xfrm>
        </p:grpSpPr>
        <p:sp>
          <p:nvSpPr>
            <p:cNvPr id="386107" name="AutoShape 59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108" name="AutoShape 60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sp>
        <p:nvSpPr>
          <p:cNvPr id="386109" name="AutoShape 61"/>
          <p:cNvSpPr>
            <a:spLocks noChangeArrowheads="1"/>
          </p:cNvSpPr>
          <p:nvPr/>
        </p:nvSpPr>
        <p:spPr bwMode="auto">
          <a:xfrm rot="-404749">
            <a:off x="7579784" y="457201"/>
            <a:ext cx="1930400" cy="876300"/>
          </a:xfrm>
          <a:prstGeom prst="cloudCallout">
            <a:avLst>
              <a:gd name="adj1" fmla="val -7792"/>
              <a:gd name="adj2" fmla="val 3410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/>
          </a:p>
        </p:txBody>
      </p:sp>
      <p:sp>
        <p:nvSpPr>
          <p:cNvPr id="386110" name="AutoShape 62"/>
          <p:cNvSpPr>
            <a:spLocks noChangeArrowheads="1"/>
          </p:cNvSpPr>
          <p:nvPr/>
        </p:nvSpPr>
        <p:spPr bwMode="auto">
          <a:xfrm rot="-393541">
            <a:off x="2946400" y="381001"/>
            <a:ext cx="2641600" cy="1181100"/>
          </a:xfrm>
          <a:prstGeom prst="cloudCallout">
            <a:avLst>
              <a:gd name="adj1" fmla="val -16819"/>
              <a:gd name="adj2" fmla="val -2554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/>
          </a:p>
        </p:txBody>
      </p:sp>
      <p:pic>
        <p:nvPicPr>
          <p:cNvPr id="386111" name="Picture 63" descr="chi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209388">
            <a:off x="-3048000" y="862013"/>
            <a:ext cx="1526116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112" name="Picture 64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36802" y="38100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113" name="Picture 65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99569" y="38100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114" name="AutoShape 66"/>
          <p:cNvSpPr>
            <a:spLocks noChangeArrowheads="1"/>
          </p:cNvSpPr>
          <p:nvPr/>
        </p:nvSpPr>
        <p:spPr bwMode="auto">
          <a:xfrm rot="-393541">
            <a:off x="15138400" y="304801"/>
            <a:ext cx="2641600" cy="1181100"/>
          </a:xfrm>
          <a:prstGeom prst="cloudCallout">
            <a:avLst>
              <a:gd name="adj1" fmla="val -16819"/>
              <a:gd name="adj2" fmla="val -2554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/>
          </a:p>
        </p:txBody>
      </p:sp>
      <p:pic>
        <p:nvPicPr>
          <p:cNvPr id="386115" name="Picture 67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528801" y="37338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116" name="Picture 68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191568" y="37338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6117" name="Group 69"/>
          <p:cNvGrpSpPr/>
          <p:nvPr/>
        </p:nvGrpSpPr>
        <p:grpSpPr bwMode="auto">
          <a:xfrm rot="199067">
            <a:off x="12994217" y="2973388"/>
            <a:ext cx="914400" cy="1524000"/>
            <a:chOff x="2400" y="1920"/>
            <a:chExt cx="1632" cy="2160"/>
          </a:xfrm>
        </p:grpSpPr>
        <p:sp>
          <p:nvSpPr>
            <p:cNvPr id="386118" name="AutoShape 70"/>
            <p:cNvSpPr>
              <a:spLocks noChangeArrowheads="1"/>
            </p:cNvSpPr>
            <p:nvPr/>
          </p:nvSpPr>
          <p:spPr bwMode="auto">
            <a:xfrm flipV="1">
              <a:off x="3000" y="2734"/>
              <a:ext cx="366" cy="1346"/>
            </a:xfrm>
            <a:custGeom>
              <a:avLst/>
              <a:gdLst>
                <a:gd name="G0" fmla="+- 5809 0 0"/>
                <a:gd name="G1" fmla="+- 21600 0 5809"/>
                <a:gd name="G2" fmla="*/ 5809 1 2"/>
                <a:gd name="G3" fmla="+- 21600 0 G2"/>
                <a:gd name="G4" fmla="+/ 5809 21600 2"/>
                <a:gd name="G5" fmla="+/ G1 0 2"/>
                <a:gd name="G6" fmla="*/ 21600 21600 5809"/>
                <a:gd name="G7" fmla="*/ G6 1 2"/>
                <a:gd name="G8" fmla="+- 21600 0 G7"/>
                <a:gd name="G9" fmla="*/ 21600 1 2"/>
                <a:gd name="G10" fmla="+- 5809 0 G9"/>
                <a:gd name="G11" fmla="?: G10 G8 0"/>
                <a:gd name="G12" fmla="?: G10 G7 21600"/>
                <a:gd name="T0" fmla="*/ 18695 w 21600"/>
                <a:gd name="T1" fmla="*/ 10800 h 21600"/>
                <a:gd name="T2" fmla="*/ 10800 w 21600"/>
                <a:gd name="T3" fmla="*/ 21600 h 21600"/>
                <a:gd name="T4" fmla="*/ 2905 w 21600"/>
                <a:gd name="T5" fmla="*/ 10800 h 21600"/>
                <a:gd name="T6" fmla="*/ 10800 w 21600"/>
                <a:gd name="T7" fmla="*/ 0 h 21600"/>
                <a:gd name="T8" fmla="*/ 4705 w 21600"/>
                <a:gd name="T9" fmla="*/ 4705 h 21600"/>
                <a:gd name="T10" fmla="*/ 16895 w 21600"/>
                <a:gd name="T11" fmla="*/ 1689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809" y="21600"/>
                  </a:lnTo>
                  <a:lnTo>
                    <a:pt x="15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86119" name="AutoShape 71"/>
            <p:cNvSpPr>
              <a:spLocks noChangeArrowheads="1"/>
            </p:cNvSpPr>
            <p:nvPr/>
          </p:nvSpPr>
          <p:spPr bwMode="auto">
            <a:xfrm rot="21461576" flipV="1">
              <a:off x="2400" y="1920"/>
              <a:ext cx="1632" cy="1027"/>
            </a:xfrm>
            <a:prstGeom prst="cloudCallout">
              <a:avLst>
                <a:gd name="adj1" fmla="val -727"/>
                <a:gd name="adj2" fmla="val -8694"/>
              </a:avLst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2400"/>
            </a:p>
          </p:txBody>
        </p:sp>
      </p:grpSp>
      <p:pic>
        <p:nvPicPr>
          <p:cNvPr id="386120" name="Picture 72" descr="tulip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1" y="3733800"/>
            <a:ext cx="89323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121" name="WordArt 73"/>
          <p:cNvSpPr>
            <a:spLocks noChangeArrowheads="1" noChangeShapeType="1" noTextEdit="1"/>
          </p:cNvSpPr>
          <p:nvPr/>
        </p:nvSpPr>
        <p:spPr bwMode="auto">
          <a:xfrm>
            <a:off x="3803651" y="5643563"/>
            <a:ext cx="27432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b="1" kern="10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386123" name="AutoShape 75"/>
          <p:cNvSpPr>
            <a:spLocks noChangeArrowheads="1"/>
          </p:cNvSpPr>
          <p:nvPr/>
        </p:nvSpPr>
        <p:spPr bwMode="auto">
          <a:xfrm>
            <a:off x="2280528" y="5334000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4" name="AutoShape 76"/>
          <p:cNvSpPr>
            <a:spLocks noChangeArrowheads="1"/>
          </p:cNvSpPr>
          <p:nvPr/>
        </p:nvSpPr>
        <p:spPr bwMode="auto">
          <a:xfrm>
            <a:off x="4673600" y="5334000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5" name="AutoShape 77"/>
          <p:cNvSpPr>
            <a:spLocks noChangeArrowheads="1"/>
          </p:cNvSpPr>
          <p:nvPr/>
        </p:nvSpPr>
        <p:spPr bwMode="auto">
          <a:xfrm>
            <a:off x="4165600" y="5229225"/>
            <a:ext cx="508000" cy="3048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587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6" name="AutoShape 78"/>
          <p:cNvSpPr>
            <a:spLocks noChangeArrowheads="1"/>
          </p:cNvSpPr>
          <p:nvPr/>
        </p:nvSpPr>
        <p:spPr bwMode="auto">
          <a:xfrm>
            <a:off x="3759200" y="5319713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7" name="AutoShape 79"/>
          <p:cNvSpPr>
            <a:spLocks noChangeArrowheads="1"/>
          </p:cNvSpPr>
          <p:nvPr/>
        </p:nvSpPr>
        <p:spPr bwMode="auto">
          <a:xfrm>
            <a:off x="6299200" y="5300663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8" name="AutoShape 80"/>
          <p:cNvSpPr>
            <a:spLocks noChangeArrowheads="1"/>
          </p:cNvSpPr>
          <p:nvPr/>
        </p:nvSpPr>
        <p:spPr bwMode="auto">
          <a:xfrm>
            <a:off x="5791200" y="5210175"/>
            <a:ext cx="508000" cy="3048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587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86129" name="AutoShape 81"/>
          <p:cNvSpPr>
            <a:spLocks noChangeArrowheads="1"/>
          </p:cNvSpPr>
          <p:nvPr/>
        </p:nvSpPr>
        <p:spPr bwMode="auto">
          <a:xfrm>
            <a:off x="5486400" y="5300663"/>
            <a:ext cx="406400" cy="22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pic>
        <p:nvPicPr>
          <p:cNvPr id="386132" name="lan 1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708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137" name="AutoShape 89"/>
          <p:cNvSpPr>
            <a:spLocks noChangeArrowheads="1"/>
          </p:cNvSpPr>
          <p:nvPr/>
        </p:nvSpPr>
        <p:spPr bwMode="auto">
          <a:xfrm>
            <a:off x="9655127" y="0"/>
            <a:ext cx="2540000" cy="20574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86138" name="Text Box 90"/>
          <p:cNvSpPr txBox="1">
            <a:spLocks noChangeArrowheads="1"/>
          </p:cNvSpPr>
          <p:nvPr/>
        </p:nvSpPr>
        <p:spPr bwMode="auto">
          <a:xfrm>
            <a:off x="3860800" y="3810001"/>
            <a:ext cx="711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386146" name="Text Box 98"/>
          <p:cNvSpPr txBox="1">
            <a:spLocks noChangeArrowheads="1"/>
          </p:cNvSpPr>
          <p:nvPr/>
        </p:nvSpPr>
        <p:spPr bwMode="auto">
          <a:xfrm>
            <a:off x="7924800" y="7315200"/>
            <a:ext cx="1625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Tiếng xe</a:t>
            </a:r>
          </a:p>
        </p:txBody>
      </p:sp>
      <p:pic>
        <p:nvPicPr>
          <p:cNvPr id="386148" name="Picture 10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5105400"/>
            <a:ext cx="508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149" name="Picture 10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572000"/>
            <a:ext cx="1727200" cy="20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150" name="AutoShape 102"/>
          <p:cNvSpPr>
            <a:spLocks noChangeArrowheads="1"/>
          </p:cNvSpPr>
          <p:nvPr/>
        </p:nvSpPr>
        <p:spPr bwMode="auto">
          <a:xfrm>
            <a:off x="7468655" y="2291196"/>
            <a:ext cx="4835222" cy="3804805"/>
          </a:xfrm>
          <a:prstGeom prst="cloudCallout">
            <a:avLst>
              <a:gd name="adj1" fmla="val -12903"/>
              <a:gd name="adj2" fmla="val 50463"/>
            </a:avLst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1cm.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WordArt 73"/>
          <p:cNvSpPr>
            <a:spLocks noChangeArrowheads="1" noChangeShapeType="1" noTextEdit="1"/>
          </p:cNvSpPr>
          <p:nvPr/>
        </p:nvSpPr>
        <p:spPr bwMode="auto">
          <a:xfrm>
            <a:off x="3636935" y="5639397"/>
            <a:ext cx="3072111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733" b="1" kern="10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89" name="AutoShape 102"/>
          <p:cNvSpPr>
            <a:spLocks noChangeArrowheads="1"/>
          </p:cNvSpPr>
          <p:nvPr/>
        </p:nvSpPr>
        <p:spPr bwMode="auto">
          <a:xfrm>
            <a:off x="2576463" y="289954"/>
            <a:ext cx="3438497" cy="1297858"/>
          </a:xfrm>
          <a:prstGeom prst="cloudCallout">
            <a:avLst>
              <a:gd name="adj1" fmla="val -12903"/>
              <a:gd name="adj2" fmla="val 50463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</a:ln>
          <a:effectLst/>
          <a:extLst/>
        </p:spPr>
        <p:txBody>
          <a:bodyPr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3,14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Cambria Math" panose="02040503050406030204" pitchFamily="18" charset="0"/>
              </a:rPr>
              <a:t>cm</a:t>
            </a:r>
            <a:r>
              <a:rPr lang="en-US" altLang="en-US" sz="3200" b="1" baseline="30000" dirty="0">
                <a:latin typeface="Cambria Math" panose="02040503050406030204" pitchFamily="18" charset="0"/>
              </a:rPr>
              <a:t>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07284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386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386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386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386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4" dur="2000" fill="hold"/>
                                        <p:tgtEl>
                                          <p:spTgt spid="386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6" dur="2000" fill="hold"/>
                                        <p:tgtEl>
                                          <p:spTgt spid="386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8" dur="2000" fill="hold"/>
                                        <p:tgtEl>
                                          <p:spTgt spid="386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0" dur="2000" fill="hold"/>
                                        <p:tgtEl>
                                          <p:spTgt spid="386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2" dur="2000" fill="hold"/>
                                        <p:tgtEl>
                                          <p:spTgt spid="386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4" dur="2000" fill="hold"/>
                                        <p:tgtEl>
                                          <p:spTgt spid="386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6" dur="2000" fill="hold"/>
                                        <p:tgtEl>
                                          <p:spTgt spid="386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3 0.22474 C 0.12917 0.21318 0.23333 0.20139 0.26163 0.22219 C 0.28993 0.243 0.15347 0.36532 0.19635 0.34936 C 0.23872 0.33364 0.4474 0.1348 0.51823 0.1274 C 0.58889 0.12 0.56267 0.27191 0.61997 0.30404 C 0.67743 0.33618 0.81094 0.34243 0.86215 0.32092 C 0.91337 0.29919 0.8974 0.17063 0.92813 0.1741 C 0.95868 0.17757 1.01215 0.31352 1.04583 0.3415 C 1.08004 0.36994 1.09705 0.32624 1.1316 0.34428 C 1.16597 0.36208 1.21233 0.44786 1.25295 0.44948 C 1.29306 0.4511 1.3724 0.37988 1.37396 0.35329 C 1.37569 0.3267 1.26458 0.31006 1.26354 0.28971 C 1.2625 0.26913 1.3276 0.23676 1.36684 0.23121 C 1.4059 0.22543 1.48681 0.23722 1.49861 0.25456 C 1.51007 0.27191 1.45104 0.33295 1.43837 0.33526 C 1.42517 0.33711 1.4092 0.28902 1.42014 0.26751 C 1.43108 0.24601 1.46754 0.22543 1.50417 0.20509 " pathEditMode="relative" rAng="0" ptsTypes="aaaaaaaaaaaaaaaaA">
                                      <p:cBhvr>
                                        <p:cTn id="28" dur="5000" fill="hold"/>
                                        <p:tgtEl>
                                          <p:spTgt spid="386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71" y="608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0" dur="2000" fill="hold"/>
                                        <p:tgtEl>
                                          <p:spTgt spid="386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2" dur="2000" fill="hold"/>
                                        <p:tgtEl>
                                          <p:spTgt spid="386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4" dur="2000" fill="hold"/>
                                        <p:tgtEl>
                                          <p:spTgt spid="386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6" dur="2000" fill="hold"/>
                                        <p:tgtEl>
                                          <p:spTgt spid="386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6875 -0.02223 L -0.44583 -0.0111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86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67" y="55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0" dur="500" fill="hold"/>
                                        <p:tgtEl>
                                          <p:spTgt spid="386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2" dur="500" fill="hold"/>
                                        <p:tgtEl>
                                          <p:spTgt spid="386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" dur="100" fill="hold"/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5" dur="100" fill="hold"/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" fill="hold"/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100" fill="hold"/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5" dur="100" fill="hold"/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100" fill="hold"/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4" dur="2000" fill="hold"/>
                                        <p:tgtEl>
                                          <p:spTgt spid="386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6" dur="2000" fill="hold"/>
                                        <p:tgtEl>
                                          <p:spTgt spid="386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8" dur="2000" fill="hold"/>
                                        <p:tgtEl>
                                          <p:spTgt spid="386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0" dur="2000" fill="hold"/>
                                        <p:tgtEl>
                                          <p:spTgt spid="386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2" dur="2000" fill="hold"/>
                                        <p:tgtEl>
                                          <p:spTgt spid="386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4" dur="2000" fill="hold"/>
                                        <p:tgtEl>
                                          <p:spTgt spid="386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6" dur="2000" fill="hold"/>
                                        <p:tgtEl>
                                          <p:spTgt spid="386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8" dur="2000" fill="hold"/>
                                        <p:tgtEl>
                                          <p:spTgt spid="386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0" dur="100" fill="hold"/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81" dur="100" fill="hold"/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100" fill="hold"/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100" fill="hold"/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0" dur="100" fill="hold"/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91" dur="100" fill="hold"/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0" dur="100" fill="hold"/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100" fill="hold"/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100" fill="hold"/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100" fill="hold"/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0" dur="100" fill="hold"/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11" dur="100" fill="hold"/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2" dur="100" fill="hold"/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100" fill="hold"/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100" fill="hold"/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100" fill="hold"/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100" fill="hold"/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100" fill="hold"/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386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(HQ 360p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1000"/>
                                        <p:tgtEl>
                                          <p:spTgt spid="38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386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0" dur="2000" fill="hold"/>
                                        <p:tgtEl>
                                          <p:spTgt spid="386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3" dur="500"/>
                                        <p:tgtEl>
                                          <p:spTgt spid="386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6132"/>
                </p:tgtEl>
              </p:cMediaNode>
            </p:audio>
          </p:childTnLst>
        </p:cTn>
      </p:par>
    </p:tnLst>
    <p:bldLst>
      <p:bldP spid="386050" grpId="0" animBg="1"/>
      <p:bldP spid="386051" grpId="0" animBg="1"/>
      <p:bldP spid="386056" grpId="0" animBg="1"/>
      <p:bldP spid="386060" grpId="0" animBg="1"/>
      <p:bldP spid="386061" grpId="0" animBg="1"/>
      <p:bldP spid="386065" grpId="0" animBg="1"/>
      <p:bldP spid="386098" grpId="0" animBg="1"/>
      <p:bldP spid="386099" grpId="0" animBg="1"/>
      <p:bldP spid="386100" grpId="0" animBg="1"/>
      <p:bldP spid="386101" grpId="0" animBg="1"/>
      <p:bldP spid="386105" grpId="0" animBg="1"/>
      <p:bldP spid="386109" grpId="0" animBg="1"/>
      <p:bldP spid="386110" grpId="0" animBg="1"/>
      <p:bldP spid="386114" grpId="0" animBg="1"/>
      <p:bldP spid="386123" grpId="0" animBg="1"/>
      <p:bldP spid="386124" grpId="0" animBg="1"/>
      <p:bldP spid="386125" grpId="0" animBg="1"/>
      <p:bldP spid="386126" grpId="0" animBg="1"/>
      <p:bldP spid="386127" grpId="0" animBg="1"/>
      <p:bldP spid="386128" grpId="0" animBg="1"/>
      <p:bldP spid="386129" grpId="0" animBg="1"/>
      <p:bldP spid="386137" grpId="0" animBg="1"/>
      <p:bldP spid="386137" grpId="1" animBg="1"/>
      <p:bldP spid="386137" grpId="2" animBg="1"/>
      <p:bldP spid="386150" grpId="0" animBg="1"/>
      <p:bldP spid="8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Google Shape;445;p17">
            <a:extLst>
              <a:ext uri="{FF2B5EF4-FFF2-40B4-BE49-F238E27FC236}">
                <a16:creationId xmlns:a16="http://schemas.microsoft.com/office/drawing/2014/main" id="{A300BD19-B9B3-4CF4-A48E-B7C3B0073B5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2459629" y="3124201"/>
            <a:ext cx="9144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7">
            <a:extLst>
              <a:ext uri="{FF2B5EF4-FFF2-40B4-BE49-F238E27FC236}">
                <a16:creationId xmlns:a16="http://schemas.microsoft.com/office/drawing/2014/main" id="{AE5BB5AA-CB04-4489-BED9-47A38E060D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762000"/>
            <a:ext cx="9144000" cy="10509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  <a:contourClr>
                <a:srgbClr val="FF3300"/>
              </a:contourClr>
            </a:sp3d>
          </a:bodyPr>
          <a:lstStyle/>
          <a:p>
            <a:pPr algn="ctr"/>
            <a:r>
              <a:rPr lang="en-US" sz="1335" kern="10" dirty="0" err="1">
                <a:ln w="9525">
                  <a:round/>
                  <a:headEnd/>
                  <a:tailEnd/>
                </a:ln>
                <a:solidFill>
                  <a:srgbClr val="FF3300"/>
                </a:solidFill>
                <a:ea typeface="+mn-lt"/>
                <a:cs typeface="+mn-lt"/>
              </a:rPr>
              <a:t>Tiết</a:t>
            </a:r>
            <a:r>
              <a:rPr lang="en-US" sz="1335" kern="10" dirty="0">
                <a:ln w="9525">
                  <a:round/>
                  <a:headEnd/>
                  <a:tailEnd/>
                </a:ln>
                <a:solidFill>
                  <a:srgbClr val="FF3300"/>
                </a:solidFill>
                <a:ea typeface="+mn-lt"/>
                <a:cs typeface="+mn-lt"/>
              </a:rPr>
              <a:t> </a:t>
            </a:r>
            <a:r>
              <a:rPr lang="en-US" sz="1335" kern="10" dirty="0" err="1">
                <a:ln w="9525">
                  <a:round/>
                  <a:headEnd/>
                  <a:tailEnd/>
                </a:ln>
                <a:solidFill>
                  <a:srgbClr val="FF3300"/>
                </a:solidFill>
                <a:ea typeface="+mn-lt"/>
                <a:cs typeface="+mn-lt"/>
              </a:rPr>
              <a:t>học</a:t>
            </a:r>
            <a:r>
              <a:rPr lang="en-US" sz="1335" kern="10" dirty="0">
                <a:ln w="9525">
                  <a:round/>
                  <a:headEnd/>
                  <a:tailEnd/>
                </a:ln>
                <a:solidFill>
                  <a:srgbClr val="FF3300"/>
                </a:solidFill>
                <a:ea typeface="+mn-lt"/>
                <a:cs typeface="+mn-lt"/>
              </a:rPr>
              <a:t> </a:t>
            </a:r>
            <a:r>
              <a:rPr lang="en-US" sz="1335" kern="10" dirty="0" err="1">
                <a:ln w="9525">
                  <a:round/>
                  <a:headEnd/>
                  <a:tailEnd/>
                </a:ln>
                <a:solidFill>
                  <a:srgbClr val="FF3300"/>
                </a:solidFill>
                <a:ea typeface="+mn-lt"/>
                <a:cs typeface="+mn-lt"/>
              </a:rPr>
              <a:t>kết</a:t>
            </a:r>
            <a:r>
              <a:rPr lang="en-US" sz="1335" kern="10" dirty="0">
                <a:ln w="9525">
                  <a:round/>
                  <a:headEnd/>
                  <a:tailEnd/>
                </a:ln>
                <a:solidFill>
                  <a:srgbClr val="FF3300"/>
                </a:solidFill>
                <a:ea typeface="+mn-lt"/>
                <a:cs typeface="+mn-lt"/>
              </a:rPr>
              <a:t> </a:t>
            </a:r>
            <a:r>
              <a:rPr lang="en-US" sz="1335" kern="10" dirty="0" err="1">
                <a:ln w="9525">
                  <a:round/>
                  <a:headEnd/>
                  <a:tailEnd/>
                </a:ln>
                <a:solidFill>
                  <a:srgbClr val="FF3300"/>
                </a:solidFill>
                <a:ea typeface="+mn-lt"/>
                <a:cs typeface="+mn-lt"/>
              </a:rPr>
              <a:t>thúc</a:t>
            </a:r>
            <a:endParaRPr lang="en-US" sz="1335" kern="10" dirty="0">
              <a:ln w="9525">
                <a:round/>
                <a:headEnd/>
                <a:tailEnd/>
              </a:ln>
              <a:solidFill>
                <a:srgbClr val="FF3300"/>
              </a:solidFill>
              <a:ea typeface="+mn-lt"/>
              <a:cs typeface="+mn-lt"/>
            </a:endParaRPr>
          </a:p>
        </p:txBody>
      </p:sp>
      <p:sp>
        <p:nvSpPr>
          <p:cNvPr id="7" name="Google Shape;446;p17">
            <a:extLst>
              <a:ext uri="{FF2B5EF4-FFF2-40B4-BE49-F238E27FC236}">
                <a16:creationId xmlns:a16="http://schemas.microsoft.com/office/drawing/2014/main" id="{EBC85695-7C10-48A0-A240-856A0B311B86}"/>
              </a:ext>
            </a:extLst>
          </p:cNvPr>
          <p:cNvSpPr/>
          <p:nvPr/>
        </p:nvSpPr>
        <p:spPr>
          <a:xfrm>
            <a:off x="812800" y="2588203"/>
            <a:ext cx="11074400" cy="88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1" tIns="30467" rIns="60951" bIns="30467">
            <a:spAutoFit/>
          </a:bodyPr>
          <a:lstStyle/>
          <a:p>
            <a:pPr algn="ctr">
              <a:buClr>
                <a:srgbClr val="FFFFFF"/>
              </a:buClr>
              <a:buSzPts val="6000"/>
              <a:defRPr/>
            </a:pPr>
            <a:r>
              <a:rPr lang="en-US" sz="5333" dirty="0" err="1">
                <a:solidFill>
                  <a:srgbClr val="FFFFFF"/>
                </a:solidFill>
                <a:highlight>
                  <a:srgbClr val="800080"/>
                </a:highlight>
                <a:latin typeface="Arial"/>
                <a:ea typeface="Arial"/>
                <a:cs typeface="Arial"/>
                <a:sym typeface="Arial"/>
              </a:rPr>
              <a:t>Chúc</a:t>
            </a:r>
            <a:r>
              <a:rPr lang="en-US" sz="5333" dirty="0">
                <a:solidFill>
                  <a:srgbClr val="FFFFFF"/>
                </a:solidFill>
                <a:highlight>
                  <a:srgbClr val="80008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333" dirty="0" err="1">
                <a:solidFill>
                  <a:srgbClr val="FFFFFF"/>
                </a:solidFill>
                <a:highlight>
                  <a:srgbClr val="800080"/>
                </a:highlight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5333" dirty="0">
                <a:solidFill>
                  <a:srgbClr val="FFFFFF"/>
                </a:solidFill>
                <a:highlight>
                  <a:srgbClr val="80008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333" dirty="0" err="1">
                <a:solidFill>
                  <a:srgbClr val="FFFFFF"/>
                </a:solidFill>
                <a:highlight>
                  <a:srgbClr val="800080"/>
                </a:highlight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5333" dirty="0">
                <a:solidFill>
                  <a:srgbClr val="FFFFFF"/>
                </a:solidFill>
                <a:highlight>
                  <a:srgbClr val="80008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333" dirty="0" err="1">
                <a:solidFill>
                  <a:srgbClr val="FFFFFF"/>
                </a:solidFill>
                <a:highlight>
                  <a:srgbClr val="800080"/>
                </a:highlight>
                <a:latin typeface="Arial"/>
                <a:ea typeface="Arial"/>
                <a:cs typeface="Arial"/>
                <a:sym typeface="Arial"/>
              </a:rPr>
              <a:t>chăm</a:t>
            </a:r>
            <a:r>
              <a:rPr lang="en-US" sz="5333" dirty="0">
                <a:solidFill>
                  <a:srgbClr val="FFFFFF"/>
                </a:solidFill>
                <a:highlight>
                  <a:srgbClr val="80008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333" dirty="0" err="1">
                <a:solidFill>
                  <a:srgbClr val="FFFFFF"/>
                </a:solidFill>
                <a:highlight>
                  <a:srgbClr val="800080"/>
                </a:highlight>
                <a:latin typeface="Arial"/>
                <a:ea typeface="Arial"/>
                <a:cs typeface="Arial"/>
                <a:sym typeface="Arial"/>
              </a:rPr>
              <a:t>ngoan</a:t>
            </a:r>
            <a:r>
              <a:rPr lang="en-US" sz="5333" dirty="0">
                <a:solidFill>
                  <a:srgbClr val="FFFFFF"/>
                </a:solidFill>
                <a:highlight>
                  <a:srgbClr val="800080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5333" dirty="0" err="1">
                <a:solidFill>
                  <a:srgbClr val="FFFFFF"/>
                </a:solidFill>
                <a:highlight>
                  <a:srgbClr val="800080"/>
                </a:highlight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lang="en-US" sz="5333" dirty="0">
                <a:solidFill>
                  <a:srgbClr val="FFFFFF"/>
                </a:solidFill>
                <a:highlight>
                  <a:srgbClr val="80008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333" dirty="0" err="1">
                <a:solidFill>
                  <a:srgbClr val="FFFFFF"/>
                </a:solidFill>
                <a:highlight>
                  <a:srgbClr val="800080"/>
                </a:highlight>
                <a:latin typeface="Arial"/>
                <a:ea typeface="Arial"/>
                <a:cs typeface="Arial"/>
                <a:sym typeface="Arial"/>
              </a:rPr>
              <a:t>tốt</a:t>
            </a:r>
            <a:r>
              <a:rPr lang="en-US" sz="5333" dirty="0">
                <a:solidFill>
                  <a:srgbClr val="FFFFFF"/>
                </a:solidFill>
                <a:highlight>
                  <a:srgbClr val="800080"/>
                </a:highlight>
                <a:latin typeface="Arial"/>
                <a:ea typeface="Arial"/>
                <a:cs typeface="Arial"/>
                <a:sym typeface="Arial"/>
              </a:rPr>
              <a:t> !</a:t>
            </a:r>
            <a:endParaRPr sz="5333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3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muare">
            <a:extLst>
              <a:ext uri="{FF2B5EF4-FFF2-40B4-BE49-F238E27FC236}">
                <a16:creationId xmlns:a16="http://schemas.microsoft.com/office/drawing/2014/main" id="{7795990B-C990-42E6-B32D-8F5CD6CF1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WordArt 5">
            <a:extLst>
              <a:ext uri="{FF2B5EF4-FFF2-40B4-BE49-F238E27FC236}">
                <a16:creationId xmlns:a16="http://schemas.microsoft.com/office/drawing/2014/main" id="{9D3D3BDC-FC8D-4EC6-BDA2-84E5EEBB30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56000" y="2006600"/>
            <a:ext cx="5638800" cy="25495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Khởi</a:t>
            </a:r>
            <a:r>
              <a:rPr lang="en-US" sz="3600" kern="1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động</a:t>
            </a:r>
            <a:endParaRPr lang="en-US" sz="3600" kern="1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r>
              <a:rPr lang="en-US" sz="3600" kern="1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“ </a:t>
            </a:r>
            <a:r>
              <a:rPr lang="en-US" sz="3600" b="1" kern="1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Chuyền</a:t>
            </a:r>
            <a:r>
              <a:rPr lang="en-US" sz="3600" b="1" kern="1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hoa</a:t>
            </a:r>
            <a:r>
              <a:rPr lang="en-US" sz="3600" kern="10" dirty="0" smtClean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”</a:t>
            </a:r>
            <a:endParaRPr lang="en-US" sz="3600" kern="1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952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105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ordArt 28"/>
          <p:cNvSpPr>
            <a:spLocks noChangeArrowheads="1" noChangeShapeType="1" noTextEdit="1"/>
          </p:cNvSpPr>
          <p:nvPr/>
        </p:nvSpPr>
        <p:spPr bwMode="auto">
          <a:xfrm>
            <a:off x="508000" y="625050"/>
            <a:ext cx="1219200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4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1</a:t>
            </a:r>
          </a:p>
        </p:txBody>
      </p:sp>
      <p:sp>
        <p:nvSpPr>
          <p:cNvPr id="13" name="AutoShape 51"/>
          <p:cNvSpPr>
            <a:spLocks noChangeArrowheads="1"/>
          </p:cNvSpPr>
          <p:nvPr/>
        </p:nvSpPr>
        <p:spPr bwMode="auto">
          <a:xfrm>
            <a:off x="2150980" y="429341"/>
            <a:ext cx="8928500" cy="1088171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2" y="4428218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5" y="3240488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6" y="1950720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09" y="5661819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79" y="5436394"/>
            <a:ext cx="200025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7" y="4202793"/>
            <a:ext cx="200025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18" y="3028543"/>
            <a:ext cx="1905796" cy="7638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7" y="1760399"/>
            <a:ext cx="1943736" cy="77903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288752" y="1777252"/>
            <a:ext cx="6707080" cy="745331"/>
          </a:xfrm>
          <a:prstGeom prst="roundRect">
            <a:avLst/>
          </a:prstGeom>
          <a:solidFill>
            <a:srgbClr val="6BE9EF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 = r x 3,14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288753" y="2992073"/>
            <a:ext cx="6711316" cy="745331"/>
          </a:xfrm>
          <a:prstGeom prst="roundRect">
            <a:avLst/>
          </a:prstGeom>
          <a:solidFill>
            <a:srgbClr val="6BE9EF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 = d x 3,14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272160" y="4177785"/>
            <a:ext cx="6679226" cy="745331"/>
          </a:xfrm>
          <a:prstGeom prst="roundRect">
            <a:avLst/>
          </a:prstGeom>
          <a:solidFill>
            <a:srgbClr val="6BE9EF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C= d x 2 x 3,14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/>
          </a:p>
        </p:txBody>
      </p:sp>
      <p:sp>
        <p:nvSpPr>
          <p:cNvPr id="26" name="Rounded Rectangle 25"/>
          <p:cNvSpPr/>
          <p:nvPr/>
        </p:nvSpPr>
        <p:spPr>
          <a:xfrm>
            <a:off x="2272159" y="5410196"/>
            <a:ext cx="6512007" cy="745331"/>
          </a:xfrm>
          <a:prstGeom prst="roundRect">
            <a:avLst/>
          </a:prstGeom>
          <a:solidFill>
            <a:srgbClr val="6BE9EF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 = d : 3,14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WordArt 226"/>
          <p:cNvSpPr>
            <a:spLocks noChangeArrowheads="1" noChangeShapeType="1" noTextEdit="1"/>
          </p:cNvSpPr>
          <p:nvPr/>
        </p:nvSpPr>
        <p:spPr bwMode="auto">
          <a:xfrm>
            <a:off x="755384" y="1986558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37" name="WordArt 226"/>
          <p:cNvSpPr>
            <a:spLocks noChangeArrowheads="1" noChangeShapeType="1" noTextEdit="1"/>
          </p:cNvSpPr>
          <p:nvPr/>
        </p:nvSpPr>
        <p:spPr bwMode="auto">
          <a:xfrm>
            <a:off x="736414" y="3203975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38" name="WordArt 226"/>
          <p:cNvSpPr>
            <a:spLocks noChangeArrowheads="1" noChangeShapeType="1" noTextEdit="1"/>
          </p:cNvSpPr>
          <p:nvPr/>
        </p:nvSpPr>
        <p:spPr bwMode="auto">
          <a:xfrm>
            <a:off x="764672" y="4372802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39" name="WordArt 226"/>
          <p:cNvSpPr>
            <a:spLocks noChangeArrowheads="1" noChangeShapeType="1" noTextEdit="1"/>
          </p:cNvSpPr>
          <p:nvPr/>
        </p:nvSpPr>
        <p:spPr bwMode="auto">
          <a:xfrm>
            <a:off x="755382" y="5625306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47" name="WordArt 46"/>
          <p:cNvSpPr>
            <a:spLocks noChangeArrowheads="1" noChangeShapeType="1" noTextEdit="1"/>
          </p:cNvSpPr>
          <p:nvPr/>
        </p:nvSpPr>
        <p:spPr bwMode="auto">
          <a:xfrm>
            <a:off x="9213851" y="4750739"/>
            <a:ext cx="11938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grpSp>
        <p:nvGrpSpPr>
          <p:cNvPr id="48" name="Group 26"/>
          <p:cNvGrpSpPr>
            <a:grpSpLocks/>
          </p:cNvGrpSpPr>
          <p:nvPr/>
        </p:nvGrpSpPr>
        <p:grpSpPr bwMode="auto">
          <a:xfrm>
            <a:off x="8580967" y="4033077"/>
            <a:ext cx="2345267" cy="2025651"/>
            <a:chOff x="7030578" y="904793"/>
            <a:chExt cx="1935834" cy="2346655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0578" y="904793"/>
              <a:ext cx="1935834" cy="2346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Oval 49"/>
            <p:cNvSpPr/>
            <p:nvPr/>
          </p:nvSpPr>
          <p:spPr>
            <a:xfrm>
              <a:off x="7355547" y="1631226"/>
              <a:ext cx="1340059" cy="133884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32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sz="32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sz="32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gian</a:t>
              </a:r>
              <a:endPara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1" name="Oval 50"/>
          <p:cNvSpPr/>
          <p:nvPr/>
        </p:nvSpPr>
        <p:spPr>
          <a:xfrm>
            <a:off x="8997951" y="4660139"/>
            <a:ext cx="1625600" cy="113188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2" name="Oval 51"/>
          <p:cNvSpPr/>
          <p:nvPr/>
        </p:nvSpPr>
        <p:spPr>
          <a:xfrm>
            <a:off x="8974669" y="4649027"/>
            <a:ext cx="1623484" cy="115411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4" name="Oval 53"/>
          <p:cNvSpPr/>
          <p:nvPr/>
        </p:nvSpPr>
        <p:spPr>
          <a:xfrm>
            <a:off x="8997951" y="4660139"/>
            <a:ext cx="1623483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5" name="Oval 54"/>
          <p:cNvSpPr/>
          <p:nvPr/>
        </p:nvSpPr>
        <p:spPr>
          <a:xfrm>
            <a:off x="8997951" y="4658554"/>
            <a:ext cx="1623484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6" name="Oval 55"/>
          <p:cNvSpPr/>
          <p:nvPr/>
        </p:nvSpPr>
        <p:spPr>
          <a:xfrm>
            <a:off x="8997951" y="4668381"/>
            <a:ext cx="1625600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8997950" y="4668379"/>
            <a:ext cx="1623484" cy="115728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8" name="Oval 57"/>
          <p:cNvSpPr/>
          <p:nvPr/>
        </p:nvSpPr>
        <p:spPr>
          <a:xfrm>
            <a:off x="8997951" y="4668382"/>
            <a:ext cx="1627717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59" name="Oval 58"/>
          <p:cNvSpPr/>
          <p:nvPr/>
        </p:nvSpPr>
        <p:spPr>
          <a:xfrm>
            <a:off x="9000068" y="4668380"/>
            <a:ext cx="1625600" cy="115728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0" name="Oval 59"/>
          <p:cNvSpPr/>
          <p:nvPr/>
        </p:nvSpPr>
        <p:spPr>
          <a:xfrm>
            <a:off x="8995832" y="4658553"/>
            <a:ext cx="1625600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62" name="Oval 61"/>
          <p:cNvSpPr/>
          <p:nvPr/>
        </p:nvSpPr>
        <p:spPr>
          <a:xfrm>
            <a:off x="8995832" y="4647439"/>
            <a:ext cx="1625600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53" name="AutoShape 89">
            <a:extLst>
              <a:ext uri="{FF2B5EF4-FFF2-40B4-BE49-F238E27FC236}">
                <a16:creationId xmlns:a16="http://schemas.microsoft.com/office/drawing/2014/main" id="{C556FA19-388E-4504-A79E-CB5B775D9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0451" y="2142989"/>
            <a:ext cx="2540000" cy="20574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2288752" y="3025034"/>
            <a:ext cx="6711316" cy="745331"/>
          </a:xfrm>
          <a:prstGeom prst="roundRect">
            <a:avLst/>
          </a:prstGeom>
          <a:solidFill>
            <a:srgbClr val="6BE9EF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= d x 3,14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75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250"/>
                            </p:stCondLst>
                            <p:childTnLst>
                              <p:par>
                                <p:cTn id="8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750"/>
                            </p:stCondLst>
                            <p:childTnLst>
                              <p:par>
                                <p:cTn id="9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50"/>
                            </p:stCondLst>
                            <p:childTnLst>
                              <p:par>
                                <p:cTn id="10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4" grpId="0" animBg="1"/>
      <p:bldP spid="36" grpId="0" animBg="1"/>
      <p:bldP spid="37" grpId="0" animBg="1"/>
      <p:bldP spid="38" grpId="0" animBg="1"/>
      <p:bldP spid="39" grpId="0" animBg="1"/>
      <p:bldP spid="47" grpId="0" animBg="1"/>
      <p:bldP spid="47" grpId="1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53" grpId="0" animBg="1"/>
      <p:bldP spid="53" grpId="1" animBg="1"/>
      <p:bldP spid="53" grpId="2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ordArt 28"/>
          <p:cNvSpPr>
            <a:spLocks noChangeArrowheads="1" noChangeShapeType="1" noTextEdit="1"/>
          </p:cNvSpPr>
          <p:nvPr/>
        </p:nvSpPr>
        <p:spPr bwMode="auto">
          <a:xfrm>
            <a:off x="508000" y="365970"/>
            <a:ext cx="1219200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4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2</a:t>
            </a:r>
          </a:p>
        </p:txBody>
      </p:sp>
      <p:sp>
        <p:nvSpPr>
          <p:cNvPr id="13" name="AutoShape 51"/>
          <p:cNvSpPr>
            <a:spLocks noChangeArrowheads="1"/>
          </p:cNvSpPr>
          <p:nvPr/>
        </p:nvSpPr>
        <p:spPr bwMode="auto">
          <a:xfrm>
            <a:off x="2012573" y="251406"/>
            <a:ext cx="8737600" cy="780943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 tính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tròn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b="1" dirty="0">
              <a:solidFill>
                <a:srgbClr val="0000FF"/>
              </a:solidFill>
            </a:endParaRPr>
          </a:p>
          <a:p>
            <a:pPr algn="ctr"/>
            <a:endParaRPr lang="en-US" sz="4267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2" y="4169138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5" y="2905208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6" y="1691640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09" y="5585619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79" y="5360194"/>
            <a:ext cx="200025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7" y="3943713"/>
            <a:ext cx="200025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18" y="2693263"/>
            <a:ext cx="1905796" cy="7638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7" y="1501319"/>
            <a:ext cx="1943736" cy="77903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288752" y="1361441"/>
            <a:ext cx="7656502" cy="902063"/>
          </a:xfrm>
          <a:prstGeom prst="roundRect">
            <a:avLst/>
          </a:prstGeom>
          <a:solidFill>
            <a:srgbClr val="C4F8F8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 bán kính nhân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 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 với số 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3,14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(S = r x C x 3,14)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288752" y="2702512"/>
            <a:ext cx="7807160" cy="887986"/>
          </a:xfrm>
          <a:prstGeom prst="roundRect">
            <a:avLst/>
          </a:prstGeom>
          <a:solidFill>
            <a:srgbClr val="C4F8F8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kính nhân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rồi nhân với số 3,14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(S = d x d x 3,14)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347260" y="3972385"/>
            <a:ext cx="7847714" cy="1052673"/>
          </a:xfrm>
          <a:prstGeom prst="roundRect">
            <a:avLst/>
          </a:prstGeom>
          <a:solidFill>
            <a:srgbClr val="C4F8F8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  <a:p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 bán kính nhân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rồi nhân với số 3,14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(S = r x d x 3,14)</a:t>
            </a: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424938" y="5366226"/>
            <a:ext cx="7520315" cy="956468"/>
          </a:xfrm>
          <a:prstGeom prst="roundRect">
            <a:avLst/>
          </a:prstGeom>
          <a:solidFill>
            <a:srgbClr val="C4F8F8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 bán kính nhân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rồi nhân với số 3,14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(S = r x r x 3,14)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WordArt 226"/>
          <p:cNvSpPr>
            <a:spLocks noChangeArrowheads="1" noChangeShapeType="1" noTextEdit="1"/>
          </p:cNvSpPr>
          <p:nvPr/>
        </p:nvSpPr>
        <p:spPr bwMode="auto">
          <a:xfrm>
            <a:off x="755384" y="1727478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37" name="WordArt 226"/>
          <p:cNvSpPr>
            <a:spLocks noChangeArrowheads="1" noChangeShapeType="1" noTextEdit="1"/>
          </p:cNvSpPr>
          <p:nvPr/>
        </p:nvSpPr>
        <p:spPr bwMode="auto">
          <a:xfrm>
            <a:off x="736414" y="2868695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38" name="WordArt 226"/>
          <p:cNvSpPr>
            <a:spLocks noChangeArrowheads="1" noChangeShapeType="1" noTextEdit="1"/>
          </p:cNvSpPr>
          <p:nvPr/>
        </p:nvSpPr>
        <p:spPr bwMode="auto">
          <a:xfrm>
            <a:off x="764672" y="4113722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39" name="WordArt 226"/>
          <p:cNvSpPr>
            <a:spLocks noChangeArrowheads="1" noChangeShapeType="1" noTextEdit="1"/>
          </p:cNvSpPr>
          <p:nvPr/>
        </p:nvSpPr>
        <p:spPr bwMode="auto">
          <a:xfrm>
            <a:off x="755382" y="5549106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47" name="WordArt 46"/>
          <p:cNvSpPr>
            <a:spLocks noChangeArrowheads="1" noChangeShapeType="1" noTextEdit="1"/>
          </p:cNvSpPr>
          <p:nvPr/>
        </p:nvSpPr>
        <p:spPr bwMode="auto">
          <a:xfrm>
            <a:off x="9213851" y="4491659"/>
            <a:ext cx="11938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grpSp>
        <p:nvGrpSpPr>
          <p:cNvPr id="48" name="Group 26"/>
          <p:cNvGrpSpPr>
            <a:grpSpLocks/>
          </p:cNvGrpSpPr>
          <p:nvPr/>
        </p:nvGrpSpPr>
        <p:grpSpPr bwMode="auto">
          <a:xfrm>
            <a:off x="9853084" y="3849051"/>
            <a:ext cx="2345267" cy="2025651"/>
            <a:chOff x="7030578" y="904793"/>
            <a:chExt cx="1935834" cy="2346655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0578" y="904793"/>
              <a:ext cx="1935834" cy="2346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Oval 49"/>
            <p:cNvSpPr/>
            <p:nvPr/>
          </p:nvSpPr>
          <p:spPr>
            <a:xfrm>
              <a:off x="7355547" y="1631226"/>
              <a:ext cx="1340059" cy="133884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32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sz="32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sz="32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gian</a:t>
              </a:r>
              <a:endPara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1" name="Oval 50"/>
          <p:cNvSpPr/>
          <p:nvPr/>
        </p:nvSpPr>
        <p:spPr>
          <a:xfrm>
            <a:off x="10215033" y="4476113"/>
            <a:ext cx="1625600" cy="113188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2" name="Oval 51"/>
          <p:cNvSpPr/>
          <p:nvPr/>
        </p:nvSpPr>
        <p:spPr>
          <a:xfrm>
            <a:off x="10286246" y="4493817"/>
            <a:ext cx="1623484" cy="115411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4" name="Oval 53"/>
          <p:cNvSpPr/>
          <p:nvPr/>
        </p:nvSpPr>
        <p:spPr>
          <a:xfrm>
            <a:off x="10289044" y="4493818"/>
            <a:ext cx="1623483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5" name="Oval 54"/>
          <p:cNvSpPr/>
          <p:nvPr/>
        </p:nvSpPr>
        <p:spPr>
          <a:xfrm>
            <a:off x="10217150" y="4476114"/>
            <a:ext cx="1623484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6" name="Oval 55"/>
          <p:cNvSpPr/>
          <p:nvPr/>
        </p:nvSpPr>
        <p:spPr>
          <a:xfrm>
            <a:off x="10289044" y="4450715"/>
            <a:ext cx="1625600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10363201" y="4450713"/>
            <a:ext cx="1623484" cy="115728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8" name="Oval 57"/>
          <p:cNvSpPr/>
          <p:nvPr/>
        </p:nvSpPr>
        <p:spPr>
          <a:xfrm>
            <a:off x="10269994" y="4481669"/>
            <a:ext cx="1627717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59" name="Oval 58"/>
          <p:cNvSpPr/>
          <p:nvPr/>
        </p:nvSpPr>
        <p:spPr>
          <a:xfrm>
            <a:off x="10335684" y="4502123"/>
            <a:ext cx="1625600" cy="115728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0" name="Oval 59"/>
          <p:cNvSpPr/>
          <p:nvPr/>
        </p:nvSpPr>
        <p:spPr>
          <a:xfrm>
            <a:off x="10285187" y="4471351"/>
            <a:ext cx="1625600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62" name="Oval 61"/>
          <p:cNvSpPr/>
          <p:nvPr/>
        </p:nvSpPr>
        <p:spPr>
          <a:xfrm>
            <a:off x="10335684" y="4476113"/>
            <a:ext cx="1625600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68" name="AutoShape 89">
            <a:extLst>
              <a:ext uri="{FF2B5EF4-FFF2-40B4-BE49-F238E27FC236}">
                <a16:creationId xmlns:a16="http://schemas.microsoft.com/office/drawing/2014/main" id="{4DC31602-A1F8-4CFC-96A6-103154BBD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6370" y="1031239"/>
            <a:ext cx="2375883" cy="20574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9" name="Oval 68"/>
          <p:cNvSpPr/>
          <p:nvPr/>
        </p:nvSpPr>
        <p:spPr>
          <a:xfrm>
            <a:off x="10248899" y="4450714"/>
            <a:ext cx="1625600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409029" y="5360194"/>
            <a:ext cx="7536224" cy="1059526"/>
          </a:xfrm>
          <a:prstGeom prst="roundRect">
            <a:avLst/>
          </a:prstGeom>
          <a:solidFill>
            <a:srgbClr val="C4F8F8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 bán kính nhân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rồi nhân với số 3,14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(S = r x r x 3,14)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4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250"/>
                            </p:stCondLst>
                            <p:childTnLst>
                              <p:par>
                                <p:cTn id="8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750"/>
                            </p:stCondLst>
                            <p:childTnLst>
                              <p:par>
                                <p:cTn id="9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50"/>
                            </p:stCondLst>
                            <p:childTnLst>
                              <p:par>
                                <p:cTn id="10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0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6" grpId="0" animBg="1"/>
      <p:bldP spid="36" grpId="0" animBg="1"/>
      <p:bldP spid="37" grpId="0" animBg="1"/>
      <p:bldP spid="38" grpId="0" animBg="1"/>
      <p:bldP spid="39" grpId="0" animBg="1"/>
      <p:bldP spid="47" grpId="0" animBg="1"/>
      <p:bldP spid="47" grpId="1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8" grpId="0" animBg="1"/>
      <p:bldP spid="68" grpId="1" animBg="1"/>
      <p:bldP spid="68" grpId="2" animBg="1"/>
      <p:bldP spid="69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ordArt 28"/>
          <p:cNvSpPr>
            <a:spLocks noChangeArrowheads="1" noChangeShapeType="1" noTextEdit="1"/>
          </p:cNvSpPr>
          <p:nvPr/>
        </p:nvSpPr>
        <p:spPr bwMode="auto">
          <a:xfrm>
            <a:off x="508000" y="365970"/>
            <a:ext cx="1219200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4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3</a:t>
            </a:r>
            <a:endParaRPr lang="en-US" sz="4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AutoShape 51"/>
          <p:cNvSpPr>
            <a:spLocks noChangeArrowheads="1"/>
          </p:cNvSpPr>
          <p:nvPr/>
        </p:nvSpPr>
        <p:spPr bwMode="auto">
          <a:xfrm>
            <a:off x="2012573" y="251406"/>
            <a:ext cx="8737600" cy="1008612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2cm.</a:t>
            </a:r>
          </a:p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endParaRPr lang="en-US" sz="4267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2" y="4169138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5" y="2905208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6" y="1691640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09" y="5585619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79" y="5360194"/>
            <a:ext cx="200025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7" y="3943713"/>
            <a:ext cx="200025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18" y="2693263"/>
            <a:ext cx="1905796" cy="7638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7" y="1501319"/>
            <a:ext cx="1943736" cy="77903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288752" y="1361441"/>
            <a:ext cx="7656502" cy="902063"/>
          </a:xfrm>
          <a:prstGeom prst="roundRect">
            <a:avLst/>
          </a:prstGeom>
          <a:solidFill>
            <a:srgbClr val="C4F8F8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3200" b="1" dirty="0">
                <a:solidFill>
                  <a:srgbClr val="660066"/>
                </a:solidFill>
                <a:latin typeface="Cambria Math" panose="02040503050406030204" pitchFamily="18" charset="0"/>
              </a:rPr>
              <a:t>1cm</a:t>
            </a:r>
            <a:r>
              <a:rPr lang="en-US" altLang="en-US" sz="3200" b="1" baseline="30000" dirty="0">
                <a:solidFill>
                  <a:srgbClr val="660066"/>
                </a:solidFill>
                <a:latin typeface="Cambria Math" panose="02040503050406030204" pitchFamily="18" charset="0"/>
              </a:rPr>
              <a:t>2</a:t>
            </a:r>
            <a:endParaRPr lang="en-US" altLang="en-US" sz="3200" b="1" dirty="0">
              <a:solidFill>
                <a:srgbClr val="660066"/>
              </a:solidFill>
              <a:latin typeface="Cambria Math" panose="02040503050406030204" pitchFamily="18" charset="0"/>
            </a:endParaRPr>
          </a:p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288752" y="2702512"/>
            <a:ext cx="7807160" cy="887986"/>
          </a:xfrm>
          <a:prstGeom prst="roundRect">
            <a:avLst/>
          </a:prstGeom>
          <a:solidFill>
            <a:srgbClr val="C4F8F8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smtClean="0">
                <a:solidFill>
                  <a:srgbClr val="660066"/>
                </a:solidFill>
                <a:latin typeface="Cambria Math" panose="02040503050406030204" pitchFamily="18" charset="0"/>
              </a:rPr>
              <a:t>6,28 cm</a:t>
            </a:r>
            <a:r>
              <a:rPr lang="en-US" altLang="en-US" sz="3200" b="1" baseline="30000" dirty="0" smtClean="0">
                <a:solidFill>
                  <a:srgbClr val="660066"/>
                </a:solidFill>
                <a:latin typeface="Cambria Math" panose="02040503050406030204" pitchFamily="18" charset="0"/>
              </a:rPr>
              <a:t>2</a:t>
            </a:r>
            <a:endParaRPr lang="en-US" altLang="en-US" sz="3200" b="1" dirty="0">
              <a:solidFill>
                <a:srgbClr val="660066"/>
              </a:solidFill>
              <a:latin typeface="Cambria Math" panose="0204050305040603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347260" y="3972385"/>
            <a:ext cx="7847714" cy="1052673"/>
          </a:xfrm>
          <a:prstGeom prst="roundRect">
            <a:avLst/>
          </a:prstGeom>
          <a:solidFill>
            <a:srgbClr val="C4F8F8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  <a:p>
            <a:pPr algn="ctr"/>
            <a:r>
              <a:rPr lang="en-US" altLang="en-US" sz="3200" b="1" dirty="0" smtClean="0">
                <a:solidFill>
                  <a:srgbClr val="660066"/>
                </a:solidFill>
                <a:latin typeface="Cambria Math" panose="02040503050406030204" pitchFamily="18" charset="0"/>
              </a:rPr>
              <a:t>2,14 cm</a:t>
            </a:r>
            <a:r>
              <a:rPr lang="en-US" altLang="en-US" sz="3200" b="1" baseline="30000" dirty="0" smtClean="0">
                <a:solidFill>
                  <a:srgbClr val="660066"/>
                </a:solidFill>
                <a:latin typeface="Cambria Math" panose="02040503050406030204" pitchFamily="18" charset="0"/>
              </a:rPr>
              <a:t>2</a:t>
            </a:r>
            <a:endParaRPr lang="en-US" altLang="en-US" sz="3200" b="1" dirty="0">
              <a:solidFill>
                <a:srgbClr val="660066"/>
              </a:solidFill>
              <a:latin typeface="Cambria Math" panose="02040503050406030204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424938" y="5366226"/>
            <a:ext cx="7520315" cy="956468"/>
          </a:xfrm>
          <a:prstGeom prst="roundRect">
            <a:avLst/>
          </a:prstGeom>
          <a:solidFill>
            <a:srgbClr val="C4F8F8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smtClean="0">
                <a:solidFill>
                  <a:srgbClr val="660066"/>
                </a:solidFill>
                <a:latin typeface="Cambria Math" panose="02040503050406030204" pitchFamily="18" charset="0"/>
              </a:rPr>
              <a:t>3,14cm</a:t>
            </a:r>
            <a:r>
              <a:rPr lang="en-US" altLang="en-US" sz="3200" b="1" baseline="30000" dirty="0" smtClean="0">
                <a:solidFill>
                  <a:srgbClr val="660066"/>
                </a:solidFill>
                <a:latin typeface="Cambria Math" panose="02040503050406030204" pitchFamily="18" charset="0"/>
              </a:rPr>
              <a:t>2</a:t>
            </a:r>
            <a:endParaRPr lang="en-US" altLang="en-US" sz="3200" b="1" dirty="0">
              <a:solidFill>
                <a:srgbClr val="660066"/>
              </a:solidFill>
              <a:latin typeface="Cambria Math" panose="02040503050406030204" pitchFamily="18" charset="0"/>
            </a:endParaRPr>
          </a:p>
        </p:txBody>
      </p:sp>
      <p:sp>
        <p:nvSpPr>
          <p:cNvPr id="36" name="WordArt 226"/>
          <p:cNvSpPr>
            <a:spLocks noChangeArrowheads="1" noChangeShapeType="1" noTextEdit="1"/>
          </p:cNvSpPr>
          <p:nvPr/>
        </p:nvSpPr>
        <p:spPr bwMode="auto">
          <a:xfrm>
            <a:off x="755384" y="1727478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37" name="WordArt 226"/>
          <p:cNvSpPr>
            <a:spLocks noChangeArrowheads="1" noChangeShapeType="1" noTextEdit="1"/>
          </p:cNvSpPr>
          <p:nvPr/>
        </p:nvSpPr>
        <p:spPr bwMode="auto">
          <a:xfrm>
            <a:off x="736414" y="2868695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38" name="WordArt 226"/>
          <p:cNvSpPr>
            <a:spLocks noChangeArrowheads="1" noChangeShapeType="1" noTextEdit="1"/>
          </p:cNvSpPr>
          <p:nvPr/>
        </p:nvSpPr>
        <p:spPr bwMode="auto">
          <a:xfrm>
            <a:off x="764672" y="4113722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39" name="WordArt 226"/>
          <p:cNvSpPr>
            <a:spLocks noChangeArrowheads="1" noChangeShapeType="1" noTextEdit="1"/>
          </p:cNvSpPr>
          <p:nvPr/>
        </p:nvSpPr>
        <p:spPr bwMode="auto">
          <a:xfrm>
            <a:off x="755382" y="5549106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47" name="WordArt 46"/>
          <p:cNvSpPr>
            <a:spLocks noChangeArrowheads="1" noChangeShapeType="1" noTextEdit="1"/>
          </p:cNvSpPr>
          <p:nvPr/>
        </p:nvSpPr>
        <p:spPr bwMode="auto">
          <a:xfrm>
            <a:off x="9213851" y="4491659"/>
            <a:ext cx="11938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grpSp>
        <p:nvGrpSpPr>
          <p:cNvPr id="48" name="Group 26"/>
          <p:cNvGrpSpPr>
            <a:grpSpLocks/>
          </p:cNvGrpSpPr>
          <p:nvPr/>
        </p:nvGrpSpPr>
        <p:grpSpPr bwMode="auto">
          <a:xfrm>
            <a:off x="9853084" y="3849051"/>
            <a:ext cx="2345267" cy="2025651"/>
            <a:chOff x="7030578" y="904793"/>
            <a:chExt cx="1935834" cy="2346655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0578" y="904793"/>
              <a:ext cx="1935834" cy="2346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Oval 49"/>
            <p:cNvSpPr/>
            <p:nvPr/>
          </p:nvSpPr>
          <p:spPr>
            <a:xfrm>
              <a:off x="7355547" y="1631226"/>
              <a:ext cx="1340059" cy="133884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32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sz="32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sz="32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gian</a:t>
              </a:r>
              <a:endPara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1" name="Oval 50"/>
          <p:cNvSpPr/>
          <p:nvPr/>
        </p:nvSpPr>
        <p:spPr>
          <a:xfrm>
            <a:off x="10215033" y="4476113"/>
            <a:ext cx="1625600" cy="113188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2" name="Oval 51"/>
          <p:cNvSpPr/>
          <p:nvPr/>
        </p:nvSpPr>
        <p:spPr>
          <a:xfrm>
            <a:off x="10286246" y="4493817"/>
            <a:ext cx="1623484" cy="115411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4" name="Oval 53"/>
          <p:cNvSpPr/>
          <p:nvPr/>
        </p:nvSpPr>
        <p:spPr>
          <a:xfrm>
            <a:off x="10289044" y="4493818"/>
            <a:ext cx="1623483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5" name="Oval 54"/>
          <p:cNvSpPr/>
          <p:nvPr/>
        </p:nvSpPr>
        <p:spPr>
          <a:xfrm>
            <a:off x="10217150" y="4476114"/>
            <a:ext cx="1623484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6" name="Oval 55"/>
          <p:cNvSpPr/>
          <p:nvPr/>
        </p:nvSpPr>
        <p:spPr>
          <a:xfrm>
            <a:off x="10289044" y="4450715"/>
            <a:ext cx="1625600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10363201" y="4450713"/>
            <a:ext cx="1623484" cy="115728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8" name="Oval 57"/>
          <p:cNvSpPr/>
          <p:nvPr/>
        </p:nvSpPr>
        <p:spPr>
          <a:xfrm>
            <a:off x="10269994" y="4481669"/>
            <a:ext cx="1627717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59" name="Oval 58"/>
          <p:cNvSpPr/>
          <p:nvPr/>
        </p:nvSpPr>
        <p:spPr>
          <a:xfrm>
            <a:off x="10335684" y="4502123"/>
            <a:ext cx="1625600" cy="115728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0" name="Oval 59"/>
          <p:cNvSpPr/>
          <p:nvPr/>
        </p:nvSpPr>
        <p:spPr>
          <a:xfrm>
            <a:off x="10285187" y="4471351"/>
            <a:ext cx="1625600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62" name="Oval 61"/>
          <p:cNvSpPr/>
          <p:nvPr/>
        </p:nvSpPr>
        <p:spPr>
          <a:xfrm>
            <a:off x="10335684" y="4476113"/>
            <a:ext cx="1625600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68" name="AutoShape 89">
            <a:extLst>
              <a:ext uri="{FF2B5EF4-FFF2-40B4-BE49-F238E27FC236}">
                <a16:creationId xmlns:a16="http://schemas.microsoft.com/office/drawing/2014/main" id="{4DC31602-A1F8-4CFC-96A6-103154BBD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6370" y="1031239"/>
            <a:ext cx="2375883" cy="20574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9" name="Oval 68"/>
          <p:cNvSpPr/>
          <p:nvPr/>
        </p:nvSpPr>
        <p:spPr>
          <a:xfrm>
            <a:off x="10248899" y="4450714"/>
            <a:ext cx="1625600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432238" y="5244600"/>
            <a:ext cx="7536224" cy="1059526"/>
          </a:xfrm>
          <a:prstGeom prst="roundRect">
            <a:avLst/>
          </a:prstGeom>
          <a:solidFill>
            <a:srgbClr val="C4F8F8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smtClean="0">
                <a:solidFill>
                  <a:srgbClr val="FF0000"/>
                </a:solidFill>
                <a:latin typeface="Cambria Math" panose="02040503050406030204" pitchFamily="18" charset="0"/>
              </a:rPr>
              <a:t>3,14 cm</a:t>
            </a:r>
            <a:r>
              <a:rPr lang="en-US" altLang="en-US" sz="3200" b="1" baseline="30000" dirty="0" smtClean="0">
                <a:solidFill>
                  <a:srgbClr val="FF0000"/>
                </a:solidFill>
                <a:latin typeface="Cambria Math" panose="02040503050406030204" pitchFamily="18" charset="0"/>
              </a:rPr>
              <a:t>2</a:t>
            </a:r>
            <a:endParaRPr lang="en-US" altLang="en-US" sz="3200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09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250"/>
                            </p:stCondLst>
                            <p:childTnLst>
                              <p:par>
                                <p:cTn id="8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750"/>
                            </p:stCondLst>
                            <p:childTnLst>
                              <p:par>
                                <p:cTn id="9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50"/>
                            </p:stCondLst>
                            <p:childTnLst>
                              <p:par>
                                <p:cTn id="10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0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6" grpId="0" animBg="1"/>
      <p:bldP spid="36" grpId="0" animBg="1"/>
      <p:bldP spid="37" grpId="0" animBg="1"/>
      <p:bldP spid="38" grpId="0" animBg="1"/>
      <p:bldP spid="39" grpId="0" animBg="1"/>
      <p:bldP spid="47" grpId="0" animBg="1"/>
      <p:bldP spid="47" grpId="1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8" grpId="0" animBg="1"/>
      <p:bldP spid="68" grpId="1" animBg="1"/>
      <p:bldP spid="68" grpId="2" animBg="1"/>
      <p:bldP spid="69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243" y="172872"/>
            <a:ext cx="9990160" cy="1320800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b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07996" y="1330505"/>
            <a:ext cx="999016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2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6864" y="1684957"/>
            <a:ext cx="934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Tính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hình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tròn có bán kính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4119" y="2159962"/>
            <a:ext cx="264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a) r =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6c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9672" y="2231269"/>
            <a:ext cx="304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b) r =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0,35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dm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5349" y="4180241"/>
            <a:ext cx="53004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hình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tròn đó là: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6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x 3,14 =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113,04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smtClean="0"/>
              <a:t>cm</a:t>
            </a:r>
            <a:r>
              <a:rPr lang="en-US" sz="3200" b="1" baseline="30000" dirty="0" smtClean="0"/>
              <a:t>2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113,04 </a:t>
            </a:r>
            <a:r>
              <a:rPr lang="en-US" sz="3200" b="1" dirty="0" smtClean="0"/>
              <a:t>cm</a:t>
            </a:r>
            <a:r>
              <a:rPr lang="en-US" sz="3200" b="1" baseline="30000" dirty="0" smtClean="0"/>
              <a:t>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7874" y="4180241"/>
            <a:ext cx="5032047" cy="240066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/>
          <p:cNvSpPr/>
          <p:nvPr/>
        </p:nvSpPr>
        <p:spPr>
          <a:xfrm>
            <a:off x="5675762" y="4232331"/>
            <a:ext cx="5913120" cy="239014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TextBox 15"/>
          <p:cNvSpPr txBox="1"/>
          <p:nvPr/>
        </p:nvSpPr>
        <p:spPr>
          <a:xfrm>
            <a:off x="5795563" y="4232330"/>
            <a:ext cx="63964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hình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tròn đó là: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0,35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0,35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x 3,14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0,38465 (</a:t>
            </a:r>
            <a:r>
              <a:rPr lang="en-US" sz="3200" b="1" dirty="0" smtClean="0"/>
              <a:t>dm</a:t>
            </a:r>
            <a:r>
              <a:rPr lang="en-US" sz="3200" b="1" baseline="30000" dirty="0" smtClean="0"/>
              <a:t>2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0,38465 </a:t>
            </a:r>
            <a:r>
              <a:rPr lang="en-US" sz="3200" b="1" dirty="0"/>
              <a:t>d</a:t>
            </a:r>
            <a:r>
              <a:rPr lang="en-US" sz="3200" b="1" dirty="0" smtClean="0"/>
              <a:t>m</a:t>
            </a:r>
            <a:r>
              <a:rPr lang="en-US" sz="3200" b="1" baseline="30000" dirty="0" smtClean="0"/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746512" y="2755955"/>
            <a:ext cx="3918914" cy="1260106"/>
          </a:xfrm>
          <a:prstGeom prst="rect">
            <a:avLst/>
          </a:prstGeom>
          <a:solidFill>
            <a:schemeClr val="bg1"/>
          </a:solidFill>
          <a:ln w="57150">
            <a:solidFill>
              <a:srgbClr val="F9171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32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iện</a:t>
            </a:r>
            <a:r>
              <a:rPr lang="en-US" alt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tròn</a:t>
            </a:r>
            <a:endParaRPr lang="en-US" altLang="en-US" sz="3200" b="1" dirty="0" smtClean="0">
              <a:solidFill>
                <a:srgbClr val="660066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 = r x r x 3,14</a:t>
            </a:r>
            <a:endParaRPr lang="en-US" altLang="en-US" sz="3200" b="1" dirty="0">
              <a:solidFill>
                <a:srgbClr val="660066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68992" y="-26084"/>
            <a:ext cx="9990160" cy="1320800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b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107745" y="1131549"/>
            <a:ext cx="999016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795563" y="2231269"/>
            <a:ext cx="22728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49671" y="2231269"/>
            <a:ext cx="29640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9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3" grpId="0" animBg="1"/>
      <p:bldP spid="16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F33BFD7F-FBC7-C932-BB41-5F26482C71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7008" y="5514106"/>
            <a:ext cx="3703069" cy="1431813"/>
          </a:xfrm>
          <a:prstGeom prst="rect">
            <a:avLst/>
          </a:prstGeom>
        </p:spPr>
      </p:pic>
      <p:pic>
        <p:nvPicPr>
          <p:cNvPr id="5" name="Picture 24">
            <a:extLst>
              <a:ext uri="{FF2B5EF4-FFF2-40B4-BE49-F238E27FC236}">
                <a16:creationId xmlns:a16="http://schemas.microsoft.com/office/drawing/2014/main" id="{7E0D6BA2-4328-70A6-2C76-061DAD50536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902656" y="6013041"/>
            <a:ext cx="2206467" cy="844960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E3496A9B-B6CE-0001-A7BB-F78912CFCA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35068" y="3452885"/>
            <a:ext cx="2623409" cy="3405116"/>
          </a:xfrm>
          <a:prstGeom prst="rect">
            <a:avLst/>
          </a:prstGeom>
        </p:spPr>
      </p:pic>
      <p:sp>
        <p:nvSpPr>
          <p:cNvPr id="7" name="Freeform 9"/>
          <p:cNvSpPr/>
          <p:nvPr/>
        </p:nvSpPr>
        <p:spPr>
          <a:xfrm>
            <a:off x="0" y="-259307"/>
            <a:ext cx="10508775" cy="6264321"/>
          </a:xfrm>
          <a:custGeom>
            <a:avLst/>
            <a:gdLst/>
            <a:ahLst/>
            <a:cxnLst/>
            <a:rect l="l" t="t" r="r" b="b"/>
            <a:pathLst>
              <a:path w="7108107" h="8229600">
                <a:moveTo>
                  <a:pt x="0" y="0"/>
                </a:moveTo>
                <a:lnTo>
                  <a:pt x="7108107" y="0"/>
                </a:lnTo>
                <a:lnTo>
                  <a:pt x="71081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3057098" y="265341"/>
            <a:ext cx="56911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66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84128" y="92615"/>
            <a:ext cx="94516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chu</a:t>
            </a:r>
            <a:r>
              <a:rPr lang="en-US" alt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vi C = 6,28cm 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148331" y="3809084"/>
            <a:ext cx="2783842" cy="1159527"/>
          </a:xfrm>
          <a:prstGeom prst="rect">
            <a:avLst/>
          </a:prstGeom>
          <a:solidFill>
            <a:schemeClr val="bg1"/>
          </a:solidFill>
          <a:ln w="57150">
            <a:solidFill>
              <a:srgbClr val="F9171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kính</a:t>
            </a:r>
            <a:endParaRPr lang="en-US" altLang="en-US" sz="3200" b="1" dirty="0" smtClean="0">
              <a:solidFill>
                <a:srgbClr val="660066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 = d : 2</a:t>
            </a:r>
            <a:endParaRPr lang="en-US" altLang="en-US" sz="3200" b="1" dirty="0">
              <a:solidFill>
                <a:srgbClr val="660066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" y="2767866"/>
            <a:ext cx="1094508" cy="224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169366" y="927339"/>
            <a:ext cx="2819396" cy="1159527"/>
          </a:xfrm>
          <a:prstGeom prst="rect">
            <a:avLst/>
          </a:prstGeom>
          <a:solidFill>
            <a:schemeClr val="bg1"/>
          </a:solidFill>
          <a:ln w="57150">
            <a:solidFill>
              <a:srgbClr val="F9171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2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chu</a:t>
            </a:r>
            <a:r>
              <a:rPr lang="en-US" alt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vi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 = d x 3,14</a:t>
            </a:r>
            <a:r>
              <a:rPr lang="en-US" altLang="en-US" sz="3200" b="1" dirty="0" smtClean="0">
                <a:solidFill>
                  <a:srgbClr val="66006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n-US" altLang="en-US" sz="32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149928" y="2340503"/>
            <a:ext cx="3394363" cy="1159527"/>
          </a:xfrm>
          <a:prstGeom prst="rect">
            <a:avLst/>
          </a:prstGeom>
          <a:solidFill>
            <a:schemeClr val="bg1"/>
          </a:solidFill>
          <a:ln w="57150">
            <a:solidFill>
              <a:srgbClr val="F9171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 </a:t>
            </a:r>
            <a:r>
              <a:rPr lang="en-US" altLang="en-US" sz="3600" b="1" dirty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 C </a:t>
            </a:r>
            <a:r>
              <a:rPr lang="en-US" altLang="en-US" sz="3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3, 14</a:t>
            </a:r>
          </a:p>
        </p:txBody>
      </p:sp>
      <p:sp>
        <p:nvSpPr>
          <p:cNvPr id="9" name="Right Arrow 8"/>
          <p:cNvSpPr/>
          <p:nvPr/>
        </p:nvSpPr>
        <p:spPr>
          <a:xfrm>
            <a:off x="0" y="4256297"/>
            <a:ext cx="1080655" cy="2048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505982" y="620532"/>
            <a:ext cx="30298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332322" y="620532"/>
            <a:ext cx="30298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7293075" y="996611"/>
            <a:ext cx="2819396" cy="1159527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2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chu</a:t>
            </a:r>
            <a:r>
              <a:rPr lang="en-US" alt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vi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 = r x 2 x 3,14</a:t>
            </a:r>
            <a:r>
              <a:rPr lang="en-US" altLang="en-US" sz="3200" b="1" dirty="0" smtClean="0">
                <a:solidFill>
                  <a:srgbClr val="66006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n-US" altLang="en-US" sz="32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258817" y="2451339"/>
            <a:ext cx="3113767" cy="1159527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 </a:t>
            </a:r>
            <a:r>
              <a:rPr lang="en-US" altLang="en-US" sz="3600" b="1" dirty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 C : 2 : 3, 14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7299748" y="4030756"/>
            <a:ext cx="2783842" cy="1159527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tích</a:t>
            </a:r>
            <a:endParaRPr lang="en-US" altLang="en-US" sz="3200" b="1" dirty="0" smtClean="0">
              <a:solidFill>
                <a:srgbClr val="660066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 = r x r x 3,14</a:t>
            </a:r>
            <a:endParaRPr lang="en-US" altLang="en-US" sz="3200" b="1" dirty="0">
              <a:solidFill>
                <a:srgbClr val="660066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6137564" y="2823282"/>
            <a:ext cx="1101285" cy="2524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6179127" y="4458119"/>
            <a:ext cx="1101285" cy="2524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1120621" y="5324400"/>
            <a:ext cx="2783842" cy="1159527"/>
          </a:xfrm>
          <a:prstGeom prst="rect">
            <a:avLst/>
          </a:prstGeom>
          <a:solidFill>
            <a:schemeClr val="bg1"/>
          </a:solidFill>
          <a:ln w="57150">
            <a:solidFill>
              <a:srgbClr val="F9171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tích</a:t>
            </a:r>
            <a:endParaRPr lang="en-US" altLang="en-US" sz="3200" b="1" dirty="0" smtClean="0">
              <a:solidFill>
                <a:srgbClr val="660066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 = r x r x 3,14</a:t>
            </a:r>
            <a:endParaRPr lang="en-US" altLang="en-US" sz="3200" b="1" dirty="0">
              <a:solidFill>
                <a:srgbClr val="660066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0" y="5724879"/>
            <a:ext cx="1080655" cy="2048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2355273" y="3699163"/>
            <a:ext cx="5929745" cy="15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76384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3" grpId="1" animBg="1"/>
      <p:bldP spid="4" grpId="0" animBg="1"/>
      <p:bldP spid="4" grpId="1" animBg="1"/>
      <p:bldP spid="7" grpId="0" animBg="1"/>
      <p:bldP spid="8" grpId="0" animBg="1"/>
      <p:bldP spid="8" grpId="1" animBg="1"/>
      <p:bldP spid="9" grpId="0" animBg="1"/>
      <p:bldP spid="9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628</TotalTime>
  <Words>751</Words>
  <Application>Microsoft Office PowerPoint</Application>
  <PresentationFormat>Widescreen</PresentationFormat>
  <Paragraphs>192</Paragraphs>
  <Slides>17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.VnTimeH</vt:lpstr>
      <vt:lpstr>Arial</vt:lpstr>
      <vt:lpstr>Calibri</vt:lpstr>
      <vt:lpstr>Cambria Math</vt:lpstr>
      <vt:lpstr>Impact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tư, ngày 24 tháng 1 năm 2024 Toán</vt:lpstr>
      <vt:lpstr>Thứ tư, ngày 24 tháng 1 năm 2024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Lucky</dc:creator>
  <cp:lastModifiedBy>ACER</cp:lastModifiedBy>
  <cp:revision>47</cp:revision>
  <dcterms:created xsi:type="dcterms:W3CDTF">2024-01-16T09:54:58Z</dcterms:created>
  <dcterms:modified xsi:type="dcterms:W3CDTF">2024-01-23T13:26:47Z</dcterms:modified>
</cp:coreProperties>
</file>