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sldIdLst>
    <p:sldId id="264" r:id="rId2"/>
    <p:sldId id="258" r:id="rId3"/>
    <p:sldId id="259" r:id="rId4"/>
    <p:sldId id="260" r:id="rId5"/>
    <p:sldId id="261" r:id="rId6"/>
    <p:sldId id="262" r:id="rId7"/>
    <p:sldId id="263"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8D57"/>
    <a:srgbClr val="00FF00"/>
    <a:srgbClr val="CC18AA"/>
    <a:srgbClr val="B5582F"/>
    <a:srgbClr val="6600CC"/>
    <a:srgbClr val="6DACF9"/>
    <a:srgbClr val="FF66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026"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grpSp>
      <p:sp>
        <p:nvSpPr>
          <p:cNvPr id="33804"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338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7AE375DB-F280-4837-98D6-D7389181393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56D4B15F-052E-41C8-8D7A-94DF21B9B8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88F4AC3-98C9-4DFB-B9EA-EF2539B1A3C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214313"/>
            <a:ext cx="7804150" cy="591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47272A8D-36DF-42A3-99FA-CC7339AD86B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0292B40-3823-41F8-B630-FFA6156FF2C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456DADB-C397-4C6D-BCEA-351FFBECF5B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B7DEC114-696A-4AB0-992C-EFC468075E8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8A5643B8-2E7B-4AD8-81E8-C30AB2CA985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97E11A43-1F51-4DF0-A96B-B8225FF8B8D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988D1236-B96C-4843-B7FE-027DFBC0CE3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66904CEE-5756-4EA5-B52E-A85582CC86F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57F0A964-A9FC-44B3-9CC6-8D4D81C0F83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eaLnBrk="1" hangingPunct="1">
              <a:defRPr/>
            </a:pPr>
            <a:endParaRPr kumimoji="1" 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eaLnBrk="1" hangingPunct="1">
              <a:defRPr/>
            </a:pPr>
            <a:endParaRPr kumimoji="1" 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eaLnBrk="1" hangingPunct="1">
              <a:defRPr/>
            </a:pPr>
            <a:endParaRPr kumimoji="1" 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eaLnBrk="1" hangingPunct="1">
              <a:defRPr/>
            </a:pPr>
            <a:endParaRPr kumimoji="1" 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eaLnBrk="1" hangingPunct="1">
              <a:defRPr/>
            </a:pPr>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2779"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32780"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32781"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81DB24D1-0087-4C6B-A6CA-459A704BA0C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2"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143000"/>
            <a:ext cx="9372600" cy="3046988"/>
          </a:xfrm>
          <a:prstGeom prst="rect">
            <a:avLst/>
          </a:prstGeom>
        </p:spPr>
        <p:txBody>
          <a:bodyPr wrap="square">
            <a:spAutoFit/>
          </a:bodyPr>
          <a:lstStyle/>
          <a:p>
            <a:pPr algn="ctr">
              <a:spcBef>
                <a:spcPct val="50000"/>
              </a:spcBef>
            </a:pPr>
            <a:endParaRPr lang="en-US" sz="4800" b="1" dirty="0" smtClean="0">
              <a:solidFill>
                <a:srgbClr val="006600"/>
              </a:solidFill>
              <a:latin typeface="Times New Roman" panose="02020603050405020304" pitchFamily="18" charset="0"/>
              <a:cs typeface="Times New Roman" panose="02020603050405020304" pitchFamily="18" charset="0"/>
            </a:endParaRPr>
          </a:p>
          <a:p>
            <a:pPr algn="ctr">
              <a:spcBef>
                <a:spcPct val="50000"/>
              </a:spcBef>
            </a:pPr>
            <a:r>
              <a:rPr lang="en-US" sz="4800" b="1" dirty="0" err="1" smtClean="0">
                <a:solidFill>
                  <a:srgbClr val="006600"/>
                </a:solidFill>
                <a:latin typeface="Times New Roman" panose="02020603050405020304" pitchFamily="18" charset="0"/>
                <a:cs typeface="Times New Roman" panose="02020603050405020304" pitchFamily="18" charset="0"/>
              </a:rPr>
              <a:t>Tư</a:t>
            </a:r>
            <a:r>
              <a:rPr lang="en-US" sz="4800" b="1" dirty="0" smtClean="0">
                <a:solidFill>
                  <a:srgbClr val="006600"/>
                </a:solidFill>
                <a:latin typeface="Times New Roman" panose="02020603050405020304" pitchFamily="18" charset="0"/>
                <a:cs typeface="Times New Roman" panose="02020603050405020304" pitchFamily="18" charset="0"/>
              </a:rPr>
              <a:t>̣ </a:t>
            </a:r>
            <a:r>
              <a:rPr lang="en-US" sz="4800" b="1" dirty="0" err="1" smtClean="0">
                <a:solidFill>
                  <a:srgbClr val="006600"/>
                </a:solidFill>
                <a:latin typeface="Times New Roman" panose="02020603050405020304" pitchFamily="18" charset="0"/>
                <a:cs typeface="Times New Roman" panose="02020603050405020304" pitchFamily="18" charset="0"/>
              </a:rPr>
              <a:t>nhiên</a:t>
            </a:r>
            <a:r>
              <a:rPr lang="en-US" sz="4800" b="1" dirty="0" smtClean="0">
                <a:solidFill>
                  <a:srgbClr val="006600"/>
                </a:solidFill>
                <a:latin typeface="Times New Roman" panose="02020603050405020304" pitchFamily="18" charset="0"/>
                <a:cs typeface="Times New Roman" panose="02020603050405020304" pitchFamily="18" charset="0"/>
              </a:rPr>
              <a:t> </a:t>
            </a:r>
            <a:r>
              <a:rPr lang="en-US" sz="4800" b="1" dirty="0" err="1" smtClean="0">
                <a:solidFill>
                  <a:srgbClr val="006600"/>
                </a:solidFill>
                <a:latin typeface="Times New Roman" panose="02020603050405020304" pitchFamily="18" charset="0"/>
                <a:cs typeface="Times New Roman" panose="02020603050405020304" pitchFamily="18" charset="0"/>
              </a:rPr>
              <a:t>va</a:t>
            </a:r>
            <a:r>
              <a:rPr lang="en-US" sz="4800" b="1" dirty="0" smtClean="0">
                <a:solidFill>
                  <a:srgbClr val="006600"/>
                </a:solidFill>
                <a:latin typeface="Times New Roman" panose="02020603050405020304" pitchFamily="18" charset="0"/>
                <a:cs typeface="Times New Roman" panose="02020603050405020304" pitchFamily="18" charset="0"/>
              </a:rPr>
              <a:t>̀ </a:t>
            </a:r>
            <a:r>
              <a:rPr lang="en-US" sz="4800" b="1" dirty="0" err="1">
                <a:solidFill>
                  <a:srgbClr val="006600"/>
                </a:solidFill>
                <a:latin typeface="Times New Roman" panose="02020603050405020304" pitchFamily="18" charset="0"/>
                <a:cs typeface="Times New Roman" panose="02020603050405020304" pitchFamily="18" charset="0"/>
              </a:rPr>
              <a:t>X</a:t>
            </a:r>
            <a:r>
              <a:rPr lang="en-US" sz="4800" b="1" dirty="0" err="1" smtClean="0">
                <a:solidFill>
                  <a:srgbClr val="006600"/>
                </a:solidFill>
                <a:latin typeface="Times New Roman" panose="02020603050405020304" pitchFamily="18" charset="0"/>
                <a:cs typeface="Times New Roman" panose="02020603050405020304" pitchFamily="18" charset="0"/>
              </a:rPr>
              <a:t>a</a:t>
            </a:r>
            <a:r>
              <a:rPr lang="en-US" sz="4800" b="1" dirty="0" smtClean="0">
                <a:solidFill>
                  <a:srgbClr val="006600"/>
                </a:solidFill>
                <a:latin typeface="Times New Roman" panose="02020603050405020304" pitchFamily="18" charset="0"/>
                <a:cs typeface="Times New Roman" panose="02020603050405020304" pitchFamily="18" charset="0"/>
              </a:rPr>
              <a:t>̃ </a:t>
            </a:r>
            <a:r>
              <a:rPr lang="en-US" sz="4800" b="1" dirty="0" err="1" smtClean="0">
                <a:solidFill>
                  <a:srgbClr val="006600"/>
                </a:solidFill>
                <a:latin typeface="Times New Roman" panose="02020603050405020304" pitchFamily="18" charset="0"/>
                <a:cs typeface="Times New Roman" panose="02020603050405020304" pitchFamily="18" charset="0"/>
              </a:rPr>
              <a:t>hội</a:t>
            </a:r>
            <a:endParaRPr lang="en-US" sz="4800" b="1" dirty="0" smtClean="0">
              <a:solidFill>
                <a:srgbClr val="006600"/>
              </a:solidFill>
              <a:latin typeface="Times New Roman" panose="02020603050405020304" pitchFamily="18" charset="0"/>
              <a:cs typeface="Times New Roman" panose="02020603050405020304" pitchFamily="18" charset="0"/>
            </a:endParaRPr>
          </a:p>
          <a:p>
            <a:pPr algn="ctr">
              <a:spcBef>
                <a:spcPct val="50000"/>
              </a:spcBef>
            </a:pPr>
            <a:r>
              <a:rPr lang="en-US" sz="4800" b="1" dirty="0" err="1" smtClean="0">
                <a:solidFill>
                  <a:srgbClr val="006600"/>
                </a:solidFill>
                <a:latin typeface="Times New Roman" panose="02020603050405020304" pitchFamily="18" charset="0"/>
                <a:cs typeface="Times New Roman" panose="02020603050405020304" pitchFamily="18" charset="0"/>
              </a:rPr>
              <a:t>Vê</a:t>
            </a:r>
            <a:r>
              <a:rPr lang="en-US" sz="4800" b="1" dirty="0" smtClean="0">
                <a:solidFill>
                  <a:srgbClr val="006600"/>
                </a:solidFill>
                <a:latin typeface="Times New Roman" panose="02020603050405020304" pitchFamily="18" charset="0"/>
                <a:cs typeface="Times New Roman" panose="02020603050405020304" pitchFamily="18" charset="0"/>
              </a:rPr>
              <a:t>̣ </a:t>
            </a:r>
            <a:r>
              <a:rPr lang="en-US" sz="4800" b="1" dirty="0" err="1" smtClean="0">
                <a:solidFill>
                  <a:srgbClr val="006600"/>
                </a:solidFill>
                <a:latin typeface="Times New Roman" panose="02020603050405020304" pitchFamily="18" charset="0"/>
                <a:cs typeface="Times New Roman" panose="02020603050405020304" pitchFamily="18" charset="0"/>
              </a:rPr>
              <a:t>sinh</a:t>
            </a:r>
            <a:r>
              <a:rPr lang="en-US" sz="4800" b="1" dirty="0" smtClean="0">
                <a:solidFill>
                  <a:srgbClr val="006600"/>
                </a:solidFill>
                <a:latin typeface="Times New Roman" panose="02020603050405020304" pitchFamily="18" charset="0"/>
                <a:cs typeface="Times New Roman" panose="02020603050405020304" pitchFamily="18" charset="0"/>
              </a:rPr>
              <a:t> </a:t>
            </a:r>
            <a:r>
              <a:rPr lang="en-US" sz="4800" b="1" dirty="0" err="1" smtClean="0">
                <a:solidFill>
                  <a:srgbClr val="006600"/>
                </a:solidFill>
                <a:latin typeface="Times New Roman" panose="02020603050405020304" pitchFamily="18" charset="0"/>
                <a:cs typeface="Times New Roman" panose="02020603050405020304" pitchFamily="18" charset="0"/>
              </a:rPr>
              <a:t>hô</a:t>
            </a:r>
            <a:r>
              <a:rPr lang="en-US" sz="4800" b="1" dirty="0" smtClean="0">
                <a:solidFill>
                  <a:srgbClr val="006600"/>
                </a:solidFill>
                <a:latin typeface="Times New Roman" panose="02020603050405020304" pitchFamily="18" charset="0"/>
                <a:cs typeface="Times New Roman" panose="02020603050405020304" pitchFamily="18" charset="0"/>
              </a:rPr>
              <a:t> </a:t>
            </a:r>
            <a:r>
              <a:rPr lang="en-US" sz="4800" b="1" dirty="0" err="1" smtClean="0">
                <a:solidFill>
                  <a:srgbClr val="006600"/>
                </a:solidFill>
                <a:latin typeface="Times New Roman" panose="02020603050405020304" pitchFamily="18" charset="0"/>
                <a:cs typeface="Times New Roman" panose="02020603050405020304" pitchFamily="18" charset="0"/>
              </a:rPr>
              <a:t>hấp</a:t>
            </a:r>
            <a:endParaRPr lang="en-US" sz="4800" b="1" dirty="0">
              <a:solidFill>
                <a:srgbClr val="0066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92121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7" name="Text Box 7"/>
          <p:cNvSpPr txBox="1">
            <a:spLocks noChangeArrowheads="1"/>
          </p:cNvSpPr>
          <p:nvPr/>
        </p:nvSpPr>
        <p:spPr bwMode="auto">
          <a:xfrm>
            <a:off x="1115290" y="-75187"/>
            <a:ext cx="7876309" cy="2031325"/>
          </a:xfrm>
          <a:prstGeom prst="rect">
            <a:avLst/>
          </a:prstGeom>
          <a:noFill/>
          <a:ln w="9525">
            <a:noFill/>
            <a:miter lim="800000"/>
            <a:headEnd/>
            <a:tailEnd/>
          </a:ln>
        </p:spPr>
        <p:txBody>
          <a:bodyPr wrap="square">
            <a:spAutoFit/>
          </a:bodyPr>
          <a:lstStyle/>
          <a:p>
            <a:pPr algn="ctr">
              <a:spcBef>
                <a:spcPct val="50000"/>
              </a:spcBef>
            </a:pPr>
            <a:r>
              <a:rPr lang="en-US" sz="3600" b="1" dirty="0">
                <a:solidFill>
                  <a:schemeClr val="hlink"/>
                </a:solidFill>
                <a:latin typeface="Arial" charset="0"/>
              </a:rPr>
              <a:t>HOẠT ĐỘNG1:</a:t>
            </a:r>
          </a:p>
          <a:p>
            <a:pPr algn="ctr">
              <a:spcBef>
                <a:spcPct val="50000"/>
              </a:spcBef>
            </a:pPr>
            <a:r>
              <a:rPr lang="en-US" sz="3600" b="1" dirty="0">
                <a:solidFill>
                  <a:schemeClr val="accent1"/>
                </a:solidFill>
                <a:latin typeface="Arial" charset="0"/>
              </a:rPr>
              <a:t>LỢI ÍCH CỦA VIỆC TẬP HÍT THỞ SÂU VÀO BUỔI SÁNG</a:t>
            </a:r>
          </a:p>
        </p:txBody>
      </p:sp>
      <p:pic>
        <p:nvPicPr>
          <p:cNvPr id="10249" name="Picture 9" descr="23082010002"/>
          <p:cNvPicPr>
            <a:picLocks noChangeAspect="1" noChangeArrowheads="1"/>
          </p:cNvPicPr>
          <p:nvPr/>
        </p:nvPicPr>
        <p:blipFill>
          <a:blip r:embed="rId2"/>
          <a:srcRect/>
          <a:stretch>
            <a:fillRect/>
          </a:stretch>
        </p:blipFill>
        <p:spPr bwMode="auto">
          <a:xfrm>
            <a:off x="228600" y="2590800"/>
            <a:ext cx="3429000" cy="3276600"/>
          </a:xfrm>
          <a:prstGeom prst="rect">
            <a:avLst/>
          </a:prstGeom>
          <a:noFill/>
          <a:ln w="9525">
            <a:noFill/>
            <a:miter lim="800000"/>
            <a:headEnd/>
            <a:tailEnd/>
          </a:ln>
        </p:spPr>
      </p:pic>
      <p:sp>
        <p:nvSpPr>
          <p:cNvPr id="10250" name="Oval 10"/>
          <p:cNvSpPr>
            <a:spLocks noChangeArrowheads="1"/>
          </p:cNvSpPr>
          <p:nvPr/>
        </p:nvSpPr>
        <p:spPr bwMode="auto">
          <a:xfrm>
            <a:off x="1600200" y="6019800"/>
            <a:ext cx="609600" cy="5334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1</a:t>
            </a:r>
          </a:p>
        </p:txBody>
      </p:sp>
      <p:sp>
        <p:nvSpPr>
          <p:cNvPr id="10251" name="Text Box 11"/>
          <p:cNvSpPr txBox="1">
            <a:spLocks noChangeArrowheads="1"/>
          </p:cNvSpPr>
          <p:nvPr/>
        </p:nvSpPr>
        <p:spPr bwMode="auto">
          <a:xfrm>
            <a:off x="3657600" y="2438400"/>
            <a:ext cx="5486400" cy="584200"/>
          </a:xfrm>
          <a:prstGeom prst="rect">
            <a:avLst/>
          </a:prstGeom>
          <a:solidFill>
            <a:srgbClr val="FF66CC"/>
          </a:solidFill>
          <a:ln w="9525">
            <a:solidFill>
              <a:srgbClr val="FF66CC"/>
            </a:solidFill>
            <a:miter lim="800000"/>
            <a:headEnd/>
            <a:tailEnd/>
          </a:ln>
        </p:spPr>
        <p:txBody>
          <a:bodyPr>
            <a:spAutoFit/>
          </a:bodyPr>
          <a:lstStyle/>
          <a:p>
            <a:pPr>
              <a:spcBef>
                <a:spcPct val="50000"/>
              </a:spcBef>
            </a:pPr>
            <a:r>
              <a:rPr lang="en-US" sz="1600">
                <a:latin typeface="Arial" charset="0"/>
              </a:rPr>
              <a:t>- Khi chúng ta thực hiện động tác thở sâu, cơ thể chúng ta nhận được lượng không khí như thế nào ?</a:t>
            </a:r>
          </a:p>
        </p:txBody>
      </p:sp>
      <p:sp>
        <p:nvSpPr>
          <p:cNvPr id="10252" name="Text Box 12"/>
          <p:cNvSpPr txBox="1">
            <a:spLocks noChangeArrowheads="1"/>
          </p:cNvSpPr>
          <p:nvPr/>
        </p:nvSpPr>
        <p:spPr bwMode="auto">
          <a:xfrm>
            <a:off x="3733800" y="3124200"/>
            <a:ext cx="5181600" cy="584200"/>
          </a:xfrm>
          <a:prstGeom prst="rect">
            <a:avLst/>
          </a:prstGeom>
          <a:solidFill>
            <a:srgbClr val="00FF00"/>
          </a:solidFill>
          <a:ln w="9525">
            <a:solidFill>
              <a:srgbClr val="00FF00"/>
            </a:solidFill>
            <a:miter lim="800000"/>
            <a:headEnd/>
            <a:tailEnd/>
          </a:ln>
        </p:spPr>
        <p:txBody>
          <a:bodyPr>
            <a:spAutoFit/>
          </a:bodyPr>
          <a:lstStyle/>
          <a:p>
            <a:pPr>
              <a:spcBef>
                <a:spcPct val="50000"/>
              </a:spcBef>
            </a:pPr>
            <a:r>
              <a:rPr lang="en-US" sz="1600" dirty="0" err="1">
                <a:latin typeface="Arial" charset="0"/>
              </a:rPr>
              <a:t>Khi</a:t>
            </a:r>
            <a:r>
              <a:rPr lang="en-US" sz="1600" dirty="0">
                <a:latin typeface="Arial" charset="0"/>
              </a:rPr>
              <a:t> </a:t>
            </a:r>
            <a:r>
              <a:rPr lang="en-US" sz="1600" dirty="0" err="1">
                <a:latin typeface="Arial" charset="0"/>
              </a:rPr>
              <a:t>thở</a:t>
            </a:r>
            <a:r>
              <a:rPr lang="en-US" sz="1600" dirty="0">
                <a:latin typeface="Arial" charset="0"/>
              </a:rPr>
              <a:t> </a:t>
            </a:r>
            <a:r>
              <a:rPr lang="en-US" sz="1600" dirty="0" err="1">
                <a:latin typeface="Arial" charset="0"/>
              </a:rPr>
              <a:t>sâu</a:t>
            </a:r>
            <a:r>
              <a:rPr lang="en-US" sz="1600" dirty="0">
                <a:latin typeface="Arial" charset="0"/>
              </a:rPr>
              <a:t>, </a:t>
            </a:r>
            <a:r>
              <a:rPr lang="en-US" sz="1600" dirty="0" err="1">
                <a:latin typeface="Arial" charset="0"/>
              </a:rPr>
              <a:t>cơ</a:t>
            </a:r>
            <a:r>
              <a:rPr lang="en-US" sz="1600" dirty="0">
                <a:latin typeface="Arial" charset="0"/>
              </a:rPr>
              <a:t> </a:t>
            </a:r>
            <a:r>
              <a:rPr lang="en-US" sz="1600" dirty="0" err="1">
                <a:latin typeface="Arial" charset="0"/>
              </a:rPr>
              <a:t>thể</a:t>
            </a:r>
            <a:r>
              <a:rPr lang="en-US" sz="1600" dirty="0">
                <a:latin typeface="Arial" charset="0"/>
              </a:rPr>
              <a:t> </a:t>
            </a:r>
            <a:r>
              <a:rPr lang="en-US" sz="1600" dirty="0" err="1">
                <a:latin typeface="Arial" charset="0"/>
              </a:rPr>
              <a:t>chúng</a:t>
            </a:r>
            <a:r>
              <a:rPr lang="en-US" sz="1600" dirty="0">
                <a:latin typeface="Arial" charset="0"/>
              </a:rPr>
              <a:t> ta </a:t>
            </a:r>
            <a:r>
              <a:rPr lang="en-US" sz="1600" dirty="0" err="1">
                <a:latin typeface="Arial" charset="0"/>
              </a:rPr>
              <a:t>nhận</a:t>
            </a:r>
            <a:r>
              <a:rPr lang="en-US" sz="1600" dirty="0">
                <a:latin typeface="Arial" charset="0"/>
              </a:rPr>
              <a:t> </a:t>
            </a:r>
            <a:r>
              <a:rPr lang="en-US" sz="1600" dirty="0" err="1">
                <a:latin typeface="Arial" charset="0"/>
              </a:rPr>
              <a:t>được</a:t>
            </a:r>
            <a:r>
              <a:rPr lang="en-US" sz="1600" dirty="0">
                <a:latin typeface="Arial" charset="0"/>
              </a:rPr>
              <a:t> </a:t>
            </a:r>
            <a:r>
              <a:rPr lang="en-US" sz="1600" dirty="0" err="1">
                <a:latin typeface="Arial" charset="0"/>
              </a:rPr>
              <a:t>nhiều</a:t>
            </a:r>
            <a:r>
              <a:rPr lang="en-US" sz="1600" dirty="0">
                <a:latin typeface="Arial" charset="0"/>
              </a:rPr>
              <a:t> </a:t>
            </a:r>
            <a:r>
              <a:rPr lang="en-US" sz="1600" dirty="0" err="1">
                <a:latin typeface="Arial" charset="0"/>
              </a:rPr>
              <a:t>không</a:t>
            </a:r>
            <a:r>
              <a:rPr lang="en-US" sz="1600" dirty="0">
                <a:latin typeface="Arial" charset="0"/>
              </a:rPr>
              <a:t> </a:t>
            </a:r>
            <a:r>
              <a:rPr lang="en-US" sz="1600" dirty="0" err="1">
                <a:latin typeface="Arial" charset="0"/>
              </a:rPr>
              <a:t>khí</a:t>
            </a:r>
            <a:r>
              <a:rPr lang="en-US" sz="1600" dirty="0">
                <a:latin typeface="Arial" charset="0"/>
              </a:rPr>
              <a:t> ( </a:t>
            </a:r>
            <a:r>
              <a:rPr lang="en-US" sz="1600" dirty="0" err="1">
                <a:latin typeface="Arial" charset="0"/>
              </a:rPr>
              <a:t>nhiều</a:t>
            </a:r>
            <a:r>
              <a:rPr lang="en-US" sz="1600" dirty="0">
                <a:latin typeface="Arial" charset="0"/>
              </a:rPr>
              <a:t> ô – xi )</a:t>
            </a:r>
          </a:p>
        </p:txBody>
      </p:sp>
      <p:sp>
        <p:nvSpPr>
          <p:cNvPr id="10254" name="Text Box 14"/>
          <p:cNvSpPr txBox="1">
            <a:spLocks noChangeArrowheads="1"/>
          </p:cNvSpPr>
          <p:nvPr/>
        </p:nvSpPr>
        <p:spPr bwMode="auto">
          <a:xfrm>
            <a:off x="3733800" y="3810000"/>
            <a:ext cx="2971800" cy="338138"/>
          </a:xfrm>
          <a:prstGeom prst="rect">
            <a:avLst/>
          </a:prstGeom>
          <a:solidFill>
            <a:srgbClr val="6DACF9"/>
          </a:solidFill>
          <a:ln w="9525">
            <a:solidFill>
              <a:srgbClr val="6DACF9"/>
            </a:solidFill>
            <a:miter lim="800000"/>
            <a:headEnd/>
            <a:tailEnd/>
          </a:ln>
        </p:spPr>
        <p:txBody>
          <a:bodyPr>
            <a:spAutoFit/>
          </a:bodyPr>
          <a:lstStyle/>
          <a:p>
            <a:pPr>
              <a:spcBef>
                <a:spcPct val="50000"/>
              </a:spcBef>
            </a:pPr>
            <a:r>
              <a:rPr lang="en-US" sz="1600">
                <a:latin typeface="Arial" charset="0"/>
              </a:rPr>
              <a:t>THẢO LUẬN THEO CẶP</a:t>
            </a:r>
          </a:p>
        </p:txBody>
      </p:sp>
      <p:sp>
        <p:nvSpPr>
          <p:cNvPr id="10255" name="Text Box 15"/>
          <p:cNvSpPr txBox="1">
            <a:spLocks noChangeArrowheads="1"/>
          </p:cNvSpPr>
          <p:nvPr/>
        </p:nvSpPr>
        <p:spPr bwMode="auto">
          <a:xfrm>
            <a:off x="3810000" y="4114800"/>
            <a:ext cx="4114800" cy="338138"/>
          </a:xfrm>
          <a:prstGeom prst="rect">
            <a:avLst/>
          </a:prstGeom>
          <a:solidFill>
            <a:schemeClr val="accent2"/>
          </a:solidFill>
          <a:ln w="9525">
            <a:solidFill>
              <a:schemeClr val="accent2"/>
            </a:solidFill>
            <a:miter lim="800000"/>
            <a:headEnd/>
            <a:tailEnd/>
          </a:ln>
        </p:spPr>
        <p:txBody>
          <a:bodyPr>
            <a:spAutoFit/>
          </a:bodyPr>
          <a:lstStyle/>
          <a:p>
            <a:pPr>
              <a:spcBef>
                <a:spcPct val="50000"/>
              </a:spcBef>
            </a:pPr>
            <a:r>
              <a:rPr lang="en-US" sz="1600">
                <a:latin typeface="Arial" charset="0"/>
              </a:rPr>
              <a:t>Tập thở vào buối sáng có lợi ích gì ?</a:t>
            </a:r>
          </a:p>
        </p:txBody>
      </p:sp>
      <p:sp>
        <p:nvSpPr>
          <p:cNvPr id="10256" name="Text Box 16"/>
          <p:cNvSpPr txBox="1">
            <a:spLocks noChangeArrowheads="1"/>
          </p:cNvSpPr>
          <p:nvPr/>
        </p:nvSpPr>
        <p:spPr bwMode="auto">
          <a:xfrm>
            <a:off x="3657600" y="4572000"/>
            <a:ext cx="5486400" cy="2108200"/>
          </a:xfrm>
          <a:prstGeom prst="rect">
            <a:avLst/>
          </a:prstGeom>
          <a:solidFill>
            <a:srgbClr val="728D57"/>
          </a:solidFill>
          <a:ln w="9525">
            <a:solidFill>
              <a:srgbClr val="728D57"/>
            </a:solidFill>
            <a:miter lim="800000"/>
            <a:headEnd/>
            <a:tailEnd/>
          </a:ln>
        </p:spPr>
        <p:txBody>
          <a:bodyPr>
            <a:spAutoFit/>
          </a:bodyPr>
          <a:lstStyle/>
          <a:p>
            <a:pPr>
              <a:spcBef>
                <a:spcPct val="50000"/>
              </a:spcBef>
            </a:pPr>
            <a:r>
              <a:rPr lang="en-US" sz="1600">
                <a:latin typeface="Arial" charset="0"/>
              </a:rPr>
              <a:t>+ Không khí vào buối sáng thường rất trong lành và có lợi cho sức khỏe.</a:t>
            </a:r>
          </a:p>
          <a:p>
            <a:pPr>
              <a:spcBef>
                <a:spcPct val="50000"/>
              </a:spcBef>
            </a:pPr>
            <a:r>
              <a:rPr lang="en-US" sz="1600">
                <a:latin typeface="Arial" charset="0"/>
              </a:rPr>
              <a:t>+ Tập thở, hô hấp sâu vào buối sáng có không khí trong lành giúp cơ thể thải được khí các – bô – nic ra ngoài và thu được nhiều ô – xi vào phổi. Vì vậy tập thở vào buối sáng rất tốt cho cơ thể, có lợi cho sức khỏe.</a:t>
            </a:r>
          </a:p>
          <a:p>
            <a:pPr>
              <a:spcBef>
                <a:spcPct val="50000"/>
              </a:spcBef>
            </a:pPr>
            <a:endParaRPr lang="en-US" sz="160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10247">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10247">
                                            <p:txEl>
                                              <p:pRg st="0" end="0"/>
                                            </p:txEl>
                                          </p:spTgt>
                                        </p:tgtEl>
                                        <p:attrNameLst>
                                          <p:attrName>ppt_w</p:attrName>
                                        </p:attrNameLst>
                                      </p:cBhvr>
                                    </p:anim>
                                    <p:anim by="(#ppt_w*0.50)" calcmode="lin" valueType="num">
                                      <p:cBhvr>
                                        <p:cTn id="8" dur="500" decel="50000" autoRev="1" fill="hold">
                                          <p:stCondLst>
                                            <p:cond delay="0"/>
                                          </p:stCondLst>
                                        </p:cTn>
                                        <p:tgtEl>
                                          <p:spTgt spid="10247">
                                            <p:txEl>
                                              <p:pRg st="0" end="0"/>
                                            </p:txEl>
                                          </p:spTgt>
                                        </p:tgtEl>
                                        <p:attrNameLst>
                                          <p:attrName>ppt_x</p:attrName>
                                        </p:attrNameLst>
                                      </p:cBhvr>
                                    </p:anim>
                                    <p:anim from="(-#ppt_h/2)" to="(#ppt_y)" calcmode="lin" valueType="num">
                                      <p:cBhvr>
                                        <p:cTn id="9" dur="1000" fill="hold">
                                          <p:stCondLst>
                                            <p:cond delay="0"/>
                                          </p:stCondLst>
                                        </p:cTn>
                                        <p:tgtEl>
                                          <p:spTgt spid="10247">
                                            <p:txEl>
                                              <p:pRg st="0" end="0"/>
                                            </p:txEl>
                                          </p:spTgt>
                                        </p:tgtEl>
                                        <p:attrNameLst>
                                          <p:attrName>ppt_y</p:attrName>
                                        </p:attrNameLst>
                                      </p:cBhvr>
                                    </p:anim>
                                    <p:animRot by="21600000">
                                      <p:cBhvr>
                                        <p:cTn id="10" dur="1000" fill="hold">
                                          <p:stCondLst>
                                            <p:cond delay="0"/>
                                          </p:stCondLst>
                                        </p:cTn>
                                        <p:tgtEl>
                                          <p:spTgt spid="10247">
                                            <p:txEl>
                                              <p:pRg st="0" end="0"/>
                                            </p:txEl>
                                          </p:spTgt>
                                        </p:tgtEl>
                                        <p:attrNameLst>
                                          <p:attrName>r</p:attrName>
                                        </p:attrNameLst>
                                      </p:cBhvr>
                                    </p:animRot>
                                  </p:childTnLst>
                                </p:cTn>
                              </p:par>
                              <p:par>
                                <p:cTn id="11" presetID="56" presetClass="entr" presetSubtype="0" fill="hold" nodeType="withEffect">
                                  <p:stCondLst>
                                    <p:cond delay="0"/>
                                  </p:stCondLst>
                                  <p:iterate type="lt">
                                    <p:tmPct val="10000"/>
                                  </p:iterate>
                                  <p:childTnLst>
                                    <p:set>
                                      <p:cBhvr>
                                        <p:cTn id="12" dur="1" fill="hold">
                                          <p:stCondLst>
                                            <p:cond delay="0"/>
                                          </p:stCondLst>
                                        </p:cTn>
                                        <p:tgtEl>
                                          <p:spTgt spid="10247">
                                            <p:txEl>
                                              <p:pRg st="1" end="1"/>
                                            </p:txEl>
                                          </p:spTgt>
                                        </p:tgtEl>
                                        <p:attrNameLst>
                                          <p:attrName>style.visibility</p:attrName>
                                        </p:attrNameLst>
                                      </p:cBhvr>
                                      <p:to>
                                        <p:strVal val="visible"/>
                                      </p:to>
                                    </p:set>
                                    <p:anim by="(-#ppt_w*2)" calcmode="lin" valueType="num">
                                      <p:cBhvr rctx="PPT">
                                        <p:cTn id="13" dur="500" autoRev="1" fill="hold">
                                          <p:stCondLst>
                                            <p:cond delay="0"/>
                                          </p:stCondLst>
                                        </p:cTn>
                                        <p:tgtEl>
                                          <p:spTgt spid="10247">
                                            <p:txEl>
                                              <p:pRg st="1" end="1"/>
                                            </p:txEl>
                                          </p:spTgt>
                                        </p:tgtEl>
                                        <p:attrNameLst>
                                          <p:attrName>ppt_w</p:attrName>
                                        </p:attrNameLst>
                                      </p:cBhvr>
                                    </p:anim>
                                    <p:anim by="(#ppt_w*0.50)" calcmode="lin" valueType="num">
                                      <p:cBhvr>
                                        <p:cTn id="14" dur="500" decel="50000" autoRev="1" fill="hold">
                                          <p:stCondLst>
                                            <p:cond delay="0"/>
                                          </p:stCondLst>
                                        </p:cTn>
                                        <p:tgtEl>
                                          <p:spTgt spid="10247">
                                            <p:txEl>
                                              <p:pRg st="1" end="1"/>
                                            </p:txEl>
                                          </p:spTgt>
                                        </p:tgtEl>
                                        <p:attrNameLst>
                                          <p:attrName>ppt_x</p:attrName>
                                        </p:attrNameLst>
                                      </p:cBhvr>
                                    </p:anim>
                                    <p:anim from="(-#ppt_h/2)" to="(#ppt_y)" calcmode="lin" valueType="num">
                                      <p:cBhvr>
                                        <p:cTn id="15" dur="1000" fill="hold">
                                          <p:stCondLst>
                                            <p:cond delay="0"/>
                                          </p:stCondLst>
                                        </p:cTn>
                                        <p:tgtEl>
                                          <p:spTgt spid="10247">
                                            <p:txEl>
                                              <p:pRg st="1" end="1"/>
                                            </p:txEl>
                                          </p:spTgt>
                                        </p:tgtEl>
                                        <p:attrNameLst>
                                          <p:attrName>ppt_y</p:attrName>
                                        </p:attrNameLst>
                                      </p:cBhvr>
                                    </p:anim>
                                    <p:animRot by="21600000">
                                      <p:cBhvr>
                                        <p:cTn id="16" dur="1000" fill="hold">
                                          <p:stCondLst>
                                            <p:cond delay="0"/>
                                          </p:stCondLst>
                                        </p:cTn>
                                        <p:tgtEl>
                                          <p:spTgt spid="10247">
                                            <p:txEl>
                                              <p:pRg st="1" end="1"/>
                                            </p:txEl>
                                          </p:spTgt>
                                        </p:tgtEl>
                                        <p:attrNameLst>
                                          <p:attrName>r</p:attrName>
                                        </p:attrNameLst>
                                      </p:cBhvr>
                                    </p:animRot>
                                  </p:childTnLst>
                                </p:cTn>
                              </p:par>
                            </p:childTnLst>
                          </p:cTn>
                        </p:par>
                      </p:childTnLst>
                    </p:cTn>
                  </p:par>
                  <p:par>
                    <p:cTn id="17" fill="hold" nodeType="clickPar">
                      <p:stCondLst>
                        <p:cond delay="indefinite"/>
                      </p:stCondLst>
                      <p:childTnLst>
                        <p:par>
                          <p:cTn id="18" fill="hold" nodeType="withGroup">
                            <p:stCondLst>
                              <p:cond delay="0"/>
                            </p:stCondLst>
                            <p:childTnLst>
                              <p:par>
                                <p:cTn id="19" presetID="35" presetClass="entr" presetSubtype="0" fill="hold" nodeType="clickEffect">
                                  <p:stCondLst>
                                    <p:cond delay="0"/>
                                  </p:stCondLst>
                                  <p:childTnLst>
                                    <p:set>
                                      <p:cBhvr>
                                        <p:cTn id="20" dur="1" fill="hold">
                                          <p:stCondLst>
                                            <p:cond delay="0"/>
                                          </p:stCondLst>
                                        </p:cTn>
                                        <p:tgtEl>
                                          <p:spTgt spid="10249"/>
                                        </p:tgtEl>
                                        <p:attrNameLst>
                                          <p:attrName>style.visibility</p:attrName>
                                        </p:attrNameLst>
                                      </p:cBhvr>
                                      <p:to>
                                        <p:strVal val="visible"/>
                                      </p:to>
                                    </p:set>
                                    <p:animEffect transition="in" filter="fade">
                                      <p:cBhvr>
                                        <p:cTn id="21" dur="2000"/>
                                        <p:tgtEl>
                                          <p:spTgt spid="10249"/>
                                        </p:tgtEl>
                                      </p:cBhvr>
                                    </p:animEffect>
                                    <p:anim calcmode="lin" valueType="num">
                                      <p:cBhvr>
                                        <p:cTn id="22" dur="2000" fill="hold"/>
                                        <p:tgtEl>
                                          <p:spTgt spid="10249"/>
                                        </p:tgtEl>
                                        <p:attrNameLst>
                                          <p:attrName>style.rotation</p:attrName>
                                        </p:attrNameLst>
                                      </p:cBhvr>
                                      <p:tavLst>
                                        <p:tav tm="0">
                                          <p:val>
                                            <p:fltVal val="720"/>
                                          </p:val>
                                        </p:tav>
                                        <p:tav tm="100000">
                                          <p:val>
                                            <p:fltVal val="0"/>
                                          </p:val>
                                        </p:tav>
                                      </p:tavLst>
                                    </p:anim>
                                    <p:anim calcmode="lin" valueType="num">
                                      <p:cBhvr>
                                        <p:cTn id="23" dur="2000" fill="hold"/>
                                        <p:tgtEl>
                                          <p:spTgt spid="10249"/>
                                        </p:tgtEl>
                                        <p:attrNameLst>
                                          <p:attrName>ppt_h</p:attrName>
                                        </p:attrNameLst>
                                      </p:cBhvr>
                                      <p:tavLst>
                                        <p:tav tm="0">
                                          <p:val>
                                            <p:fltVal val="0"/>
                                          </p:val>
                                        </p:tav>
                                        <p:tav tm="100000">
                                          <p:val>
                                            <p:strVal val="#ppt_h"/>
                                          </p:val>
                                        </p:tav>
                                      </p:tavLst>
                                    </p:anim>
                                    <p:anim calcmode="lin" valueType="num">
                                      <p:cBhvr>
                                        <p:cTn id="24" dur="2000" fill="hold"/>
                                        <p:tgtEl>
                                          <p:spTgt spid="10249"/>
                                        </p:tgtEl>
                                        <p:attrNameLst>
                                          <p:attrName>ppt_w</p:attrName>
                                        </p:attrNameLst>
                                      </p:cBhvr>
                                      <p:tavLst>
                                        <p:tav tm="0">
                                          <p:val>
                                            <p:fltVal val="0"/>
                                          </p:val>
                                        </p:tav>
                                        <p:tav tm="100000">
                                          <p:val>
                                            <p:strVal val="#ppt_w"/>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0250"/>
                                        </p:tgtEl>
                                        <p:attrNameLst>
                                          <p:attrName>style.visibility</p:attrName>
                                        </p:attrNameLst>
                                      </p:cBhvr>
                                      <p:to>
                                        <p:strVal val="visible"/>
                                      </p:to>
                                    </p:set>
                                    <p:animEffect transition="in" filter="fade">
                                      <p:cBhvr>
                                        <p:cTn id="29" dur="1000"/>
                                        <p:tgtEl>
                                          <p:spTgt spid="10250"/>
                                        </p:tgtEl>
                                      </p:cBhvr>
                                    </p:animEffect>
                                    <p:anim calcmode="lin" valueType="num">
                                      <p:cBhvr>
                                        <p:cTn id="30" dur="1000" fill="hold"/>
                                        <p:tgtEl>
                                          <p:spTgt spid="10250"/>
                                        </p:tgtEl>
                                        <p:attrNameLst>
                                          <p:attrName>ppt_x</p:attrName>
                                        </p:attrNameLst>
                                      </p:cBhvr>
                                      <p:tavLst>
                                        <p:tav tm="0">
                                          <p:val>
                                            <p:strVal val="#ppt_x"/>
                                          </p:val>
                                        </p:tav>
                                        <p:tav tm="100000">
                                          <p:val>
                                            <p:strVal val="#ppt_x"/>
                                          </p:val>
                                        </p:tav>
                                      </p:tavLst>
                                    </p:anim>
                                    <p:anim calcmode="lin" valueType="num">
                                      <p:cBhvr>
                                        <p:cTn id="31" dur="1000" fill="hold"/>
                                        <p:tgtEl>
                                          <p:spTgt spid="10250"/>
                                        </p:tgtEl>
                                        <p:attrNameLst>
                                          <p:attrName>ppt_y</p:attrName>
                                        </p:attrNameLst>
                                      </p:cBhvr>
                                      <p:tavLst>
                                        <p:tav tm="0">
                                          <p:val>
                                            <p:strVal val="#ppt_y+.1"/>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0251"/>
                                        </p:tgtEl>
                                        <p:attrNameLst>
                                          <p:attrName>style.visibility</p:attrName>
                                        </p:attrNameLst>
                                      </p:cBhvr>
                                      <p:to>
                                        <p:strVal val="visible"/>
                                      </p:to>
                                    </p:set>
                                    <p:animEffect transition="in" filter="box(in)">
                                      <p:cBhvr>
                                        <p:cTn id="36" dur="500"/>
                                        <p:tgtEl>
                                          <p:spTgt spid="1025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nodeType="clickEffect">
                                  <p:stCondLst>
                                    <p:cond delay="0"/>
                                  </p:stCondLst>
                                  <p:childTnLst>
                                    <p:set>
                                      <p:cBhvr>
                                        <p:cTn id="40" dur="1" fill="hold">
                                          <p:stCondLst>
                                            <p:cond delay="0"/>
                                          </p:stCondLst>
                                        </p:cTn>
                                        <p:tgtEl>
                                          <p:spTgt spid="10252">
                                            <p:txEl>
                                              <p:pRg st="0" end="0"/>
                                            </p:txEl>
                                          </p:spTgt>
                                        </p:tgtEl>
                                        <p:attrNameLst>
                                          <p:attrName>style.visibility</p:attrName>
                                        </p:attrNameLst>
                                      </p:cBhvr>
                                      <p:to>
                                        <p:strVal val="visible"/>
                                      </p:to>
                                    </p:set>
                                    <p:animEffect transition="in" filter="fade">
                                      <p:cBhvr>
                                        <p:cTn id="41" dur="1000"/>
                                        <p:tgtEl>
                                          <p:spTgt spid="10252">
                                            <p:txEl>
                                              <p:pRg st="0" end="0"/>
                                            </p:txEl>
                                          </p:spTgt>
                                        </p:tgtEl>
                                      </p:cBhvr>
                                    </p:animEffect>
                                    <p:anim calcmode="lin" valueType="num">
                                      <p:cBhvr>
                                        <p:cTn id="42" dur="1000" fill="hold"/>
                                        <p:tgtEl>
                                          <p:spTgt spid="10252">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1025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8" presetClass="entr" presetSubtype="16" fill="hold" nodeType="clickEffect">
                                  <p:stCondLst>
                                    <p:cond delay="0"/>
                                  </p:stCondLst>
                                  <p:childTnLst>
                                    <p:set>
                                      <p:cBhvr>
                                        <p:cTn id="47" dur="1" fill="hold">
                                          <p:stCondLst>
                                            <p:cond delay="0"/>
                                          </p:stCondLst>
                                        </p:cTn>
                                        <p:tgtEl>
                                          <p:spTgt spid="10254">
                                            <p:txEl>
                                              <p:pRg st="0" end="0"/>
                                            </p:txEl>
                                          </p:spTgt>
                                        </p:tgtEl>
                                        <p:attrNameLst>
                                          <p:attrName>style.visibility</p:attrName>
                                        </p:attrNameLst>
                                      </p:cBhvr>
                                      <p:to>
                                        <p:strVal val="visible"/>
                                      </p:to>
                                    </p:set>
                                    <p:animEffect transition="in" filter="diamond(in)">
                                      <p:cBhvr>
                                        <p:cTn id="48" dur="2000"/>
                                        <p:tgtEl>
                                          <p:spTgt spid="10254">
                                            <p:txEl>
                                              <p:pRg st="0" end="0"/>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42" presetClass="entr" presetSubtype="0" fill="hold" nodeType="clickEffect">
                                  <p:stCondLst>
                                    <p:cond delay="0"/>
                                  </p:stCondLst>
                                  <p:childTnLst>
                                    <p:set>
                                      <p:cBhvr>
                                        <p:cTn id="52" dur="1" fill="hold">
                                          <p:stCondLst>
                                            <p:cond delay="0"/>
                                          </p:stCondLst>
                                        </p:cTn>
                                        <p:tgtEl>
                                          <p:spTgt spid="10255">
                                            <p:txEl>
                                              <p:pRg st="0" end="0"/>
                                            </p:txEl>
                                          </p:spTgt>
                                        </p:tgtEl>
                                        <p:attrNameLst>
                                          <p:attrName>style.visibility</p:attrName>
                                        </p:attrNameLst>
                                      </p:cBhvr>
                                      <p:to>
                                        <p:strVal val="visible"/>
                                      </p:to>
                                    </p:set>
                                    <p:animEffect transition="in" filter="fade">
                                      <p:cBhvr>
                                        <p:cTn id="53" dur="1000"/>
                                        <p:tgtEl>
                                          <p:spTgt spid="10255">
                                            <p:txEl>
                                              <p:pRg st="0" end="0"/>
                                            </p:txEl>
                                          </p:spTgt>
                                        </p:tgtEl>
                                      </p:cBhvr>
                                    </p:animEffect>
                                    <p:anim calcmode="lin" valueType="num">
                                      <p:cBhvr>
                                        <p:cTn id="54" dur="1000" fill="hold"/>
                                        <p:tgtEl>
                                          <p:spTgt spid="10255">
                                            <p:txEl>
                                              <p:pRg st="0" end="0"/>
                                            </p:txEl>
                                          </p:spTgt>
                                        </p:tgtEl>
                                        <p:attrNameLst>
                                          <p:attrName>ppt_x</p:attrName>
                                        </p:attrNameLst>
                                      </p:cBhvr>
                                      <p:tavLst>
                                        <p:tav tm="0">
                                          <p:val>
                                            <p:strVal val="#ppt_x"/>
                                          </p:val>
                                        </p:tav>
                                        <p:tav tm="100000">
                                          <p:val>
                                            <p:strVal val="#ppt_x"/>
                                          </p:val>
                                        </p:tav>
                                      </p:tavLst>
                                    </p:anim>
                                    <p:anim calcmode="lin" valueType="num">
                                      <p:cBhvr>
                                        <p:cTn id="55" dur="1000" fill="hold"/>
                                        <p:tgtEl>
                                          <p:spTgt spid="102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50" presetClass="entr" presetSubtype="0" decel="100000" fill="hold" nodeType="clickEffect">
                                  <p:stCondLst>
                                    <p:cond delay="0"/>
                                  </p:stCondLst>
                                  <p:childTnLst>
                                    <p:set>
                                      <p:cBhvr>
                                        <p:cTn id="59" dur="1" fill="hold">
                                          <p:stCondLst>
                                            <p:cond delay="0"/>
                                          </p:stCondLst>
                                        </p:cTn>
                                        <p:tgtEl>
                                          <p:spTgt spid="10256">
                                            <p:txEl>
                                              <p:pRg st="0" end="0"/>
                                            </p:txEl>
                                          </p:spTgt>
                                        </p:tgtEl>
                                        <p:attrNameLst>
                                          <p:attrName>style.visibility</p:attrName>
                                        </p:attrNameLst>
                                      </p:cBhvr>
                                      <p:to>
                                        <p:strVal val="visible"/>
                                      </p:to>
                                    </p:set>
                                    <p:anim calcmode="lin" valueType="num">
                                      <p:cBhvr>
                                        <p:cTn id="60" dur="1000" fill="hold"/>
                                        <p:tgtEl>
                                          <p:spTgt spid="10256">
                                            <p:txEl>
                                              <p:pRg st="0" end="0"/>
                                            </p:txEl>
                                          </p:spTgt>
                                        </p:tgtEl>
                                        <p:attrNameLst>
                                          <p:attrName>ppt_w</p:attrName>
                                        </p:attrNameLst>
                                      </p:cBhvr>
                                      <p:tavLst>
                                        <p:tav tm="0">
                                          <p:val>
                                            <p:strVal val="#ppt_w+.3"/>
                                          </p:val>
                                        </p:tav>
                                        <p:tav tm="100000">
                                          <p:val>
                                            <p:strVal val="#ppt_w"/>
                                          </p:val>
                                        </p:tav>
                                      </p:tavLst>
                                    </p:anim>
                                    <p:anim calcmode="lin" valueType="num">
                                      <p:cBhvr>
                                        <p:cTn id="61" dur="1000" fill="hold"/>
                                        <p:tgtEl>
                                          <p:spTgt spid="10256">
                                            <p:txEl>
                                              <p:pRg st="0" end="0"/>
                                            </p:txEl>
                                          </p:spTgt>
                                        </p:tgtEl>
                                        <p:attrNameLst>
                                          <p:attrName>ppt_h</p:attrName>
                                        </p:attrNameLst>
                                      </p:cBhvr>
                                      <p:tavLst>
                                        <p:tav tm="0">
                                          <p:val>
                                            <p:strVal val="#ppt_h"/>
                                          </p:val>
                                        </p:tav>
                                        <p:tav tm="100000">
                                          <p:val>
                                            <p:strVal val="#ppt_h"/>
                                          </p:val>
                                        </p:tav>
                                      </p:tavLst>
                                    </p:anim>
                                    <p:animEffect transition="in" filter="fade">
                                      <p:cBhvr>
                                        <p:cTn id="62" dur="1000"/>
                                        <p:tgtEl>
                                          <p:spTgt spid="10256">
                                            <p:txEl>
                                              <p:pRg st="0" end="0"/>
                                            </p:txEl>
                                          </p:spTgt>
                                        </p:tgtEl>
                                      </p:cBhvr>
                                    </p:animEffect>
                                  </p:childTnLst>
                                </p:cTn>
                              </p:par>
                              <p:par>
                                <p:cTn id="63" presetID="50" presetClass="entr" presetSubtype="0" decel="100000" fill="hold" nodeType="withEffect">
                                  <p:stCondLst>
                                    <p:cond delay="0"/>
                                  </p:stCondLst>
                                  <p:childTnLst>
                                    <p:set>
                                      <p:cBhvr>
                                        <p:cTn id="64" dur="1" fill="hold">
                                          <p:stCondLst>
                                            <p:cond delay="0"/>
                                          </p:stCondLst>
                                        </p:cTn>
                                        <p:tgtEl>
                                          <p:spTgt spid="10256">
                                            <p:txEl>
                                              <p:pRg st="1" end="1"/>
                                            </p:txEl>
                                          </p:spTgt>
                                        </p:tgtEl>
                                        <p:attrNameLst>
                                          <p:attrName>style.visibility</p:attrName>
                                        </p:attrNameLst>
                                      </p:cBhvr>
                                      <p:to>
                                        <p:strVal val="visible"/>
                                      </p:to>
                                    </p:set>
                                    <p:anim calcmode="lin" valueType="num">
                                      <p:cBhvr>
                                        <p:cTn id="65" dur="1000" fill="hold"/>
                                        <p:tgtEl>
                                          <p:spTgt spid="10256">
                                            <p:txEl>
                                              <p:pRg st="1" end="1"/>
                                            </p:txEl>
                                          </p:spTgt>
                                        </p:tgtEl>
                                        <p:attrNameLst>
                                          <p:attrName>ppt_w</p:attrName>
                                        </p:attrNameLst>
                                      </p:cBhvr>
                                      <p:tavLst>
                                        <p:tav tm="0">
                                          <p:val>
                                            <p:strVal val="#ppt_w+.3"/>
                                          </p:val>
                                        </p:tav>
                                        <p:tav tm="100000">
                                          <p:val>
                                            <p:strVal val="#ppt_w"/>
                                          </p:val>
                                        </p:tav>
                                      </p:tavLst>
                                    </p:anim>
                                    <p:anim calcmode="lin" valueType="num">
                                      <p:cBhvr>
                                        <p:cTn id="66" dur="1000" fill="hold"/>
                                        <p:tgtEl>
                                          <p:spTgt spid="10256">
                                            <p:txEl>
                                              <p:pRg st="1" end="1"/>
                                            </p:txEl>
                                          </p:spTgt>
                                        </p:tgtEl>
                                        <p:attrNameLst>
                                          <p:attrName>ppt_h</p:attrName>
                                        </p:attrNameLst>
                                      </p:cBhvr>
                                      <p:tavLst>
                                        <p:tav tm="0">
                                          <p:val>
                                            <p:strVal val="#ppt_h"/>
                                          </p:val>
                                        </p:tav>
                                        <p:tav tm="100000">
                                          <p:val>
                                            <p:strVal val="#ppt_h"/>
                                          </p:val>
                                        </p:tav>
                                      </p:tavLst>
                                    </p:anim>
                                    <p:animEffect transition="in" filter="fade">
                                      <p:cBhvr>
                                        <p:cTn id="67" dur="1000"/>
                                        <p:tgtEl>
                                          <p:spTgt spid="1025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0" grpId="0" animBg="1"/>
      <p:bldP spid="102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2" name="Rectangle 6"/>
          <p:cNvSpPr>
            <a:spLocks noChangeArrowheads="1"/>
          </p:cNvSpPr>
          <p:nvPr/>
        </p:nvSpPr>
        <p:spPr bwMode="auto">
          <a:xfrm>
            <a:off x="3429000" y="461824"/>
            <a:ext cx="2799164" cy="523220"/>
          </a:xfrm>
          <a:prstGeom prst="rect">
            <a:avLst/>
          </a:prstGeom>
          <a:noFill/>
          <a:ln w="9525">
            <a:noFill/>
            <a:miter lim="800000"/>
            <a:headEnd/>
            <a:tailEnd/>
          </a:ln>
        </p:spPr>
        <p:txBody>
          <a:bodyPr wrap="none">
            <a:spAutoFit/>
          </a:bodyPr>
          <a:lstStyle/>
          <a:p>
            <a:pPr>
              <a:spcBef>
                <a:spcPct val="50000"/>
              </a:spcBef>
            </a:pPr>
            <a:r>
              <a:rPr lang="en-US" sz="2800" b="1" dirty="0">
                <a:solidFill>
                  <a:schemeClr val="hlink"/>
                </a:solidFill>
                <a:latin typeface="Arial" charset="0"/>
              </a:rPr>
              <a:t>HOẠT ĐỘNG 2:</a:t>
            </a:r>
          </a:p>
        </p:txBody>
      </p:sp>
      <p:sp>
        <p:nvSpPr>
          <p:cNvPr id="34824" name="Text Box 8"/>
          <p:cNvSpPr txBox="1">
            <a:spLocks noChangeArrowheads="1"/>
          </p:cNvSpPr>
          <p:nvPr/>
        </p:nvSpPr>
        <p:spPr bwMode="auto">
          <a:xfrm>
            <a:off x="1828800" y="1056035"/>
            <a:ext cx="6477000" cy="707886"/>
          </a:xfrm>
          <a:prstGeom prst="rect">
            <a:avLst/>
          </a:prstGeom>
          <a:noFill/>
          <a:ln w="9525">
            <a:noFill/>
            <a:miter lim="800000"/>
            <a:headEnd/>
            <a:tailEnd/>
          </a:ln>
        </p:spPr>
        <p:txBody>
          <a:bodyPr wrap="square">
            <a:spAutoFit/>
          </a:bodyPr>
          <a:lstStyle/>
          <a:p>
            <a:pPr algn="ctr">
              <a:spcBef>
                <a:spcPct val="50000"/>
              </a:spcBef>
            </a:pPr>
            <a:r>
              <a:rPr lang="en-US" sz="4000" b="1" dirty="0">
                <a:solidFill>
                  <a:schemeClr val="accent1"/>
                </a:solidFill>
                <a:latin typeface="Arial" charset="0"/>
              </a:rPr>
              <a:t>VỆ SINH MŨI VÀ HỌNG</a:t>
            </a:r>
          </a:p>
        </p:txBody>
      </p:sp>
      <p:pic>
        <p:nvPicPr>
          <p:cNvPr id="34826" name="Picture 10" descr="23082010003"/>
          <p:cNvPicPr>
            <a:picLocks noChangeAspect="1" noChangeArrowheads="1"/>
          </p:cNvPicPr>
          <p:nvPr/>
        </p:nvPicPr>
        <p:blipFill>
          <a:blip r:embed="rId2"/>
          <a:srcRect/>
          <a:stretch>
            <a:fillRect/>
          </a:stretch>
        </p:blipFill>
        <p:spPr bwMode="auto">
          <a:xfrm>
            <a:off x="533400" y="2286000"/>
            <a:ext cx="1905000" cy="1997075"/>
          </a:xfrm>
          <a:prstGeom prst="rect">
            <a:avLst/>
          </a:prstGeom>
          <a:noFill/>
          <a:ln w="9525">
            <a:noFill/>
            <a:miter lim="800000"/>
            <a:headEnd/>
            <a:tailEnd/>
          </a:ln>
        </p:spPr>
      </p:pic>
      <p:pic>
        <p:nvPicPr>
          <p:cNvPr id="34828" name="Picture 12" descr="23082010004"/>
          <p:cNvPicPr>
            <a:picLocks noChangeAspect="1" noChangeArrowheads="1"/>
          </p:cNvPicPr>
          <p:nvPr/>
        </p:nvPicPr>
        <p:blipFill>
          <a:blip r:embed="rId3"/>
          <a:srcRect/>
          <a:stretch>
            <a:fillRect/>
          </a:stretch>
        </p:blipFill>
        <p:spPr bwMode="auto">
          <a:xfrm>
            <a:off x="533400" y="4648200"/>
            <a:ext cx="1905000" cy="1828800"/>
          </a:xfrm>
          <a:prstGeom prst="rect">
            <a:avLst/>
          </a:prstGeom>
          <a:noFill/>
          <a:ln w="9525">
            <a:noFill/>
            <a:miter lim="800000"/>
            <a:headEnd/>
            <a:tailEnd/>
          </a:ln>
        </p:spPr>
      </p:pic>
      <p:sp>
        <p:nvSpPr>
          <p:cNvPr id="34829" name="Oval 13"/>
          <p:cNvSpPr>
            <a:spLocks noChangeArrowheads="1"/>
          </p:cNvSpPr>
          <p:nvPr/>
        </p:nvSpPr>
        <p:spPr bwMode="auto">
          <a:xfrm>
            <a:off x="1295400" y="42672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2</a:t>
            </a:r>
          </a:p>
        </p:txBody>
      </p:sp>
      <p:sp>
        <p:nvSpPr>
          <p:cNvPr id="34830" name="Oval 14"/>
          <p:cNvSpPr>
            <a:spLocks noChangeArrowheads="1"/>
          </p:cNvSpPr>
          <p:nvPr/>
        </p:nvSpPr>
        <p:spPr bwMode="auto">
          <a:xfrm>
            <a:off x="1219200" y="64770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3</a:t>
            </a:r>
          </a:p>
        </p:txBody>
      </p:sp>
      <p:sp>
        <p:nvSpPr>
          <p:cNvPr id="34831" name="Text Box 15"/>
          <p:cNvSpPr txBox="1">
            <a:spLocks noChangeArrowheads="1"/>
          </p:cNvSpPr>
          <p:nvPr/>
        </p:nvSpPr>
        <p:spPr bwMode="auto">
          <a:xfrm>
            <a:off x="2743200" y="2514600"/>
            <a:ext cx="6019800" cy="369888"/>
          </a:xfrm>
          <a:prstGeom prst="rect">
            <a:avLst/>
          </a:prstGeom>
          <a:noFill/>
          <a:ln w="9525">
            <a:noFill/>
            <a:miter lim="800000"/>
            <a:headEnd/>
            <a:tailEnd/>
          </a:ln>
        </p:spPr>
        <p:txBody>
          <a:bodyPr>
            <a:spAutoFit/>
          </a:bodyPr>
          <a:lstStyle/>
          <a:p>
            <a:pPr>
              <a:spcBef>
                <a:spcPct val="50000"/>
              </a:spcBef>
            </a:pPr>
            <a:r>
              <a:rPr lang="en-US" b="1">
                <a:solidFill>
                  <a:srgbClr val="CC18AA"/>
                </a:solidFill>
                <a:latin typeface="Arial" charset="0"/>
              </a:rPr>
              <a:t>+ Bạn học sinh trong tranh đang làm gì ?</a:t>
            </a:r>
          </a:p>
        </p:txBody>
      </p:sp>
      <p:sp>
        <p:nvSpPr>
          <p:cNvPr id="34832" name="AutoShape 16"/>
          <p:cNvSpPr>
            <a:spLocks noChangeArrowheads="1"/>
          </p:cNvSpPr>
          <p:nvPr/>
        </p:nvSpPr>
        <p:spPr bwMode="auto">
          <a:xfrm>
            <a:off x="2514600" y="2971800"/>
            <a:ext cx="6248400" cy="838200"/>
          </a:xfrm>
          <a:prstGeom prst="leftArrowCallout">
            <a:avLst>
              <a:gd name="adj1" fmla="val 31815"/>
              <a:gd name="adj2" fmla="val 44884"/>
              <a:gd name="adj3" fmla="val 76754"/>
              <a:gd name="adj4" fmla="val 87236"/>
            </a:avLst>
          </a:prstGeom>
          <a:solidFill>
            <a:schemeClr val="accent1"/>
          </a:solidFill>
          <a:ln w="9525">
            <a:solidFill>
              <a:schemeClr val="accent1"/>
            </a:solidFill>
            <a:miter lim="800000"/>
            <a:headEnd/>
            <a:tailEnd/>
          </a:ln>
        </p:spPr>
        <p:txBody>
          <a:bodyPr wrap="none" anchor="ctr"/>
          <a:lstStyle/>
          <a:p>
            <a:pPr algn="ctr"/>
            <a:r>
              <a:rPr lang="en-US" b="1">
                <a:solidFill>
                  <a:schemeClr val="hlink"/>
                </a:solidFill>
                <a:latin typeface="Arial" charset="0"/>
              </a:rPr>
              <a:t>Bạn học sinh đang dùng khăn lau sạch mũi.</a:t>
            </a:r>
          </a:p>
        </p:txBody>
      </p:sp>
      <p:sp>
        <p:nvSpPr>
          <p:cNvPr id="34833" name="AutoShape 17"/>
          <p:cNvSpPr>
            <a:spLocks noChangeArrowheads="1"/>
          </p:cNvSpPr>
          <p:nvPr/>
        </p:nvSpPr>
        <p:spPr bwMode="auto">
          <a:xfrm>
            <a:off x="2514600" y="5029200"/>
            <a:ext cx="6400800" cy="1066800"/>
          </a:xfrm>
          <a:prstGeom prst="leftArrowCallout">
            <a:avLst>
              <a:gd name="adj1" fmla="val 39583"/>
              <a:gd name="adj2" fmla="val 30954"/>
              <a:gd name="adj3" fmla="val 63472"/>
              <a:gd name="adj4" fmla="val 86019"/>
            </a:avLst>
          </a:prstGeom>
          <a:solidFill>
            <a:schemeClr val="accent1"/>
          </a:solidFill>
          <a:ln w="9525">
            <a:solidFill>
              <a:schemeClr val="accent1"/>
            </a:solidFill>
            <a:miter lim="800000"/>
            <a:headEnd/>
            <a:tailEnd/>
          </a:ln>
        </p:spPr>
        <p:txBody>
          <a:bodyPr wrap="none" anchor="ctr"/>
          <a:lstStyle/>
          <a:p>
            <a:pPr algn="ctr"/>
            <a:r>
              <a:rPr lang="en-US" sz="1600" b="1">
                <a:solidFill>
                  <a:schemeClr val="hlink"/>
                </a:solidFill>
                <a:latin typeface="Arial" charset="0"/>
              </a:rPr>
              <a:t>Bạn học sinh đang súc miệng bằng nước muối.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22"/>
                                        </p:tgtEl>
                                        <p:attrNameLst>
                                          <p:attrName>style.visibility</p:attrName>
                                        </p:attrNameLst>
                                      </p:cBhvr>
                                      <p:to>
                                        <p:strVal val="visible"/>
                                      </p:to>
                                    </p:set>
                                    <p:animEffect transition="in" filter="fade">
                                      <p:cBhvr>
                                        <p:cTn id="7" dur="1000"/>
                                        <p:tgtEl>
                                          <p:spTgt spid="34822"/>
                                        </p:tgtEl>
                                      </p:cBhvr>
                                    </p:animEffect>
                                    <p:anim calcmode="lin" valueType="num">
                                      <p:cBhvr>
                                        <p:cTn id="8" dur="1000" fill="hold"/>
                                        <p:tgtEl>
                                          <p:spTgt spid="34822"/>
                                        </p:tgtEl>
                                        <p:attrNameLst>
                                          <p:attrName>ppt_x</p:attrName>
                                        </p:attrNameLst>
                                      </p:cBhvr>
                                      <p:tavLst>
                                        <p:tav tm="0">
                                          <p:val>
                                            <p:strVal val="#ppt_x"/>
                                          </p:val>
                                        </p:tav>
                                        <p:tav tm="100000">
                                          <p:val>
                                            <p:strVal val="#ppt_x"/>
                                          </p:val>
                                        </p:tav>
                                      </p:tavLst>
                                    </p:anim>
                                    <p:anim calcmode="lin" valueType="num">
                                      <p:cBhvr>
                                        <p:cTn id="9" dur="1000" fill="hold"/>
                                        <p:tgtEl>
                                          <p:spTgt spid="34822"/>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4824"/>
                                        </p:tgtEl>
                                        <p:attrNameLst>
                                          <p:attrName>style.visibility</p:attrName>
                                        </p:attrNameLst>
                                      </p:cBhvr>
                                      <p:to>
                                        <p:strVal val="visible"/>
                                      </p:to>
                                    </p:set>
                                    <p:animEffect transition="in" filter="fade">
                                      <p:cBhvr>
                                        <p:cTn id="13" dur="1000"/>
                                        <p:tgtEl>
                                          <p:spTgt spid="34824"/>
                                        </p:tgtEl>
                                      </p:cBhvr>
                                    </p:animEffect>
                                    <p:anim calcmode="lin" valueType="num">
                                      <p:cBhvr>
                                        <p:cTn id="14" dur="1000" fill="hold"/>
                                        <p:tgtEl>
                                          <p:spTgt spid="34824"/>
                                        </p:tgtEl>
                                        <p:attrNameLst>
                                          <p:attrName>ppt_x</p:attrName>
                                        </p:attrNameLst>
                                      </p:cBhvr>
                                      <p:tavLst>
                                        <p:tav tm="0">
                                          <p:val>
                                            <p:strVal val="#ppt_x"/>
                                          </p:val>
                                        </p:tav>
                                        <p:tav tm="100000">
                                          <p:val>
                                            <p:strVal val="#ppt_x"/>
                                          </p:val>
                                        </p:tav>
                                      </p:tavLst>
                                    </p:anim>
                                    <p:anim calcmode="lin" valueType="num">
                                      <p:cBhvr>
                                        <p:cTn id="15" dur="1000" fill="hold"/>
                                        <p:tgtEl>
                                          <p:spTgt spid="34824"/>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2000"/>
                            </p:stCondLst>
                            <p:childTnLst>
                              <p:par>
                                <p:cTn id="17" presetID="22" presetClass="entr" presetSubtype="4" fill="hold" nodeType="afterEffect">
                                  <p:stCondLst>
                                    <p:cond delay="0"/>
                                  </p:stCondLst>
                                  <p:childTnLst>
                                    <p:set>
                                      <p:cBhvr>
                                        <p:cTn id="18" dur="1" fill="hold">
                                          <p:stCondLst>
                                            <p:cond delay="0"/>
                                          </p:stCondLst>
                                        </p:cTn>
                                        <p:tgtEl>
                                          <p:spTgt spid="34826"/>
                                        </p:tgtEl>
                                        <p:attrNameLst>
                                          <p:attrName>style.visibility</p:attrName>
                                        </p:attrNameLst>
                                      </p:cBhvr>
                                      <p:to>
                                        <p:strVal val="visible"/>
                                      </p:to>
                                    </p:set>
                                    <p:animEffect transition="in" filter="wipe(down)">
                                      <p:cBhvr>
                                        <p:cTn id="19" dur="500"/>
                                        <p:tgtEl>
                                          <p:spTgt spid="34826"/>
                                        </p:tgtEl>
                                      </p:cBhvr>
                                    </p:animEffect>
                                  </p:childTnLst>
                                </p:cTn>
                              </p:par>
                            </p:childTnLst>
                          </p:cTn>
                        </p:par>
                        <p:par>
                          <p:cTn id="20" fill="hold" nodeType="afterGroup">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4829"/>
                                        </p:tgtEl>
                                        <p:attrNameLst>
                                          <p:attrName>style.visibility</p:attrName>
                                        </p:attrNameLst>
                                      </p:cBhvr>
                                      <p:to>
                                        <p:strVal val="visible"/>
                                      </p:to>
                                    </p:set>
                                    <p:animEffect transition="in" filter="fade">
                                      <p:cBhvr>
                                        <p:cTn id="23" dur="1000"/>
                                        <p:tgtEl>
                                          <p:spTgt spid="34829"/>
                                        </p:tgtEl>
                                      </p:cBhvr>
                                    </p:animEffect>
                                    <p:anim calcmode="lin" valueType="num">
                                      <p:cBhvr>
                                        <p:cTn id="24" dur="1000" fill="hold"/>
                                        <p:tgtEl>
                                          <p:spTgt spid="34829"/>
                                        </p:tgtEl>
                                        <p:attrNameLst>
                                          <p:attrName>ppt_x</p:attrName>
                                        </p:attrNameLst>
                                      </p:cBhvr>
                                      <p:tavLst>
                                        <p:tav tm="0">
                                          <p:val>
                                            <p:strVal val="#ppt_x"/>
                                          </p:val>
                                        </p:tav>
                                        <p:tav tm="100000">
                                          <p:val>
                                            <p:strVal val="#ppt_x"/>
                                          </p:val>
                                        </p:tav>
                                      </p:tavLst>
                                    </p:anim>
                                    <p:anim calcmode="lin" valueType="num">
                                      <p:cBhvr>
                                        <p:cTn id="25" dur="1000" fill="hold"/>
                                        <p:tgtEl>
                                          <p:spTgt spid="34829"/>
                                        </p:tgtEl>
                                        <p:attrNameLst>
                                          <p:attrName>ppt_y</p:attrName>
                                        </p:attrNameLst>
                                      </p:cBhvr>
                                      <p:tavLst>
                                        <p:tav tm="0">
                                          <p:val>
                                            <p:strVal val="#ppt_y+.1"/>
                                          </p:val>
                                        </p:tav>
                                        <p:tav tm="100000">
                                          <p:val>
                                            <p:strVal val="#ppt_y"/>
                                          </p:val>
                                        </p:tav>
                                      </p:tavLst>
                                    </p:anim>
                                  </p:childTnLst>
                                </p:cTn>
                              </p:par>
                            </p:childTnLst>
                          </p:cTn>
                        </p:par>
                        <p:par>
                          <p:cTn id="26" fill="hold" nodeType="afterGroup">
                            <p:stCondLst>
                              <p:cond delay="3500"/>
                            </p:stCondLst>
                            <p:childTnLst>
                              <p:par>
                                <p:cTn id="27" presetID="50" presetClass="entr" presetSubtype="0" decel="100000" fill="hold" nodeType="afterEffect">
                                  <p:stCondLst>
                                    <p:cond delay="0"/>
                                  </p:stCondLst>
                                  <p:childTnLst>
                                    <p:set>
                                      <p:cBhvr>
                                        <p:cTn id="28" dur="1" fill="hold">
                                          <p:stCondLst>
                                            <p:cond delay="0"/>
                                          </p:stCondLst>
                                        </p:cTn>
                                        <p:tgtEl>
                                          <p:spTgt spid="34828"/>
                                        </p:tgtEl>
                                        <p:attrNameLst>
                                          <p:attrName>style.visibility</p:attrName>
                                        </p:attrNameLst>
                                      </p:cBhvr>
                                      <p:to>
                                        <p:strVal val="visible"/>
                                      </p:to>
                                    </p:set>
                                    <p:anim calcmode="lin" valueType="num">
                                      <p:cBhvr>
                                        <p:cTn id="29" dur="1000" fill="hold"/>
                                        <p:tgtEl>
                                          <p:spTgt spid="34828"/>
                                        </p:tgtEl>
                                        <p:attrNameLst>
                                          <p:attrName>ppt_w</p:attrName>
                                        </p:attrNameLst>
                                      </p:cBhvr>
                                      <p:tavLst>
                                        <p:tav tm="0">
                                          <p:val>
                                            <p:strVal val="#ppt_w+.3"/>
                                          </p:val>
                                        </p:tav>
                                        <p:tav tm="100000">
                                          <p:val>
                                            <p:strVal val="#ppt_w"/>
                                          </p:val>
                                        </p:tav>
                                      </p:tavLst>
                                    </p:anim>
                                    <p:anim calcmode="lin" valueType="num">
                                      <p:cBhvr>
                                        <p:cTn id="30" dur="1000" fill="hold"/>
                                        <p:tgtEl>
                                          <p:spTgt spid="34828"/>
                                        </p:tgtEl>
                                        <p:attrNameLst>
                                          <p:attrName>ppt_h</p:attrName>
                                        </p:attrNameLst>
                                      </p:cBhvr>
                                      <p:tavLst>
                                        <p:tav tm="0">
                                          <p:val>
                                            <p:strVal val="#ppt_h"/>
                                          </p:val>
                                        </p:tav>
                                        <p:tav tm="100000">
                                          <p:val>
                                            <p:strVal val="#ppt_h"/>
                                          </p:val>
                                        </p:tav>
                                      </p:tavLst>
                                    </p:anim>
                                    <p:animEffect transition="in" filter="fade">
                                      <p:cBhvr>
                                        <p:cTn id="31" dur="1000"/>
                                        <p:tgtEl>
                                          <p:spTgt spid="34828"/>
                                        </p:tgtEl>
                                      </p:cBhvr>
                                    </p:animEffect>
                                  </p:childTnLst>
                                </p:cTn>
                              </p:par>
                            </p:childTnLst>
                          </p:cTn>
                        </p:par>
                        <p:par>
                          <p:cTn id="32" fill="hold" nodeType="afterGroup">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34830"/>
                                        </p:tgtEl>
                                        <p:attrNameLst>
                                          <p:attrName>style.visibility</p:attrName>
                                        </p:attrNameLst>
                                      </p:cBhvr>
                                      <p:to>
                                        <p:strVal val="visible"/>
                                      </p:to>
                                    </p:set>
                                    <p:animEffect transition="in" filter="fade">
                                      <p:cBhvr>
                                        <p:cTn id="35" dur="1000"/>
                                        <p:tgtEl>
                                          <p:spTgt spid="34830"/>
                                        </p:tgtEl>
                                      </p:cBhvr>
                                    </p:animEffect>
                                    <p:anim calcmode="lin" valueType="num">
                                      <p:cBhvr>
                                        <p:cTn id="36" dur="1000" fill="hold"/>
                                        <p:tgtEl>
                                          <p:spTgt spid="34830"/>
                                        </p:tgtEl>
                                        <p:attrNameLst>
                                          <p:attrName>ppt_x</p:attrName>
                                        </p:attrNameLst>
                                      </p:cBhvr>
                                      <p:tavLst>
                                        <p:tav tm="0">
                                          <p:val>
                                            <p:strVal val="#ppt_x"/>
                                          </p:val>
                                        </p:tav>
                                        <p:tav tm="100000">
                                          <p:val>
                                            <p:strVal val="#ppt_x"/>
                                          </p:val>
                                        </p:tav>
                                      </p:tavLst>
                                    </p:anim>
                                    <p:anim calcmode="lin" valueType="num">
                                      <p:cBhvr>
                                        <p:cTn id="37" dur="1000" fill="hold"/>
                                        <p:tgtEl>
                                          <p:spTgt spid="34830"/>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4831"/>
                                        </p:tgtEl>
                                        <p:attrNameLst>
                                          <p:attrName>style.visibility</p:attrName>
                                        </p:attrNameLst>
                                      </p:cBhvr>
                                      <p:to>
                                        <p:strVal val="visible"/>
                                      </p:to>
                                    </p:set>
                                    <p:animEffect transition="in" filter="fade">
                                      <p:cBhvr>
                                        <p:cTn id="42" dur="1000"/>
                                        <p:tgtEl>
                                          <p:spTgt spid="34831"/>
                                        </p:tgtEl>
                                      </p:cBhvr>
                                    </p:animEffect>
                                    <p:anim calcmode="lin" valueType="num">
                                      <p:cBhvr>
                                        <p:cTn id="43" dur="1000" fill="hold"/>
                                        <p:tgtEl>
                                          <p:spTgt spid="34831"/>
                                        </p:tgtEl>
                                        <p:attrNameLst>
                                          <p:attrName>ppt_x</p:attrName>
                                        </p:attrNameLst>
                                      </p:cBhvr>
                                      <p:tavLst>
                                        <p:tav tm="0">
                                          <p:val>
                                            <p:strVal val="#ppt_x"/>
                                          </p:val>
                                        </p:tav>
                                        <p:tav tm="100000">
                                          <p:val>
                                            <p:strVal val="#ppt_x"/>
                                          </p:val>
                                        </p:tav>
                                      </p:tavLst>
                                    </p:anim>
                                    <p:anim calcmode="lin" valueType="num">
                                      <p:cBhvr>
                                        <p:cTn id="44" dur="1000" fill="hold"/>
                                        <p:tgtEl>
                                          <p:spTgt spid="34831"/>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4832"/>
                                        </p:tgtEl>
                                        <p:attrNameLst>
                                          <p:attrName>style.visibility</p:attrName>
                                        </p:attrNameLst>
                                      </p:cBhvr>
                                      <p:to>
                                        <p:strVal val="visible"/>
                                      </p:to>
                                    </p:set>
                                    <p:animEffect transition="in" filter="fade">
                                      <p:cBhvr>
                                        <p:cTn id="49" dur="1000"/>
                                        <p:tgtEl>
                                          <p:spTgt spid="34832"/>
                                        </p:tgtEl>
                                      </p:cBhvr>
                                    </p:animEffect>
                                    <p:anim calcmode="lin" valueType="num">
                                      <p:cBhvr>
                                        <p:cTn id="50" dur="1000" fill="hold"/>
                                        <p:tgtEl>
                                          <p:spTgt spid="34832"/>
                                        </p:tgtEl>
                                        <p:attrNameLst>
                                          <p:attrName>ppt_x</p:attrName>
                                        </p:attrNameLst>
                                      </p:cBhvr>
                                      <p:tavLst>
                                        <p:tav tm="0">
                                          <p:val>
                                            <p:strVal val="#ppt_x"/>
                                          </p:val>
                                        </p:tav>
                                        <p:tav tm="100000">
                                          <p:val>
                                            <p:strVal val="#ppt_x"/>
                                          </p:val>
                                        </p:tav>
                                      </p:tavLst>
                                    </p:anim>
                                    <p:anim calcmode="lin" valueType="num">
                                      <p:cBhvr>
                                        <p:cTn id="51" dur="1000" fill="hold"/>
                                        <p:tgtEl>
                                          <p:spTgt spid="34832"/>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34833"/>
                                        </p:tgtEl>
                                        <p:attrNameLst>
                                          <p:attrName>style.visibility</p:attrName>
                                        </p:attrNameLst>
                                      </p:cBhvr>
                                      <p:to>
                                        <p:strVal val="visible"/>
                                      </p:to>
                                    </p:set>
                                    <p:animEffect transition="in" filter="fade">
                                      <p:cBhvr>
                                        <p:cTn id="56" dur="500"/>
                                        <p:tgtEl>
                                          <p:spTgt spid="34833"/>
                                        </p:tgtEl>
                                      </p:cBhvr>
                                    </p:animEffect>
                                    <p:anim calcmode="lin" valueType="num">
                                      <p:cBhvr>
                                        <p:cTn id="57" dur="500" fill="hold"/>
                                        <p:tgtEl>
                                          <p:spTgt spid="34833"/>
                                        </p:tgtEl>
                                        <p:attrNameLst>
                                          <p:attrName>ppt_x</p:attrName>
                                        </p:attrNameLst>
                                      </p:cBhvr>
                                      <p:tavLst>
                                        <p:tav tm="0">
                                          <p:val>
                                            <p:strVal val="#ppt_x-.1"/>
                                          </p:val>
                                        </p:tav>
                                        <p:tav tm="100000">
                                          <p:val>
                                            <p:strVal val="#ppt_x"/>
                                          </p:val>
                                        </p:tav>
                                      </p:tavLst>
                                    </p:anim>
                                    <p:anim calcmode="lin" valueType="num">
                                      <p:cBhvr>
                                        <p:cTn id="58" dur="500" fill="hold"/>
                                        <p:tgtEl>
                                          <p:spTgt spid="348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p:bldP spid="34824" grpId="0"/>
      <p:bldP spid="34829" grpId="0" animBg="1"/>
      <p:bldP spid="34830" grpId="0" animBg="1"/>
      <p:bldP spid="34831" grpId="0"/>
      <p:bldP spid="34832" grpId="0" animBg="1"/>
      <p:bldP spid="3483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6" descr="23082010003"/>
          <p:cNvPicPr>
            <a:picLocks noGrp="1" noChangeAspect="1" noChangeArrowheads="1"/>
          </p:cNvPicPr>
          <p:nvPr>
            <p:ph type="body" idx="1"/>
          </p:nvPr>
        </p:nvPicPr>
        <p:blipFill>
          <a:blip r:embed="rId2"/>
          <a:srcRect/>
          <a:stretch>
            <a:fillRect/>
          </a:stretch>
        </p:blipFill>
        <p:spPr>
          <a:xfrm>
            <a:off x="304800" y="2057400"/>
            <a:ext cx="1951038" cy="2057400"/>
          </a:xfrm>
          <a:noFill/>
        </p:spPr>
      </p:pic>
      <p:pic>
        <p:nvPicPr>
          <p:cNvPr id="6149" name="Picture 7" descr="23082010004"/>
          <p:cNvPicPr>
            <a:picLocks noChangeAspect="1" noChangeArrowheads="1"/>
          </p:cNvPicPr>
          <p:nvPr/>
        </p:nvPicPr>
        <p:blipFill>
          <a:blip r:embed="rId3"/>
          <a:srcRect/>
          <a:stretch>
            <a:fillRect/>
          </a:stretch>
        </p:blipFill>
        <p:spPr bwMode="auto">
          <a:xfrm>
            <a:off x="381000" y="4572000"/>
            <a:ext cx="1905000" cy="1828800"/>
          </a:xfrm>
          <a:prstGeom prst="rect">
            <a:avLst/>
          </a:prstGeom>
          <a:noFill/>
          <a:ln w="9525">
            <a:noFill/>
            <a:miter lim="800000"/>
            <a:headEnd/>
            <a:tailEnd/>
          </a:ln>
        </p:spPr>
      </p:pic>
      <p:sp>
        <p:nvSpPr>
          <p:cNvPr id="6150" name="Oval 9"/>
          <p:cNvSpPr>
            <a:spLocks noChangeArrowheads="1"/>
          </p:cNvSpPr>
          <p:nvPr/>
        </p:nvSpPr>
        <p:spPr bwMode="auto">
          <a:xfrm>
            <a:off x="1143000" y="41148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2</a:t>
            </a:r>
          </a:p>
        </p:txBody>
      </p:sp>
      <p:sp>
        <p:nvSpPr>
          <p:cNvPr id="6151" name="Oval 10"/>
          <p:cNvSpPr>
            <a:spLocks noChangeArrowheads="1"/>
          </p:cNvSpPr>
          <p:nvPr/>
        </p:nvSpPr>
        <p:spPr bwMode="auto">
          <a:xfrm>
            <a:off x="1143000" y="64770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3</a:t>
            </a:r>
          </a:p>
        </p:txBody>
      </p:sp>
      <p:sp>
        <p:nvSpPr>
          <p:cNvPr id="35851" name="Text Box 11"/>
          <p:cNvSpPr txBox="1">
            <a:spLocks noChangeArrowheads="1"/>
          </p:cNvSpPr>
          <p:nvPr/>
        </p:nvSpPr>
        <p:spPr bwMode="auto">
          <a:xfrm>
            <a:off x="1280319" y="323671"/>
            <a:ext cx="8001000" cy="1200329"/>
          </a:xfrm>
          <a:prstGeom prst="rect">
            <a:avLst/>
          </a:prstGeom>
          <a:noFill/>
          <a:ln w="9525">
            <a:noFill/>
            <a:miter lim="800000"/>
            <a:headEnd/>
            <a:tailEnd/>
          </a:ln>
        </p:spPr>
        <p:txBody>
          <a:bodyPr wrap="square">
            <a:spAutoFit/>
          </a:bodyPr>
          <a:lstStyle/>
          <a:p>
            <a:pPr>
              <a:spcBef>
                <a:spcPct val="50000"/>
              </a:spcBef>
            </a:pPr>
            <a:r>
              <a:rPr lang="en-US" sz="3600" b="1">
                <a:solidFill>
                  <a:srgbClr val="6600CC"/>
                </a:solidFill>
                <a:latin typeface="Arial" charset="0"/>
              </a:rPr>
              <a:t>+ Theo em những việc làm đó có lợi ích gì ?</a:t>
            </a:r>
          </a:p>
        </p:txBody>
      </p:sp>
      <p:sp>
        <p:nvSpPr>
          <p:cNvPr id="35852" name="Text Box 12"/>
          <p:cNvSpPr txBox="1">
            <a:spLocks noChangeArrowheads="1"/>
          </p:cNvSpPr>
          <p:nvPr/>
        </p:nvSpPr>
        <p:spPr bwMode="auto">
          <a:xfrm>
            <a:off x="3200400" y="2819400"/>
            <a:ext cx="5029200" cy="338138"/>
          </a:xfrm>
          <a:prstGeom prst="rect">
            <a:avLst/>
          </a:prstGeom>
          <a:solidFill>
            <a:srgbClr val="00FF00"/>
          </a:solidFill>
          <a:ln w="9525">
            <a:solidFill>
              <a:srgbClr val="00FF00"/>
            </a:solidFill>
            <a:miter lim="800000"/>
            <a:headEnd/>
            <a:tailEnd/>
          </a:ln>
        </p:spPr>
        <p:txBody>
          <a:bodyPr>
            <a:spAutoFit/>
          </a:bodyPr>
          <a:lstStyle/>
          <a:p>
            <a:pPr>
              <a:spcBef>
                <a:spcPct val="50000"/>
              </a:spcBef>
            </a:pPr>
            <a:r>
              <a:rPr lang="en-US" sz="1600" b="1">
                <a:solidFill>
                  <a:srgbClr val="6600CC"/>
                </a:solidFill>
                <a:latin typeface="Arial" charset="0"/>
              </a:rPr>
              <a:t>Làm cho mũi và họng được sạch sẽ, vệ sinh.</a:t>
            </a:r>
          </a:p>
        </p:txBody>
      </p:sp>
      <p:sp>
        <p:nvSpPr>
          <p:cNvPr id="35853" name="Line 13"/>
          <p:cNvSpPr>
            <a:spLocks noChangeShapeType="1"/>
          </p:cNvSpPr>
          <p:nvPr/>
        </p:nvSpPr>
        <p:spPr bwMode="auto">
          <a:xfrm>
            <a:off x="2286000" y="3048000"/>
            <a:ext cx="914400" cy="0"/>
          </a:xfrm>
          <a:prstGeom prst="line">
            <a:avLst/>
          </a:prstGeom>
          <a:noFill/>
          <a:ln w="38100">
            <a:solidFill>
              <a:schemeClr val="hlink"/>
            </a:solidFill>
            <a:round/>
            <a:headEnd/>
            <a:tailEnd type="triangle" w="med" len="med"/>
          </a:ln>
        </p:spPr>
        <p:txBody>
          <a:bodyPr/>
          <a:lstStyle/>
          <a:p>
            <a:endParaRPr lang="en-US"/>
          </a:p>
        </p:txBody>
      </p:sp>
      <p:sp>
        <p:nvSpPr>
          <p:cNvPr id="35854" name="Line 14"/>
          <p:cNvSpPr>
            <a:spLocks noChangeShapeType="1"/>
          </p:cNvSpPr>
          <p:nvPr/>
        </p:nvSpPr>
        <p:spPr bwMode="auto">
          <a:xfrm flipV="1">
            <a:off x="2286000" y="3200400"/>
            <a:ext cx="914400" cy="1676400"/>
          </a:xfrm>
          <a:prstGeom prst="line">
            <a:avLst/>
          </a:prstGeom>
          <a:noFill/>
          <a:ln w="38100">
            <a:solidFill>
              <a:schemeClr val="hlink"/>
            </a:solidFill>
            <a:round/>
            <a:headEnd/>
            <a:tailEnd type="triangle" w="med" len="med"/>
          </a:ln>
        </p:spPr>
        <p:txBody>
          <a:bodyPr/>
          <a:lstStyle/>
          <a:p>
            <a:endParaRPr lang="en-US"/>
          </a:p>
        </p:txBody>
      </p:sp>
      <p:sp>
        <p:nvSpPr>
          <p:cNvPr id="35855" name="Text Box 15"/>
          <p:cNvSpPr txBox="1">
            <a:spLocks noChangeArrowheads="1"/>
          </p:cNvSpPr>
          <p:nvPr/>
        </p:nvSpPr>
        <p:spPr bwMode="auto">
          <a:xfrm>
            <a:off x="3200400" y="3581400"/>
            <a:ext cx="5562600" cy="1892300"/>
          </a:xfrm>
          <a:prstGeom prst="rect">
            <a:avLst/>
          </a:prstGeom>
          <a:solidFill>
            <a:srgbClr val="CC18AA"/>
          </a:solidFill>
          <a:ln w="9525" cap="rnd">
            <a:solidFill>
              <a:srgbClr val="CC18AA"/>
            </a:solidFill>
            <a:prstDash val="sysDot"/>
            <a:miter lim="800000"/>
            <a:headEnd/>
            <a:tailEnd/>
          </a:ln>
        </p:spPr>
        <p:txBody>
          <a:bodyPr>
            <a:spAutoFit/>
          </a:bodyPr>
          <a:lstStyle/>
          <a:p>
            <a:pPr>
              <a:spcBef>
                <a:spcPct val="50000"/>
              </a:spcBef>
            </a:pPr>
            <a:r>
              <a:rPr lang="en-US" b="1" u="sng" dirty="0">
                <a:solidFill>
                  <a:schemeClr val="tx2"/>
                </a:solidFill>
                <a:latin typeface="Arial" charset="0"/>
              </a:rPr>
              <a:t>KẾT LUẬN</a:t>
            </a:r>
            <a:r>
              <a:rPr lang="en-US" b="1" dirty="0">
                <a:solidFill>
                  <a:schemeClr val="tx2"/>
                </a:solidFill>
                <a:latin typeface="Arial" charset="0"/>
              </a:rPr>
              <a:t>:</a:t>
            </a:r>
          </a:p>
          <a:p>
            <a:pPr>
              <a:spcBef>
                <a:spcPct val="50000"/>
              </a:spcBef>
            </a:pPr>
            <a:r>
              <a:rPr lang="en-US" b="1" dirty="0" err="1">
                <a:solidFill>
                  <a:schemeClr val="tx2"/>
                </a:solidFill>
                <a:latin typeface="Arial" charset="0"/>
              </a:rPr>
              <a:t>Để</a:t>
            </a:r>
            <a:r>
              <a:rPr lang="en-US" b="1" dirty="0">
                <a:solidFill>
                  <a:schemeClr val="tx2"/>
                </a:solidFill>
                <a:latin typeface="Arial" charset="0"/>
              </a:rPr>
              <a:t> </a:t>
            </a:r>
            <a:r>
              <a:rPr lang="en-US" b="1" dirty="0" err="1">
                <a:solidFill>
                  <a:schemeClr val="tx2"/>
                </a:solidFill>
                <a:latin typeface="Arial" charset="0"/>
              </a:rPr>
              <a:t>mũi</a:t>
            </a:r>
            <a:r>
              <a:rPr lang="en-US" b="1" dirty="0">
                <a:solidFill>
                  <a:schemeClr val="tx2"/>
                </a:solidFill>
                <a:latin typeface="Arial" charset="0"/>
              </a:rPr>
              <a:t> </a:t>
            </a:r>
            <a:r>
              <a:rPr lang="en-US" b="1" dirty="0" err="1">
                <a:solidFill>
                  <a:schemeClr val="tx2"/>
                </a:solidFill>
                <a:latin typeface="Arial" charset="0"/>
              </a:rPr>
              <a:t>và</a:t>
            </a:r>
            <a:r>
              <a:rPr lang="en-US" b="1" dirty="0">
                <a:solidFill>
                  <a:schemeClr val="tx2"/>
                </a:solidFill>
                <a:latin typeface="Arial" charset="0"/>
              </a:rPr>
              <a:t> </a:t>
            </a:r>
            <a:r>
              <a:rPr lang="en-US" b="1" dirty="0" err="1">
                <a:solidFill>
                  <a:schemeClr val="tx2"/>
                </a:solidFill>
                <a:latin typeface="Arial" charset="0"/>
              </a:rPr>
              <a:t>họng</a:t>
            </a:r>
            <a:r>
              <a:rPr lang="en-US" b="1" dirty="0">
                <a:solidFill>
                  <a:schemeClr val="tx2"/>
                </a:solidFill>
                <a:latin typeface="Arial" charset="0"/>
              </a:rPr>
              <a:t> </a:t>
            </a:r>
            <a:r>
              <a:rPr lang="en-US" b="1" dirty="0" err="1">
                <a:solidFill>
                  <a:schemeClr val="tx2"/>
                </a:solidFill>
                <a:latin typeface="Arial" charset="0"/>
              </a:rPr>
              <a:t>luôn</a:t>
            </a:r>
            <a:r>
              <a:rPr lang="en-US" b="1" dirty="0">
                <a:solidFill>
                  <a:schemeClr val="tx2"/>
                </a:solidFill>
                <a:latin typeface="Arial" charset="0"/>
              </a:rPr>
              <a:t> </a:t>
            </a:r>
            <a:r>
              <a:rPr lang="en-US" b="1" dirty="0" err="1">
                <a:solidFill>
                  <a:schemeClr val="tx2"/>
                </a:solidFill>
                <a:latin typeface="Arial" charset="0"/>
              </a:rPr>
              <a:t>sạch</a:t>
            </a:r>
            <a:r>
              <a:rPr lang="en-US" b="1" dirty="0">
                <a:solidFill>
                  <a:schemeClr val="tx2"/>
                </a:solidFill>
                <a:latin typeface="Arial" charset="0"/>
              </a:rPr>
              <a:t> </a:t>
            </a:r>
            <a:r>
              <a:rPr lang="en-US" b="1" dirty="0" err="1">
                <a:solidFill>
                  <a:schemeClr val="tx2"/>
                </a:solidFill>
                <a:latin typeface="Arial" charset="0"/>
              </a:rPr>
              <a:t>sẽ</a:t>
            </a:r>
            <a:r>
              <a:rPr lang="en-US" b="1" dirty="0">
                <a:solidFill>
                  <a:schemeClr val="tx2"/>
                </a:solidFill>
                <a:latin typeface="Arial" charset="0"/>
              </a:rPr>
              <a:t>, </a:t>
            </a:r>
            <a:r>
              <a:rPr lang="en-US" b="1" dirty="0" err="1">
                <a:solidFill>
                  <a:schemeClr val="tx2"/>
                </a:solidFill>
                <a:latin typeface="Arial" charset="0"/>
              </a:rPr>
              <a:t>hàng</a:t>
            </a:r>
            <a:r>
              <a:rPr lang="en-US" b="1" dirty="0">
                <a:solidFill>
                  <a:schemeClr val="tx2"/>
                </a:solidFill>
                <a:latin typeface="Arial" charset="0"/>
              </a:rPr>
              <a:t> </a:t>
            </a:r>
            <a:r>
              <a:rPr lang="en-US" b="1" dirty="0" err="1">
                <a:solidFill>
                  <a:schemeClr val="tx2"/>
                </a:solidFill>
                <a:latin typeface="Arial" charset="0"/>
              </a:rPr>
              <a:t>ngày</a:t>
            </a:r>
            <a:r>
              <a:rPr lang="en-US" b="1" dirty="0">
                <a:solidFill>
                  <a:schemeClr val="tx2"/>
                </a:solidFill>
                <a:latin typeface="Arial" charset="0"/>
              </a:rPr>
              <a:t> </a:t>
            </a:r>
            <a:r>
              <a:rPr lang="en-US" b="1" dirty="0" err="1">
                <a:solidFill>
                  <a:schemeClr val="tx2"/>
                </a:solidFill>
                <a:latin typeface="Arial" charset="0"/>
              </a:rPr>
              <a:t>chúng</a:t>
            </a:r>
            <a:r>
              <a:rPr lang="en-US" b="1" dirty="0">
                <a:solidFill>
                  <a:schemeClr val="tx2"/>
                </a:solidFill>
                <a:latin typeface="Arial" charset="0"/>
              </a:rPr>
              <a:t> ta </a:t>
            </a:r>
            <a:r>
              <a:rPr lang="en-US" b="1" dirty="0" err="1">
                <a:solidFill>
                  <a:schemeClr val="tx2"/>
                </a:solidFill>
                <a:latin typeface="Arial" charset="0"/>
              </a:rPr>
              <a:t>cần</a:t>
            </a:r>
            <a:r>
              <a:rPr lang="en-US" b="1" dirty="0">
                <a:solidFill>
                  <a:schemeClr val="tx2"/>
                </a:solidFill>
                <a:latin typeface="Arial" charset="0"/>
              </a:rPr>
              <a:t> </a:t>
            </a:r>
            <a:r>
              <a:rPr lang="en-US" b="1" dirty="0" err="1">
                <a:solidFill>
                  <a:schemeClr val="tx2"/>
                </a:solidFill>
                <a:latin typeface="Arial" charset="0"/>
              </a:rPr>
              <a:t>rửa</a:t>
            </a:r>
            <a:r>
              <a:rPr lang="en-US" b="1" dirty="0">
                <a:solidFill>
                  <a:schemeClr val="tx2"/>
                </a:solidFill>
                <a:latin typeface="Arial" charset="0"/>
              </a:rPr>
              <a:t> </a:t>
            </a:r>
            <a:r>
              <a:rPr lang="en-US" b="1" dirty="0" err="1">
                <a:solidFill>
                  <a:schemeClr val="tx2"/>
                </a:solidFill>
                <a:latin typeface="Arial" charset="0"/>
              </a:rPr>
              <a:t>mũi</a:t>
            </a:r>
            <a:r>
              <a:rPr lang="en-US" b="1" dirty="0">
                <a:solidFill>
                  <a:schemeClr val="tx2"/>
                </a:solidFill>
                <a:latin typeface="Arial" charset="0"/>
              </a:rPr>
              <a:t> </a:t>
            </a:r>
            <a:r>
              <a:rPr lang="en-US" b="1" dirty="0" err="1">
                <a:solidFill>
                  <a:schemeClr val="tx2"/>
                </a:solidFill>
                <a:latin typeface="Arial" charset="0"/>
              </a:rPr>
              <a:t>bằng</a:t>
            </a:r>
            <a:r>
              <a:rPr lang="en-US" b="1" dirty="0">
                <a:solidFill>
                  <a:schemeClr val="tx2"/>
                </a:solidFill>
                <a:latin typeface="Arial" charset="0"/>
              </a:rPr>
              <a:t> </a:t>
            </a:r>
            <a:r>
              <a:rPr lang="en-US" b="1" dirty="0" err="1">
                <a:solidFill>
                  <a:schemeClr val="tx2"/>
                </a:solidFill>
                <a:latin typeface="Arial" charset="0"/>
              </a:rPr>
              <a:t>khăn</a:t>
            </a:r>
            <a:r>
              <a:rPr lang="en-US" b="1" dirty="0">
                <a:solidFill>
                  <a:schemeClr val="tx2"/>
                </a:solidFill>
                <a:latin typeface="Arial" charset="0"/>
              </a:rPr>
              <a:t> </a:t>
            </a:r>
            <a:r>
              <a:rPr lang="en-US" b="1" dirty="0" err="1">
                <a:solidFill>
                  <a:schemeClr val="tx2"/>
                </a:solidFill>
                <a:latin typeface="Arial" charset="0"/>
              </a:rPr>
              <a:t>sạch</a:t>
            </a:r>
            <a:r>
              <a:rPr lang="en-US" b="1" dirty="0">
                <a:solidFill>
                  <a:schemeClr val="tx2"/>
                </a:solidFill>
                <a:latin typeface="Arial" charset="0"/>
              </a:rPr>
              <a:t> </a:t>
            </a:r>
            <a:r>
              <a:rPr lang="en-US" b="1" dirty="0" err="1">
                <a:solidFill>
                  <a:schemeClr val="tx2"/>
                </a:solidFill>
                <a:latin typeface="Arial" charset="0"/>
              </a:rPr>
              <a:t>và</a:t>
            </a:r>
            <a:r>
              <a:rPr lang="en-US" b="1" dirty="0">
                <a:solidFill>
                  <a:schemeClr val="tx2"/>
                </a:solidFill>
                <a:latin typeface="Arial" charset="0"/>
              </a:rPr>
              <a:t> </a:t>
            </a:r>
            <a:r>
              <a:rPr lang="en-US" b="1" dirty="0" err="1">
                <a:solidFill>
                  <a:schemeClr val="tx2"/>
                </a:solidFill>
                <a:latin typeface="Arial" charset="0"/>
              </a:rPr>
              <a:t>súc</a:t>
            </a:r>
            <a:r>
              <a:rPr lang="en-US" b="1" dirty="0">
                <a:solidFill>
                  <a:schemeClr val="tx2"/>
                </a:solidFill>
                <a:latin typeface="Arial" charset="0"/>
              </a:rPr>
              <a:t> </a:t>
            </a:r>
            <a:r>
              <a:rPr lang="en-US" b="1" dirty="0" err="1">
                <a:solidFill>
                  <a:schemeClr val="tx2"/>
                </a:solidFill>
                <a:latin typeface="Arial" charset="0"/>
              </a:rPr>
              <a:t>miệng</a:t>
            </a:r>
            <a:r>
              <a:rPr lang="en-US" b="1" dirty="0">
                <a:solidFill>
                  <a:schemeClr val="tx2"/>
                </a:solidFill>
                <a:latin typeface="Arial" charset="0"/>
              </a:rPr>
              <a:t> </a:t>
            </a:r>
            <a:r>
              <a:rPr lang="en-US" b="1" dirty="0" err="1">
                <a:solidFill>
                  <a:schemeClr val="tx2"/>
                </a:solidFill>
                <a:latin typeface="Arial" charset="0"/>
              </a:rPr>
              <a:t>bằng</a:t>
            </a:r>
            <a:r>
              <a:rPr lang="en-US" b="1" dirty="0">
                <a:solidFill>
                  <a:schemeClr val="tx2"/>
                </a:solidFill>
                <a:latin typeface="Arial" charset="0"/>
              </a:rPr>
              <a:t> </a:t>
            </a:r>
            <a:r>
              <a:rPr lang="en-US" b="1" dirty="0" err="1">
                <a:solidFill>
                  <a:schemeClr val="tx2"/>
                </a:solidFill>
                <a:latin typeface="Arial" charset="0"/>
              </a:rPr>
              <a:t>nước</a:t>
            </a:r>
            <a:r>
              <a:rPr lang="en-US" b="1" dirty="0">
                <a:solidFill>
                  <a:schemeClr val="tx2"/>
                </a:solidFill>
                <a:latin typeface="Arial" charset="0"/>
              </a:rPr>
              <a:t> </a:t>
            </a:r>
            <a:r>
              <a:rPr lang="en-US" b="1" dirty="0" err="1">
                <a:solidFill>
                  <a:schemeClr val="tx2"/>
                </a:solidFill>
                <a:latin typeface="Arial" charset="0"/>
              </a:rPr>
              <a:t>muối</a:t>
            </a:r>
            <a:r>
              <a:rPr lang="en-US" b="1" dirty="0">
                <a:solidFill>
                  <a:schemeClr val="tx2"/>
                </a:solidFill>
                <a:latin typeface="Arial" charset="0"/>
              </a:rPr>
              <a:t> ( </a:t>
            </a:r>
            <a:r>
              <a:rPr lang="en-US" b="1" dirty="0" err="1">
                <a:solidFill>
                  <a:schemeClr val="tx2"/>
                </a:solidFill>
                <a:latin typeface="Arial" charset="0"/>
              </a:rPr>
              <a:t>hoặc</a:t>
            </a:r>
            <a:r>
              <a:rPr lang="en-US" b="1" dirty="0">
                <a:solidFill>
                  <a:schemeClr val="tx2"/>
                </a:solidFill>
                <a:latin typeface="Arial" charset="0"/>
              </a:rPr>
              <a:t> </a:t>
            </a:r>
            <a:r>
              <a:rPr lang="en-US" b="1" dirty="0" err="1">
                <a:solidFill>
                  <a:schemeClr val="tx2"/>
                </a:solidFill>
                <a:latin typeface="Arial" charset="0"/>
              </a:rPr>
              <a:t>súc</a:t>
            </a:r>
            <a:r>
              <a:rPr lang="en-US" b="1" dirty="0">
                <a:solidFill>
                  <a:schemeClr val="tx2"/>
                </a:solidFill>
                <a:latin typeface="Arial" charset="0"/>
              </a:rPr>
              <a:t> </a:t>
            </a:r>
            <a:r>
              <a:rPr lang="en-US" b="1" dirty="0" err="1">
                <a:solidFill>
                  <a:schemeClr val="tx2"/>
                </a:solidFill>
                <a:latin typeface="Arial" charset="0"/>
              </a:rPr>
              <a:t>miệng</a:t>
            </a:r>
            <a:r>
              <a:rPr lang="en-US" b="1" dirty="0">
                <a:solidFill>
                  <a:schemeClr val="tx2"/>
                </a:solidFill>
                <a:latin typeface="Arial" charset="0"/>
              </a:rPr>
              <a:t> ). </a:t>
            </a:r>
            <a:r>
              <a:rPr lang="en-US" b="1" dirty="0" err="1">
                <a:solidFill>
                  <a:schemeClr val="tx2"/>
                </a:solidFill>
                <a:latin typeface="Arial" charset="0"/>
              </a:rPr>
              <a:t>Mũi</a:t>
            </a:r>
            <a:r>
              <a:rPr lang="en-US" b="1" dirty="0">
                <a:solidFill>
                  <a:schemeClr val="tx2"/>
                </a:solidFill>
                <a:latin typeface="Arial" charset="0"/>
              </a:rPr>
              <a:t> </a:t>
            </a:r>
            <a:r>
              <a:rPr lang="en-US" b="1" dirty="0" err="1">
                <a:solidFill>
                  <a:schemeClr val="tx2"/>
                </a:solidFill>
                <a:latin typeface="Arial" charset="0"/>
              </a:rPr>
              <a:t>và</a:t>
            </a:r>
            <a:r>
              <a:rPr lang="en-US" b="1" dirty="0">
                <a:solidFill>
                  <a:schemeClr val="tx2"/>
                </a:solidFill>
                <a:latin typeface="Arial" charset="0"/>
              </a:rPr>
              <a:t> </a:t>
            </a:r>
            <a:r>
              <a:rPr lang="en-US" b="1" dirty="0" err="1">
                <a:solidFill>
                  <a:schemeClr val="tx2"/>
                </a:solidFill>
                <a:latin typeface="Arial" charset="0"/>
              </a:rPr>
              <a:t>họng</a:t>
            </a:r>
            <a:r>
              <a:rPr lang="en-US" b="1" dirty="0">
                <a:solidFill>
                  <a:schemeClr val="tx2"/>
                </a:solidFill>
                <a:latin typeface="Arial" charset="0"/>
              </a:rPr>
              <a:t> </a:t>
            </a:r>
            <a:r>
              <a:rPr lang="en-US" b="1" dirty="0" err="1">
                <a:solidFill>
                  <a:schemeClr val="tx2"/>
                </a:solidFill>
                <a:latin typeface="Arial" charset="0"/>
              </a:rPr>
              <a:t>luôn</a:t>
            </a:r>
            <a:r>
              <a:rPr lang="en-US" b="1" dirty="0">
                <a:solidFill>
                  <a:schemeClr val="tx2"/>
                </a:solidFill>
                <a:latin typeface="Arial" charset="0"/>
              </a:rPr>
              <a:t> </a:t>
            </a:r>
            <a:r>
              <a:rPr lang="en-US" b="1" dirty="0" err="1">
                <a:solidFill>
                  <a:schemeClr val="tx2"/>
                </a:solidFill>
                <a:latin typeface="Arial" charset="0"/>
              </a:rPr>
              <a:t>sạch</a:t>
            </a:r>
            <a:r>
              <a:rPr lang="en-US" b="1" dirty="0">
                <a:solidFill>
                  <a:schemeClr val="tx2"/>
                </a:solidFill>
                <a:latin typeface="Arial" charset="0"/>
              </a:rPr>
              <a:t> </a:t>
            </a:r>
            <a:r>
              <a:rPr lang="en-US" b="1" dirty="0" err="1">
                <a:solidFill>
                  <a:schemeClr val="tx2"/>
                </a:solidFill>
                <a:latin typeface="Arial" charset="0"/>
              </a:rPr>
              <a:t>sẽ</a:t>
            </a:r>
            <a:r>
              <a:rPr lang="en-US" b="1" dirty="0">
                <a:solidFill>
                  <a:schemeClr val="tx2"/>
                </a:solidFill>
                <a:latin typeface="Arial" charset="0"/>
              </a:rPr>
              <a:t> </a:t>
            </a:r>
            <a:r>
              <a:rPr lang="en-US" b="1" dirty="0" err="1">
                <a:solidFill>
                  <a:schemeClr val="tx2"/>
                </a:solidFill>
                <a:latin typeface="Arial" charset="0"/>
              </a:rPr>
              <a:t>giúp</a:t>
            </a:r>
            <a:r>
              <a:rPr lang="en-US" b="1" dirty="0">
                <a:solidFill>
                  <a:schemeClr val="tx2"/>
                </a:solidFill>
                <a:latin typeface="Arial" charset="0"/>
              </a:rPr>
              <a:t> ta </a:t>
            </a:r>
            <a:r>
              <a:rPr lang="en-US" b="1" dirty="0" err="1">
                <a:solidFill>
                  <a:schemeClr val="tx2"/>
                </a:solidFill>
                <a:latin typeface="Arial" charset="0"/>
              </a:rPr>
              <a:t>hô</a:t>
            </a:r>
            <a:r>
              <a:rPr lang="en-US" b="1" dirty="0">
                <a:solidFill>
                  <a:schemeClr val="tx2"/>
                </a:solidFill>
                <a:latin typeface="Arial" charset="0"/>
              </a:rPr>
              <a:t> </a:t>
            </a:r>
            <a:r>
              <a:rPr lang="en-US" b="1" dirty="0" err="1">
                <a:solidFill>
                  <a:schemeClr val="tx2"/>
                </a:solidFill>
                <a:latin typeface="Arial" charset="0"/>
              </a:rPr>
              <a:t>hấp</a:t>
            </a:r>
            <a:r>
              <a:rPr lang="en-US" b="1" dirty="0">
                <a:solidFill>
                  <a:schemeClr val="tx2"/>
                </a:solidFill>
                <a:latin typeface="Arial" charset="0"/>
              </a:rPr>
              <a:t> </a:t>
            </a:r>
            <a:r>
              <a:rPr lang="en-US" b="1" dirty="0" err="1">
                <a:solidFill>
                  <a:schemeClr val="tx2"/>
                </a:solidFill>
                <a:latin typeface="Arial" charset="0"/>
              </a:rPr>
              <a:t>tốt</a:t>
            </a:r>
            <a:r>
              <a:rPr lang="en-US" b="1" dirty="0">
                <a:solidFill>
                  <a:schemeClr val="tx2"/>
                </a:solidFill>
                <a:latin typeface="Arial" charset="0"/>
              </a:rPr>
              <a:t> </a:t>
            </a:r>
            <a:r>
              <a:rPr lang="en-US" b="1" dirty="0" err="1">
                <a:solidFill>
                  <a:schemeClr val="tx2"/>
                </a:solidFill>
                <a:latin typeface="Arial" charset="0"/>
              </a:rPr>
              <a:t>hơn</a:t>
            </a:r>
            <a:r>
              <a:rPr lang="en-US" b="1" dirty="0">
                <a:solidFill>
                  <a:schemeClr val="tx2"/>
                </a:solidFill>
                <a:latin typeface="Arial" charset="0"/>
              </a:rPr>
              <a:t> </a:t>
            </a:r>
            <a:r>
              <a:rPr lang="en-US" b="1" dirty="0" err="1">
                <a:solidFill>
                  <a:schemeClr val="tx2"/>
                </a:solidFill>
                <a:latin typeface="Arial" charset="0"/>
              </a:rPr>
              <a:t>và</a:t>
            </a:r>
            <a:r>
              <a:rPr lang="en-US" b="1" dirty="0">
                <a:solidFill>
                  <a:schemeClr val="tx2"/>
                </a:solidFill>
                <a:latin typeface="Arial" charset="0"/>
              </a:rPr>
              <a:t> </a:t>
            </a:r>
            <a:r>
              <a:rPr lang="en-US" b="1" dirty="0" err="1">
                <a:solidFill>
                  <a:schemeClr val="tx2"/>
                </a:solidFill>
                <a:latin typeface="Arial" charset="0"/>
              </a:rPr>
              <a:t>phòng</a:t>
            </a:r>
            <a:r>
              <a:rPr lang="en-US" b="1" dirty="0">
                <a:solidFill>
                  <a:schemeClr val="tx2"/>
                </a:solidFill>
                <a:latin typeface="Arial" charset="0"/>
              </a:rPr>
              <a:t> </a:t>
            </a:r>
            <a:r>
              <a:rPr lang="en-US" b="1" dirty="0" err="1">
                <a:solidFill>
                  <a:schemeClr val="tx2"/>
                </a:solidFill>
                <a:latin typeface="Arial" charset="0"/>
              </a:rPr>
              <a:t>được</a:t>
            </a:r>
            <a:r>
              <a:rPr lang="en-US" b="1" dirty="0">
                <a:solidFill>
                  <a:schemeClr val="tx2"/>
                </a:solidFill>
                <a:latin typeface="Arial" charset="0"/>
              </a:rPr>
              <a:t> </a:t>
            </a:r>
            <a:r>
              <a:rPr lang="en-US" b="1" dirty="0" err="1">
                <a:solidFill>
                  <a:schemeClr val="tx2"/>
                </a:solidFill>
                <a:latin typeface="Arial" charset="0"/>
              </a:rPr>
              <a:t>các</a:t>
            </a:r>
            <a:r>
              <a:rPr lang="en-US" b="1" dirty="0">
                <a:solidFill>
                  <a:schemeClr val="tx2"/>
                </a:solidFill>
                <a:latin typeface="Arial" charset="0"/>
              </a:rPr>
              <a:t> </a:t>
            </a:r>
            <a:r>
              <a:rPr lang="en-US" b="1" dirty="0" err="1">
                <a:solidFill>
                  <a:schemeClr val="tx2"/>
                </a:solidFill>
                <a:latin typeface="Arial" charset="0"/>
              </a:rPr>
              <a:t>bệnh</a:t>
            </a:r>
            <a:r>
              <a:rPr lang="en-US" b="1" dirty="0">
                <a:solidFill>
                  <a:schemeClr val="tx2"/>
                </a:solidFill>
                <a:latin typeface="Arial" charset="0"/>
              </a:rPr>
              <a:t> </a:t>
            </a:r>
            <a:r>
              <a:rPr lang="en-US" b="1" dirty="0" err="1">
                <a:solidFill>
                  <a:schemeClr val="tx2"/>
                </a:solidFill>
                <a:latin typeface="Arial" charset="0"/>
              </a:rPr>
              <a:t>đường</a:t>
            </a:r>
            <a:r>
              <a:rPr lang="en-US" b="1" dirty="0">
                <a:solidFill>
                  <a:schemeClr val="tx2"/>
                </a:solidFill>
                <a:latin typeface="Arial" charset="0"/>
              </a:rPr>
              <a:t> </a:t>
            </a:r>
            <a:r>
              <a:rPr lang="en-US" b="1" dirty="0" err="1">
                <a:solidFill>
                  <a:schemeClr val="tx2"/>
                </a:solidFill>
                <a:latin typeface="Arial" charset="0"/>
              </a:rPr>
              <a:t>hô</a:t>
            </a:r>
            <a:r>
              <a:rPr lang="en-US" b="1" dirty="0">
                <a:solidFill>
                  <a:schemeClr val="tx2"/>
                </a:solidFill>
                <a:latin typeface="Arial" charset="0"/>
              </a:rPr>
              <a:t> </a:t>
            </a:r>
            <a:r>
              <a:rPr lang="en-US" b="1" dirty="0" err="1">
                <a:solidFill>
                  <a:schemeClr val="tx2"/>
                </a:solidFill>
                <a:latin typeface="Arial" charset="0"/>
              </a:rPr>
              <a:t>hấp</a:t>
            </a:r>
            <a:r>
              <a:rPr lang="en-US" b="1" dirty="0">
                <a:solidFill>
                  <a:schemeClr val="tx2"/>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5851"/>
                                        </p:tgtEl>
                                        <p:attrNameLst>
                                          <p:attrName>style.visibility</p:attrName>
                                        </p:attrNameLst>
                                      </p:cBhvr>
                                      <p:to>
                                        <p:strVal val="visible"/>
                                      </p:to>
                                    </p:set>
                                    <p:anim calcmode="lin" valueType="num">
                                      <p:cBhvr>
                                        <p:cTn id="7" dur="500" fill="hold"/>
                                        <p:tgtEl>
                                          <p:spTgt spid="35851"/>
                                        </p:tgtEl>
                                        <p:attrNameLst>
                                          <p:attrName>ppt_w</p:attrName>
                                        </p:attrNameLst>
                                      </p:cBhvr>
                                      <p:tavLst>
                                        <p:tav tm="0">
                                          <p:val>
                                            <p:fltVal val="0"/>
                                          </p:val>
                                        </p:tav>
                                        <p:tav tm="100000">
                                          <p:val>
                                            <p:strVal val="#ppt_w"/>
                                          </p:val>
                                        </p:tav>
                                      </p:tavLst>
                                    </p:anim>
                                    <p:anim calcmode="lin" valueType="num">
                                      <p:cBhvr>
                                        <p:cTn id="8" dur="500" fill="hold"/>
                                        <p:tgtEl>
                                          <p:spTgt spid="35851"/>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35852"/>
                                        </p:tgtEl>
                                        <p:attrNameLst>
                                          <p:attrName>style.visibility</p:attrName>
                                        </p:attrNameLst>
                                      </p:cBhvr>
                                      <p:to>
                                        <p:strVal val="visible"/>
                                      </p:to>
                                    </p:set>
                                    <p:anim calcmode="discrete" valueType="clr">
                                      <p:cBhvr override="childStyle">
                                        <p:cTn id="13" dur="80"/>
                                        <p:tgtEl>
                                          <p:spTgt spid="35852"/>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5852"/>
                                        </p:tgtEl>
                                        <p:attrNameLst>
                                          <p:attrName>fillcolor</p:attrName>
                                        </p:attrNameLst>
                                      </p:cBhvr>
                                      <p:tavLst>
                                        <p:tav tm="0">
                                          <p:val>
                                            <p:clrVal>
                                              <a:schemeClr val="accent2"/>
                                            </p:clrVal>
                                          </p:val>
                                        </p:tav>
                                        <p:tav tm="50000">
                                          <p:val>
                                            <p:clrVal>
                                              <a:schemeClr val="hlink"/>
                                            </p:clrVal>
                                          </p:val>
                                        </p:tav>
                                      </p:tavLst>
                                    </p:anim>
                                    <p:set>
                                      <p:cBhvr>
                                        <p:cTn id="15" dur="80"/>
                                        <p:tgtEl>
                                          <p:spTgt spid="35852"/>
                                        </p:tgtEl>
                                        <p:attrNameLst>
                                          <p:attrName>fill.type</p:attrName>
                                        </p:attrNameLst>
                                      </p:cBhvr>
                                      <p:to>
                                        <p:strVal val="solid"/>
                                      </p:to>
                                    </p:set>
                                  </p:childTnLst>
                                </p:cTn>
                              </p:par>
                            </p:childTnLst>
                          </p:cTn>
                        </p:par>
                        <p:par>
                          <p:cTn id="16" fill="hold" nodeType="afterGroup">
                            <p:stCondLst>
                              <p:cond delay="1360"/>
                            </p:stCondLst>
                            <p:childTnLst>
                              <p:par>
                                <p:cTn id="17" presetID="18" presetClass="entr" presetSubtype="6" fill="hold" grpId="0" nodeType="afterEffect">
                                  <p:stCondLst>
                                    <p:cond delay="0"/>
                                  </p:stCondLst>
                                  <p:childTnLst>
                                    <p:set>
                                      <p:cBhvr>
                                        <p:cTn id="18" dur="1" fill="hold">
                                          <p:stCondLst>
                                            <p:cond delay="0"/>
                                          </p:stCondLst>
                                        </p:cTn>
                                        <p:tgtEl>
                                          <p:spTgt spid="35853"/>
                                        </p:tgtEl>
                                        <p:attrNameLst>
                                          <p:attrName>style.visibility</p:attrName>
                                        </p:attrNameLst>
                                      </p:cBhvr>
                                      <p:to>
                                        <p:strVal val="visible"/>
                                      </p:to>
                                    </p:set>
                                    <p:animEffect transition="in" filter="strips(downRight)">
                                      <p:cBhvr>
                                        <p:cTn id="19" dur="500"/>
                                        <p:tgtEl>
                                          <p:spTgt spid="35853"/>
                                        </p:tgtEl>
                                      </p:cBhvr>
                                    </p:animEffect>
                                  </p:childTnLst>
                                </p:cTn>
                              </p:par>
                            </p:childTnLst>
                          </p:cTn>
                        </p:par>
                        <p:par>
                          <p:cTn id="20" fill="hold" nodeType="afterGroup">
                            <p:stCondLst>
                              <p:cond delay="1860"/>
                            </p:stCondLst>
                            <p:childTnLst>
                              <p:par>
                                <p:cTn id="21" presetID="18" presetClass="entr" presetSubtype="3" fill="hold" grpId="0" nodeType="afterEffect">
                                  <p:stCondLst>
                                    <p:cond delay="0"/>
                                  </p:stCondLst>
                                  <p:childTnLst>
                                    <p:set>
                                      <p:cBhvr>
                                        <p:cTn id="22" dur="1" fill="hold">
                                          <p:stCondLst>
                                            <p:cond delay="0"/>
                                          </p:stCondLst>
                                        </p:cTn>
                                        <p:tgtEl>
                                          <p:spTgt spid="35854"/>
                                        </p:tgtEl>
                                        <p:attrNameLst>
                                          <p:attrName>style.visibility</p:attrName>
                                        </p:attrNameLst>
                                      </p:cBhvr>
                                      <p:to>
                                        <p:strVal val="visible"/>
                                      </p:to>
                                    </p:set>
                                    <p:animEffect transition="in" filter="strips(upRight)">
                                      <p:cBhvr>
                                        <p:cTn id="23" dur="500"/>
                                        <p:tgtEl>
                                          <p:spTgt spid="3585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35855"/>
                                        </p:tgtEl>
                                        <p:attrNameLst>
                                          <p:attrName>style.visibility</p:attrName>
                                        </p:attrNameLst>
                                      </p:cBhvr>
                                      <p:to>
                                        <p:strVal val="visible"/>
                                      </p:to>
                                    </p:set>
                                    <p:anim calcmode="discrete" valueType="clr">
                                      <p:cBhvr override="childStyle">
                                        <p:cTn id="28" dur="80"/>
                                        <p:tgtEl>
                                          <p:spTgt spid="35855"/>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35855"/>
                                        </p:tgtEl>
                                        <p:attrNameLst>
                                          <p:attrName>fillcolor</p:attrName>
                                        </p:attrNameLst>
                                      </p:cBhvr>
                                      <p:tavLst>
                                        <p:tav tm="0">
                                          <p:val>
                                            <p:clrVal>
                                              <a:schemeClr val="accent2"/>
                                            </p:clrVal>
                                          </p:val>
                                        </p:tav>
                                        <p:tav tm="50000">
                                          <p:val>
                                            <p:clrVal>
                                              <a:schemeClr val="hlink"/>
                                            </p:clrVal>
                                          </p:val>
                                        </p:tav>
                                      </p:tavLst>
                                    </p:anim>
                                    <p:set>
                                      <p:cBhvr>
                                        <p:cTn id="30" dur="80"/>
                                        <p:tgtEl>
                                          <p:spTgt spid="3585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1" grpId="0"/>
      <p:bldP spid="35852" grpId="0" animBg="1"/>
      <p:bldP spid="35853" grpId="0" animBg="1"/>
      <p:bldP spid="35854" grpId="0" animBg="1"/>
      <p:bldP spid="3585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6"/>
          <p:cNvSpPr txBox="1">
            <a:spLocks noChangeArrowheads="1"/>
          </p:cNvSpPr>
          <p:nvPr/>
        </p:nvSpPr>
        <p:spPr bwMode="auto">
          <a:xfrm>
            <a:off x="990600" y="304800"/>
            <a:ext cx="8382000" cy="1323439"/>
          </a:xfrm>
          <a:prstGeom prst="rect">
            <a:avLst/>
          </a:prstGeom>
          <a:noFill/>
          <a:ln w="9525">
            <a:noFill/>
            <a:miter lim="800000"/>
            <a:headEnd/>
            <a:tailEnd/>
          </a:ln>
        </p:spPr>
        <p:txBody>
          <a:bodyPr wrap="square">
            <a:spAutoFit/>
          </a:bodyPr>
          <a:lstStyle/>
          <a:p>
            <a:pPr algn="ctr">
              <a:spcBef>
                <a:spcPct val="50000"/>
              </a:spcBef>
            </a:pPr>
            <a:r>
              <a:rPr lang="en-US" sz="3200" b="1" dirty="0">
                <a:solidFill>
                  <a:schemeClr val="hlink"/>
                </a:solidFill>
                <a:latin typeface="Arial" charset="0"/>
              </a:rPr>
              <a:t>HOẠT ĐỘNG 3</a:t>
            </a:r>
          </a:p>
          <a:p>
            <a:pPr algn="ctr">
              <a:spcBef>
                <a:spcPct val="50000"/>
              </a:spcBef>
            </a:pPr>
            <a:r>
              <a:rPr lang="en-US" sz="3200" b="1" dirty="0">
                <a:solidFill>
                  <a:schemeClr val="accent1"/>
                </a:solidFill>
                <a:latin typeface="Arial" charset="0"/>
              </a:rPr>
              <a:t>BẢO VỆ VÀ GIỮ GÌN CƠ QUAN HÔ HẤP</a:t>
            </a:r>
          </a:p>
        </p:txBody>
      </p:sp>
      <p:pic>
        <p:nvPicPr>
          <p:cNvPr id="36871" name="Picture 7" descr="23082010005"/>
          <p:cNvPicPr>
            <a:picLocks noChangeAspect="1" noChangeArrowheads="1"/>
          </p:cNvPicPr>
          <p:nvPr/>
        </p:nvPicPr>
        <p:blipFill>
          <a:blip r:embed="rId2"/>
          <a:srcRect/>
          <a:stretch>
            <a:fillRect/>
          </a:stretch>
        </p:blipFill>
        <p:spPr bwMode="auto">
          <a:xfrm>
            <a:off x="3810000" y="4648200"/>
            <a:ext cx="1951038" cy="1463675"/>
          </a:xfrm>
          <a:prstGeom prst="rect">
            <a:avLst/>
          </a:prstGeom>
          <a:noFill/>
          <a:ln w="9525">
            <a:noFill/>
            <a:miter lim="800000"/>
            <a:headEnd/>
            <a:tailEnd/>
          </a:ln>
        </p:spPr>
      </p:pic>
      <p:pic>
        <p:nvPicPr>
          <p:cNvPr id="36872" name="Picture 8" descr="23082010006"/>
          <p:cNvPicPr>
            <a:picLocks noChangeAspect="1" noChangeArrowheads="1"/>
          </p:cNvPicPr>
          <p:nvPr/>
        </p:nvPicPr>
        <p:blipFill>
          <a:blip r:embed="rId3"/>
          <a:srcRect/>
          <a:stretch>
            <a:fillRect/>
          </a:stretch>
        </p:blipFill>
        <p:spPr bwMode="auto">
          <a:xfrm>
            <a:off x="3810000" y="4648200"/>
            <a:ext cx="1951038" cy="1463675"/>
          </a:xfrm>
          <a:prstGeom prst="rect">
            <a:avLst/>
          </a:prstGeom>
          <a:noFill/>
          <a:ln w="9525">
            <a:noFill/>
            <a:miter lim="800000"/>
            <a:headEnd/>
            <a:tailEnd/>
          </a:ln>
        </p:spPr>
      </p:pic>
      <p:pic>
        <p:nvPicPr>
          <p:cNvPr id="36873" name="Picture 9" descr="23082010007"/>
          <p:cNvPicPr>
            <a:picLocks noChangeAspect="1" noChangeArrowheads="1"/>
          </p:cNvPicPr>
          <p:nvPr/>
        </p:nvPicPr>
        <p:blipFill>
          <a:blip r:embed="rId4"/>
          <a:srcRect/>
          <a:stretch>
            <a:fillRect/>
          </a:stretch>
        </p:blipFill>
        <p:spPr bwMode="auto">
          <a:xfrm>
            <a:off x="3810000" y="4648200"/>
            <a:ext cx="1951038" cy="1463675"/>
          </a:xfrm>
          <a:prstGeom prst="rect">
            <a:avLst/>
          </a:prstGeom>
          <a:noFill/>
          <a:ln w="9525">
            <a:noFill/>
            <a:miter lim="800000"/>
            <a:headEnd/>
            <a:tailEnd/>
          </a:ln>
        </p:spPr>
      </p:pic>
      <p:pic>
        <p:nvPicPr>
          <p:cNvPr id="36874" name="Picture 10" descr="23082010008"/>
          <p:cNvPicPr>
            <a:picLocks noChangeAspect="1" noChangeArrowheads="1"/>
          </p:cNvPicPr>
          <p:nvPr/>
        </p:nvPicPr>
        <p:blipFill>
          <a:blip r:embed="rId5"/>
          <a:srcRect/>
          <a:stretch>
            <a:fillRect/>
          </a:stretch>
        </p:blipFill>
        <p:spPr bwMode="auto">
          <a:xfrm>
            <a:off x="3810000" y="4648200"/>
            <a:ext cx="1951038" cy="1463675"/>
          </a:xfrm>
          <a:prstGeom prst="rect">
            <a:avLst/>
          </a:prstGeom>
          <a:noFill/>
          <a:ln w="9525">
            <a:noFill/>
            <a:miter lim="800000"/>
            <a:headEnd/>
            <a:tailEnd/>
          </a:ln>
        </p:spPr>
      </p:pic>
      <p:pic>
        <p:nvPicPr>
          <p:cNvPr id="36875" name="Picture 11" descr="23082010009"/>
          <p:cNvPicPr>
            <a:picLocks noChangeAspect="1" noChangeArrowheads="1"/>
          </p:cNvPicPr>
          <p:nvPr/>
        </p:nvPicPr>
        <p:blipFill>
          <a:blip r:embed="rId6"/>
          <a:srcRect/>
          <a:stretch>
            <a:fillRect/>
          </a:stretch>
        </p:blipFill>
        <p:spPr bwMode="auto">
          <a:xfrm>
            <a:off x="3810000" y="4648200"/>
            <a:ext cx="1951038" cy="1463675"/>
          </a:xfrm>
          <a:prstGeom prst="rect">
            <a:avLst/>
          </a:prstGeom>
          <a:noFill/>
          <a:ln w="9525">
            <a:noFill/>
            <a:miter lim="800000"/>
            <a:headEnd/>
            <a:tailEnd/>
          </a:ln>
        </p:spPr>
      </p:pic>
      <p:sp>
        <p:nvSpPr>
          <p:cNvPr id="7178" name="Oval 12"/>
          <p:cNvSpPr>
            <a:spLocks noChangeArrowheads="1"/>
          </p:cNvSpPr>
          <p:nvPr/>
        </p:nvSpPr>
        <p:spPr bwMode="auto">
          <a:xfrm>
            <a:off x="1447800" y="41910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4</a:t>
            </a:r>
          </a:p>
        </p:txBody>
      </p:sp>
      <p:sp>
        <p:nvSpPr>
          <p:cNvPr id="7179" name="Oval 13"/>
          <p:cNvSpPr>
            <a:spLocks noChangeArrowheads="1"/>
          </p:cNvSpPr>
          <p:nvPr/>
        </p:nvSpPr>
        <p:spPr bwMode="auto">
          <a:xfrm>
            <a:off x="4495800" y="42672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5</a:t>
            </a:r>
          </a:p>
        </p:txBody>
      </p:sp>
      <p:sp>
        <p:nvSpPr>
          <p:cNvPr id="7180" name="Oval 14"/>
          <p:cNvSpPr>
            <a:spLocks noChangeArrowheads="1"/>
          </p:cNvSpPr>
          <p:nvPr/>
        </p:nvSpPr>
        <p:spPr bwMode="auto">
          <a:xfrm>
            <a:off x="7315200" y="42672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6</a:t>
            </a:r>
          </a:p>
        </p:txBody>
      </p:sp>
      <p:sp>
        <p:nvSpPr>
          <p:cNvPr id="7181" name="Oval 15"/>
          <p:cNvSpPr>
            <a:spLocks noChangeArrowheads="1"/>
          </p:cNvSpPr>
          <p:nvPr/>
        </p:nvSpPr>
        <p:spPr bwMode="auto">
          <a:xfrm>
            <a:off x="1295400" y="62484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7</a:t>
            </a:r>
          </a:p>
        </p:txBody>
      </p:sp>
      <p:sp>
        <p:nvSpPr>
          <p:cNvPr id="7182" name="Oval 16"/>
          <p:cNvSpPr>
            <a:spLocks noChangeArrowheads="1"/>
          </p:cNvSpPr>
          <p:nvPr/>
        </p:nvSpPr>
        <p:spPr bwMode="auto">
          <a:xfrm>
            <a:off x="4572000" y="6248400"/>
            <a:ext cx="381000" cy="381000"/>
          </a:xfrm>
          <a:prstGeom prst="ellipse">
            <a:avLst/>
          </a:prstGeom>
          <a:solidFill>
            <a:schemeClr val="accent1"/>
          </a:solidFill>
          <a:ln w="9525">
            <a:solidFill>
              <a:srgbClr val="00FF00"/>
            </a:solidFill>
            <a:round/>
            <a:headEnd/>
            <a:tailEnd/>
          </a:ln>
        </p:spPr>
        <p:txBody>
          <a:bodyPr wrap="none" anchor="ctr"/>
          <a:lstStyle/>
          <a:p>
            <a:pPr algn="ctr"/>
            <a:r>
              <a:rPr lang="en-US" sz="1600">
                <a:latin typeface="Arial" charset="0"/>
              </a:rPr>
              <a:t>8</a:t>
            </a:r>
          </a:p>
        </p:txBody>
      </p:sp>
      <p:sp>
        <p:nvSpPr>
          <p:cNvPr id="36881" name="Text Box 17"/>
          <p:cNvSpPr txBox="1">
            <a:spLocks noChangeArrowheads="1"/>
          </p:cNvSpPr>
          <p:nvPr/>
        </p:nvSpPr>
        <p:spPr bwMode="auto">
          <a:xfrm>
            <a:off x="6019800" y="4724400"/>
            <a:ext cx="2667000" cy="584200"/>
          </a:xfrm>
          <a:prstGeom prst="rect">
            <a:avLst/>
          </a:prstGeom>
          <a:solidFill>
            <a:schemeClr val="folHlink"/>
          </a:solidFill>
          <a:ln w="38100" cmpd="dbl">
            <a:solidFill>
              <a:schemeClr val="hlink"/>
            </a:solidFill>
            <a:miter lim="800000"/>
            <a:headEnd/>
            <a:tailEnd/>
          </a:ln>
        </p:spPr>
        <p:txBody>
          <a:bodyPr>
            <a:spAutoFit/>
          </a:bodyPr>
          <a:lstStyle/>
          <a:p>
            <a:pPr>
              <a:spcBef>
                <a:spcPct val="50000"/>
              </a:spcBef>
            </a:pPr>
            <a:r>
              <a:rPr lang="en-US" sz="1600" b="1">
                <a:solidFill>
                  <a:schemeClr val="hlink"/>
                </a:solidFill>
                <a:latin typeface="Arial" charset="0"/>
              </a:rPr>
              <a:t>+ các nhân vật trong tranh đang làm gì ?</a:t>
            </a:r>
          </a:p>
        </p:txBody>
      </p:sp>
      <p:sp>
        <p:nvSpPr>
          <p:cNvPr id="36882" name="Text Box 18"/>
          <p:cNvSpPr txBox="1">
            <a:spLocks noChangeArrowheads="1"/>
          </p:cNvSpPr>
          <p:nvPr/>
        </p:nvSpPr>
        <p:spPr bwMode="auto">
          <a:xfrm>
            <a:off x="5867400" y="5410200"/>
            <a:ext cx="3048000" cy="1077913"/>
          </a:xfrm>
          <a:prstGeom prst="rect">
            <a:avLst/>
          </a:prstGeom>
          <a:solidFill>
            <a:srgbClr val="00FF00"/>
          </a:solidFill>
          <a:ln w="38100" cmpd="dbl">
            <a:solidFill>
              <a:schemeClr val="hlink"/>
            </a:solidFill>
            <a:miter lim="800000"/>
            <a:headEnd/>
            <a:tailEnd/>
          </a:ln>
        </p:spPr>
        <p:txBody>
          <a:bodyPr>
            <a:spAutoFit/>
          </a:bodyPr>
          <a:lstStyle/>
          <a:p>
            <a:pPr>
              <a:spcBef>
                <a:spcPct val="50000"/>
              </a:spcBef>
            </a:pPr>
            <a:r>
              <a:rPr lang="en-US" sz="1600" b="1">
                <a:solidFill>
                  <a:schemeClr val="hlink"/>
                </a:solidFill>
                <a:latin typeface="Arial" charset="0"/>
              </a:rPr>
              <a:t>+ Theo em, đó là việc nên hay không nên làm để bảo vệ và giữ gìn cơ quan hô hấp ? Vì sao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path" presetSubtype="0" accel="50000" decel="50000" fill="hold" nodeType="clickEffect">
                                  <p:stCondLst>
                                    <p:cond delay="0"/>
                                  </p:stCondLst>
                                  <p:childTnLst>
                                    <p:animMotion origin="layout" path="M -3.88889E-6 -3.81503E-6 L -0.34826 -0.29526 " pathEditMode="relative" rAng="0" ptsTypes="AA">
                                      <p:cBhvr>
                                        <p:cTn id="6" dur="2000" fill="hold"/>
                                        <p:tgtEl>
                                          <p:spTgt spid="36871"/>
                                        </p:tgtEl>
                                        <p:attrNameLst>
                                          <p:attrName>ppt_x</p:attrName>
                                          <p:attrName>ppt_y</p:attrName>
                                        </p:attrNameLst>
                                      </p:cBhvr>
                                      <p:rCtr x="-174" y="-148"/>
                                    </p:animMotion>
                                  </p:childTnLst>
                                </p:cTn>
                              </p:par>
                            </p:childTnLst>
                          </p:cTn>
                        </p:par>
                        <p:par>
                          <p:cTn id="7" fill="hold" nodeType="afterGroup">
                            <p:stCondLst>
                              <p:cond delay="2000"/>
                            </p:stCondLst>
                            <p:childTnLst>
                              <p:par>
                                <p:cTn id="8" presetID="42" presetClass="path" presetSubtype="0" accel="50000" decel="50000" fill="hold" nodeType="afterEffect">
                                  <p:stCondLst>
                                    <p:cond delay="0"/>
                                  </p:stCondLst>
                                  <p:childTnLst>
                                    <p:animMotion origin="layout" path="M -3.88889E-6 0.0111 L -0.00659 -0.29526 " pathEditMode="relative" rAng="0" ptsTypes="AA">
                                      <p:cBhvr>
                                        <p:cTn id="9" dur="2000" fill="hold"/>
                                        <p:tgtEl>
                                          <p:spTgt spid="36872"/>
                                        </p:tgtEl>
                                        <p:attrNameLst>
                                          <p:attrName>ppt_x</p:attrName>
                                          <p:attrName>ppt_y</p:attrName>
                                        </p:attrNameLst>
                                      </p:cBhvr>
                                      <p:rCtr x="-3" y="-153"/>
                                    </p:animMotion>
                                  </p:childTnLst>
                                </p:cTn>
                              </p:par>
                            </p:childTnLst>
                          </p:cTn>
                        </p:par>
                        <p:par>
                          <p:cTn id="10" fill="hold" nodeType="afterGroup">
                            <p:stCondLst>
                              <p:cond delay="4000"/>
                            </p:stCondLst>
                            <p:childTnLst>
                              <p:par>
                                <p:cTn id="11" presetID="56" presetClass="path" presetSubtype="0" accel="50000" decel="50000" fill="hold" nodeType="afterEffect">
                                  <p:stCondLst>
                                    <p:cond delay="0"/>
                                  </p:stCondLst>
                                  <p:childTnLst>
                                    <p:animMotion origin="layout" path="M -3.88889E-6 -3.81503E-6 L 0.28507 -0.30635 " pathEditMode="relative" rAng="0" ptsTypes="AA">
                                      <p:cBhvr>
                                        <p:cTn id="12" dur="2000" fill="hold"/>
                                        <p:tgtEl>
                                          <p:spTgt spid="36873"/>
                                        </p:tgtEl>
                                        <p:attrNameLst>
                                          <p:attrName>ppt_x</p:attrName>
                                          <p:attrName>ppt_y</p:attrName>
                                        </p:attrNameLst>
                                      </p:cBhvr>
                                      <p:rCtr x="143" y="-153"/>
                                    </p:animMotion>
                                  </p:childTnLst>
                                </p:cTn>
                              </p:par>
                            </p:childTnLst>
                          </p:cTn>
                        </p:par>
                        <p:par>
                          <p:cTn id="13" fill="hold" nodeType="afterGroup">
                            <p:stCondLst>
                              <p:cond delay="6000"/>
                            </p:stCondLst>
                            <p:childTnLst>
                              <p:par>
                                <p:cTn id="14" presetID="35" presetClass="path" presetSubtype="0" accel="50000" decel="50000" fill="hold" nodeType="afterEffect">
                                  <p:stCondLst>
                                    <p:cond delay="0"/>
                                  </p:stCondLst>
                                  <p:childTnLst>
                                    <p:animMotion origin="layout" path="M 3.33333E-6 1.38728E-6 L -0.35 1.38728E-6 " pathEditMode="relative" rAng="0" ptsTypes="AA">
                                      <p:cBhvr>
                                        <p:cTn id="15" dur="2000" fill="hold"/>
                                        <p:tgtEl>
                                          <p:spTgt spid="36874"/>
                                        </p:tgtEl>
                                        <p:attrNameLst>
                                          <p:attrName>ppt_x</p:attrName>
                                          <p:attrName>ppt_y</p:attrName>
                                        </p:attrNameLst>
                                      </p:cBhvr>
                                      <p:rCtr x="-175" y="0"/>
                                    </p:animMotion>
                                  </p:childTnLst>
                                </p:cTn>
                              </p:par>
                            </p:childTnLst>
                          </p:cTn>
                        </p:par>
                        <p:par>
                          <p:cTn id="16" fill="hold" nodeType="afterGroup">
                            <p:stCondLst>
                              <p:cond delay="8000"/>
                            </p:stCondLst>
                            <p:childTnLst>
                              <p:par>
                                <p:cTn id="17" presetID="2" presetClass="entr" presetSubtype="4" fill="hold" nodeType="afterEffect">
                                  <p:stCondLst>
                                    <p:cond delay="0"/>
                                  </p:stCondLst>
                                  <p:childTnLst>
                                    <p:set>
                                      <p:cBhvr>
                                        <p:cTn id="18" dur="1" fill="hold">
                                          <p:stCondLst>
                                            <p:cond delay="0"/>
                                          </p:stCondLst>
                                        </p:cTn>
                                        <p:tgtEl>
                                          <p:spTgt spid="36875"/>
                                        </p:tgtEl>
                                        <p:attrNameLst>
                                          <p:attrName>style.visibility</p:attrName>
                                        </p:attrNameLst>
                                      </p:cBhvr>
                                      <p:to>
                                        <p:strVal val="visible"/>
                                      </p:to>
                                    </p:set>
                                    <p:anim calcmode="lin" valueType="num">
                                      <p:cBhvr additive="base">
                                        <p:cTn id="19" dur="500" fill="hold"/>
                                        <p:tgtEl>
                                          <p:spTgt spid="36875"/>
                                        </p:tgtEl>
                                        <p:attrNameLst>
                                          <p:attrName>ppt_x</p:attrName>
                                        </p:attrNameLst>
                                      </p:cBhvr>
                                      <p:tavLst>
                                        <p:tav tm="0">
                                          <p:val>
                                            <p:strVal val="#ppt_x"/>
                                          </p:val>
                                        </p:tav>
                                        <p:tav tm="100000">
                                          <p:val>
                                            <p:strVal val="#ppt_x"/>
                                          </p:val>
                                        </p:tav>
                                      </p:tavLst>
                                    </p:anim>
                                    <p:anim calcmode="lin" valueType="num">
                                      <p:cBhvr additive="base">
                                        <p:cTn id="20" dur="500" fill="hold"/>
                                        <p:tgtEl>
                                          <p:spTgt spid="3687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6" fill="hold" grpId="0" nodeType="clickEffect">
                                  <p:stCondLst>
                                    <p:cond delay="0"/>
                                  </p:stCondLst>
                                  <p:childTnLst>
                                    <p:set>
                                      <p:cBhvr>
                                        <p:cTn id="24" dur="1" fill="hold">
                                          <p:stCondLst>
                                            <p:cond delay="0"/>
                                          </p:stCondLst>
                                        </p:cTn>
                                        <p:tgtEl>
                                          <p:spTgt spid="36881"/>
                                        </p:tgtEl>
                                        <p:attrNameLst>
                                          <p:attrName>style.visibility</p:attrName>
                                        </p:attrNameLst>
                                      </p:cBhvr>
                                      <p:to>
                                        <p:strVal val="visible"/>
                                      </p:to>
                                    </p:set>
                                    <p:animEffect transition="in" filter="barn(inHorizontal)">
                                      <p:cBhvr>
                                        <p:cTn id="25" dur="500"/>
                                        <p:tgtEl>
                                          <p:spTgt spid="36881"/>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1" presetClass="entr" presetSubtype="4" fill="hold" grpId="0" nodeType="clickEffect">
                                  <p:stCondLst>
                                    <p:cond delay="0"/>
                                  </p:stCondLst>
                                  <p:childTnLst>
                                    <p:set>
                                      <p:cBhvr>
                                        <p:cTn id="29" dur="1" fill="hold">
                                          <p:stCondLst>
                                            <p:cond delay="0"/>
                                          </p:stCondLst>
                                        </p:cTn>
                                        <p:tgtEl>
                                          <p:spTgt spid="36882"/>
                                        </p:tgtEl>
                                        <p:attrNameLst>
                                          <p:attrName>style.visibility</p:attrName>
                                        </p:attrNameLst>
                                      </p:cBhvr>
                                      <p:to>
                                        <p:strVal val="visible"/>
                                      </p:to>
                                    </p:set>
                                    <p:animEffect transition="in" filter="wheel(4)">
                                      <p:cBhvr>
                                        <p:cTn id="30" dur="2000"/>
                                        <p:tgtEl>
                                          <p:spTgt spid="36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1" grpId="0" animBg="1"/>
      <p:bldP spid="3688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4" name="Picture 6" descr="23082010005"/>
          <p:cNvPicPr>
            <a:picLocks noGrp="1" noChangeAspect="1" noChangeArrowheads="1"/>
          </p:cNvPicPr>
          <p:nvPr>
            <p:ph type="body" idx="1"/>
          </p:nvPr>
        </p:nvPicPr>
        <p:blipFill>
          <a:blip r:embed="rId2"/>
          <a:srcRect/>
          <a:stretch>
            <a:fillRect/>
          </a:stretch>
        </p:blipFill>
        <p:spPr>
          <a:xfrm>
            <a:off x="533400" y="2286000"/>
            <a:ext cx="3733800" cy="3540125"/>
          </a:xfrm>
          <a:noFill/>
        </p:spPr>
      </p:pic>
      <p:sp>
        <p:nvSpPr>
          <p:cNvPr id="37895" name="Oval 7"/>
          <p:cNvSpPr>
            <a:spLocks noChangeArrowheads="1"/>
          </p:cNvSpPr>
          <p:nvPr/>
        </p:nvSpPr>
        <p:spPr bwMode="auto">
          <a:xfrm>
            <a:off x="2133600" y="5943600"/>
            <a:ext cx="381000" cy="381000"/>
          </a:xfrm>
          <a:prstGeom prst="ellipse">
            <a:avLst/>
          </a:prstGeom>
          <a:solidFill>
            <a:schemeClr val="accent1"/>
          </a:solidFill>
          <a:ln w="9525">
            <a:solidFill>
              <a:schemeClr val="tx1"/>
            </a:solidFill>
            <a:round/>
            <a:headEnd/>
            <a:tailEnd/>
          </a:ln>
        </p:spPr>
        <p:txBody>
          <a:bodyPr wrap="none" anchor="ctr"/>
          <a:lstStyle/>
          <a:p>
            <a:pPr algn="ctr"/>
            <a:r>
              <a:rPr lang="en-US" sz="1600">
                <a:latin typeface="Arial" charset="0"/>
              </a:rPr>
              <a:t>4</a:t>
            </a:r>
          </a:p>
        </p:txBody>
      </p:sp>
      <p:sp>
        <p:nvSpPr>
          <p:cNvPr id="37905" name="AutoShape 17"/>
          <p:cNvSpPr>
            <a:spLocks noChangeArrowheads="1"/>
          </p:cNvSpPr>
          <p:nvPr/>
        </p:nvSpPr>
        <p:spPr bwMode="auto">
          <a:xfrm>
            <a:off x="4267200" y="2286000"/>
            <a:ext cx="4038600" cy="3505200"/>
          </a:xfrm>
          <a:prstGeom prst="leftArrowCallout">
            <a:avLst>
              <a:gd name="adj1" fmla="val 25000"/>
              <a:gd name="adj2" fmla="val 25000"/>
              <a:gd name="adj3" fmla="val 19203"/>
              <a:gd name="adj4" fmla="val 81014"/>
            </a:avLst>
          </a:prstGeom>
          <a:solidFill>
            <a:schemeClr val="accent1"/>
          </a:solidFill>
          <a:ln w="9525">
            <a:solidFill>
              <a:schemeClr val="tx1"/>
            </a:solidFill>
            <a:miter lim="800000"/>
            <a:headEnd/>
            <a:tailEnd/>
          </a:ln>
        </p:spPr>
        <p:txBody>
          <a:bodyPr wrap="none" anchor="ctr"/>
          <a:lstStyle/>
          <a:p>
            <a:endParaRPr lang="en-US" sz="1600">
              <a:latin typeface="Arial" charset="0"/>
            </a:endParaRPr>
          </a:p>
        </p:txBody>
      </p:sp>
      <p:sp>
        <p:nvSpPr>
          <p:cNvPr id="37898" name="Text Box 10"/>
          <p:cNvSpPr txBox="1">
            <a:spLocks noChangeArrowheads="1"/>
          </p:cNvSpPr>
          <p:nvPr/>
        </p:nvSpPr>
        <p:spPr bwMode="auto">
          <a:xfrm>
            <a:off x="4953000" y="2362200"/>
            <a:ext cx="3200400" cy="2554288"/>
          </a:xfrm>
          <a:prstGeom prst="rect">
            <a:avLst/>
          </a:prstGeom>
          <a:noFill/>
          <a:ln w="9525">
            <a:noFill/>
            <a:miter lim="800000"/>
            <a:headEnd/>
            <a:tailEnd/>
          </a:ln>
        </p:spPr>
        <p:txBody>
          <a:bodyPr>
            <a:spAutoFit/>
          </a:bodyPr>
          <a:lstStyle/>
          <a:p>
            <a:pPr>
              <a:spcBef>
                <a:spcPct val="50000"/>
              </a:spcBef>
            </a:pPr>
            <a:r>
              <a:rPr lang="en-US" sz="2000" b="1">
                <a:solidFill>
                  <a:srgbClr val="FF3399"/>
                </a:solidFill>
                <a:latin typeface="Arial" charset="0"/>
              </a:rPr>
              <a:t>Hai bạn nhỏ đang chơi bi ở gần đường. Các bạn không nên chơi bi ở đây vì gần đườngcó nhiều xe cộ qua lại, có nhiều khói bụi, ảnh hưởng xấu đến cơ quan hô hấp.</a:t>
            </a:r>
          </a:p>
        </p:txBody>
      </p:sp>
      <p:pic>
        <p:nvPicPr>
          <p:cNvPr id="37906" name="Picture 18" descr="23082010006"/>
          <p:cNvPicPr>
            <a:picLocks noChangeAspect="1" noChangeArrowheads="1"/>
          </p:cNvPicPr>
          <p:nvPr/>
        </p:nvPicPr>
        <p:blipFill>
          <a:blip r:embed="rId3"/>
          <a:srcRect/>
          <a:stretch>
            <a:fillRect/>
          </a:stretch>
        </p:blipFill>
        <p:spPr bwMode="auto">
          <a:xfrm>
            <a:off x="533400" y="2286000"/>
            <a:ext cx="3733800" cy="3505200"/>
          </a:xfrm>
          <a:prstGeom prst="rect">
            <a:avLst/>
          </a:prstGeom>
          <a:noFill/>
          <a:ln w="9525">
            <a:noFill/>
            <a:miter lim="800000"/>
            <a:headEnd/>
            <a:tailEnd/>
          </a:ln>
        </p:spPr>
      </p:pic>
      <p:sp>
        <p:nvSpPr>
          <p:cNvPr id="37907" name="Oval 19"/>
          <p:cNvSpPr>
            <a:spLocks noChangeArrowheads="1"/>
          </p:cNvSpPr>
          <p:nvPr/>
        </p:nvSpPr>
        <p:spPr bwMode="auto">
          <a:xfrm>
            <a:off x="2133600" y="5943600"/>
            <a:ext cx="381000" cy="381000"/>
          </a:xfrm>
          <a:prstGeom prst="ellipse">
            <a:avLst/>
          </a:prstGeom>
          <a:solidFill>
            <a:schemeClr val="accent1"/>
          </a:solidFill>
          <a:ln w="9525">
            <a:solidFill>
              <a:schemeClr val="tx1"/>
            </a:solidFill>
            <a:round/>
            <a:headEnd/>
            <a:tailEnd/>
          </a:ln>
        </p:spPr>
        <p:txBody>
          <a:bodyPr wrap="none" anchor="ctr"/>
          <a:lstStyle/>
          <a:p>
            <a:pPr algn="ctr"/>
            <a:r>
              <a:rPr lang="en-US" sz="1600">
                <a:latin typeface="Arial" charset="0"/>
              </a:rPr>
              <a:t>5</a:t>
            </a:r>
          </a:p>
        </p:txBody>
      </p:sp>
      <p:sp>
        <p:nvSpPr>
          <p:cNvPr id="37908" name="AutoShape 20"/>
          <p:cNvSpPr>
            <a:spLocks noChangeArrowheads="1"/>
          </p:cNvSpPr>
          <p:nvPr/>
        </p:nvSpPr>
        <p:spPr bwMode="auto">
          <a:xfrm>
            <a:off x="4267200" y="2286000"/>
            <a:ext cx="4038600" cy="3505200"/>
          </a:xfrm>
          <a:prstGeom prst="leftArrowCallout">
            <a:avLst>
              <a:gd name="adj1" fmla="val 24093"/>
              <a:gd name="adj2" fmla="val 16306"/>
              <a:gd name="adj3" fmla="val 11367"/>
              <a:gd name="adj4" fmla="val 83333"/>
            </a:avLst>
          </a:prstGeom>
          <a:solidFill>
            <a:srgbClr val="6DACF9"/>
          </a:solidFill>
          <a:ln w="9525">
            <a:solidFill>
              <a:srgbClr val="6DACF9"/>
            </a:solidFill>
            <a:miter lim="800000"/>
            <a:headEnd/>
            <a:tailEnd/>
          </a:ln>
        </p:spPr>
        <p:txBody>
          <a:bodyPr wrap="none" anchor="ctr"/>
          <a:lstStyle/>
          <a:p>
            <a:endParaRPr lang="en-US" sz="1600">
              <a:latin typeface="Arial" charset="0"/>
            </a:endParaRPr>
          </a:p>
        </p:txBody>
      </p:sp>
      <p:sp>
        <p:nvSpPr>
          <p:cNvPr id="37909" name="Text Box 21"/>
          <p:cNvSpPr txBox="1">
            <a:spLocks noChangeArrowheads="1"/>
          </p:cNvSpPr>
          <p:nvPr/>
        </p:nvSpPr>
        <p:spPr bwMode="auto">
          <a:xfrm>
            <a:off x="4953000" y="2286000"/>
            <a:ext cx="3352800" cy="2246313"/>
          </a:xfrm>
          <a:prstGeom prst="rect">
            <a:avLst/>
          </a:prstGeom>
          <a:noFill/>
          <a:ln w="9525">
            <a:noFill/>
            <a:miter lim="800000"/>
            <a:headEnd/>
            <a:tailEnd/>
          </a:ln>
        </p:spPr>
        <p:txBody>
          <a:bodyPr>
            <a:spAutoFit/>
          </a:bodyPr>
          <a:lstStyle/>
          <a:p>
            <a:pPr>
              <a:spcBef>
                <a:spcPct val="50000"/>
              </a:spcBef>
            </a:pPr>
            <a:r>
              <a:rPr lang="en-US" sz="2000" b="1">
                <a:solidFill>
                  <a:srgbClr val="FF3399"/>
                </a:solidFill>
                <a:latin typeface="Arial" charset="0"/>
              </a:rPr>
              <a:t>Các bạn chơi nhảy dây trong sân trường. Đây là việc nên làm, vì trong sân trường có nhiều cây xanh, không khí trong lành, nhảy dây cũng là một cách vận động cơ thể</a:t>
            </a:r>
          </a:p>
        </p:txBody>
      </p:sp>
      <p:pic>
        <p:nvPicPr>
          <p:cNvPr id="37910" name="Picture 22" descr="23082010007"/>
          <p:cNvPicPr>
            <a:picLocks noChangeAspect="1" noChangeArrowheads="1"/>
          </p:cNvPicPr>
          <p:nvPr/>
        </p:nvPicPr>
        <p:blipFill>
          <a:blip r:embed="rId4"/>
          <a:srcRect/>
          <a:stretch>
            <a:fillRect/>
          </a:stretch>
        </p:blipFill>
        <p:spPr bwMode="auto">
          <a:xfrm>
            <a:off x="533400" y="2286000"/>
            <a:ext cx="3733800" cy="3505200"/>
          </a:xfrm>
          <a:prstGeom prst="rect">
            <a:avLst/>
          </a:prstGeom>
          <a:noFill/>
          <a:ln w="9525">
            <a:noFill/>
            <a:miter lim="800000"/>
            <a:headEnd/>
            <a:tailEnd/>
          </a:ln>
        </p:spPr>
      </p:pic>
      <p:sp>
        <p:nvSpPr>
          <p:cNvPr id="37911" name="Oval 23"/>
          <p:cNvSpPr>
            <a:spLocks noChangeArrowheads="1"/>
          </p:cNvSpPr>
          <p:nvPr/>
        </p:nvSpPr>
        <p:spPr bwMode="auto">
          <a:xfrm>
            <a:off x="2133600" y="5943600"/>
            <a:ext cx="381000" cy="381000"/>
          </a:xfrm>
          <a:prstGeom prst="ellipse">
            <a:avLst/>
          </a:prstGeom>
          <a:solidFill>
            <a:schemeClr val="accent1"/>
          </a:solidFill>
          <a:ln w="9525">
            <a:solidFill>
              <a:schemeClr val="tx1"/>
            </a:solidFill>
            <a:round/>
            <a:headEnd/>
            <a:tailEnd/>
          </a:ln>
        </p:spPr>
        <p:txBody>
          <a:bodyPr wrap="none" anchor="ctr"/>
          <a:lstStyle/>
          <a:p>
            <a:pPr algn="ctr"/>
            <a:r>
              <a:rPr lang="en-US" sz="1600">
                <a:latin typeface="Arial" charset="0"/>
              </a:rPr>
              <a:t>6</a:t>
            </a:r>
          </a:p>
        </p:txBody>
      </p:sp>
      <p:sp>
        <p:nvSpPr>
          <p:cNvPr id="37912" name="AutoShape 24"/>
          <p:cNvSpPr>
            <a:spLocks noChangeArrowheads="1"/>
          </p:cNvSpPr>
          <p:nvPr/>
        </p:nvSpPr>
        <p:spPr bwMode="auto">
          <a:xfrm rot="2109691">
            <a:off x="4919663" y="2293938"/>
            <a:ext cx="3675062" cy="3819525"/>
          </a:xfrm>
          <a:prstGeom prst="wedgeEllipseCallout">
            <a:avLst>
              <a:gd name="adj1" fmla="val -57782"/>
              <a:gd name="adj2" fmla="val 35921"/>
            </a:avLst>
          </a:prstGeom>
          <a:solidFill>
            <a:srgbClr val="CC18AA"/>
          </a:solidFill>
          <a:ln w="9525">
            <a:solidFill>
              <a:srgbClr val="CC18AA"/>
            </a:solidFill>
            <a:miter lim="800000"/>
            <a:headEnd/>
            <a:tailEnd/>
          </a:ln>
        </p:spPr>
        <p:txBody>
          <a:bodyPr/>
          <a:lstStyle/>
          <a:p>
            <a:pPr algn="ctr"/>
            <a:endParaRPr lang="en-US" sz="1600">
              <a:latin typeface="Arial" charset="0"/>
            </a:endParaRPr>
          </a:p>
        </p:txBody>
      </p:sp>
      <p:sp>
        <p:nvSpPr>
          <p:cNvPr id="37913" name="Text Box 25"/>
          <p:cNvSpPr txBox="1">
            <a:spLocks noChangeArrowheads="1"/>
          </p:cNvSpPr>
          <p:nvPr/>
        </p:nvSpPr>
        <p:spPr bwMode="auto">
          <a:xfrm>
            <a:off x="5181600" y="3124200"/>
            <a:ext cx="3352800" cy="1816100"/>
          </a:xfrm>
          <a:prstGeom prst="rect">
            <a:avLst/>
          </a:prstGeom>
          <a:noFill/>
          <a:ln w="9525">
            <a:noFill/>
            <a:miter lim="800000"/>
            <a:headEnd/>
            <a:tailEnd/>
          </a:ln>
        </p:spPr>
        <p:txBody>
          <a:bodyPr>
            <a:spAutoFit/>
          </a:bodyPr>
          <a:lstStyle/>
          <a:p>
            <a:pPr>
              <a:spcBef>
                <a:spcPct val="50000"/>
              </a:spcBef>
            </a:pPr>
            <a:r>
              <a:rPr lang="en-US" sz="1600" b="1">
                <a:solidFill>
                  <a:schemeClr val="accent1"/>
                </a:solidFill>
                <a:latin typeface="Arial" charset="0"/>
              </a:rPr>
              <a:t>Hai chú thanh niên đang hút thuốc lá trong phòng có hai bạn nhỏ. Khói thuốc lá có hại cho cơ quan hô hấp, vì vậy không nên hút thuốc lá, hai bạn nhỏ cũng không nên ở trong phòng có nhiều khói thuốc lá</a:t>
            </a:r>
          </a:p>
        </p:txBody>
      </p:sp>
      <p:pic>
        <p:nvPicPr>
          <p:cNvPr id="37914" name="Picture 26" descr="23082010008"/>
          <p:cNvPicPr>
            <a:picLocks noChangeAspect="1" noChangeArrowheads="1"/>
          </p:cNvPicPr>
          <p:nvPr/>
        </p:nvPicPr>
        <p:blipFill>
          <a:blip r:embed="rId5"/>
          <a:srcRect/>
          <a:stretch>
            <a:fillRect/>
          </a:stretch>
        </p:blipFill>
        <p:spPr bwMode="auto">
          <a:xfrm>
            <a:off x="533400" y="2286000"/>
            <a:ext cx="3733800" cy="3505200"/>
          </a:xfrm>
          <a:prstGeom prst="rect">
            <a:avLst/>
          </a:prstGeom>
          <a:noFill/>
          <a:ln w="9525">
            <a:noFill/>
            <a:miter lim="800000"/>
            <a:headEnd/>
            <a:tailEnd/>
          </a:ln>
        </p:spPr>
      </p:pic>
      <p:sp>
        <p:nvSpPr>
          <p:cNvPr id="37915" name="Oval 27"/>
          <p:cNvSpPr>
            <a:spLocks noChangeArrowheads="1"/>
          </p:cNvSpPr>
          <p:nvPr/>
        </p:nvSpPr>
        <p:spPr bwMode="auto">
          <a:xfrm>
            <a:off x="2133600" y="5943600"/>
            <a:ext cx="381000" cy="381000"/>
          </a:xfrm>
          <a:prstGeom prst="ellipse">
            <a:avLst/>
          </a:prstGeom>
          <a:solidFill>
            <a:schemeClr val="accent1"/>
          </a:solidFill>
          <a:ln w="9525">
            <a:solidFill>
              <a:schemeClr val="tx1"/>
            </a:solidFill>
            <a:round/>
            <a:headEnd/>
            <a:tailEnd/>
          </a:ln>
        </p:spPr>
        <p:txBody>
          <a:bodyPr wrap="none" anchor="ctr"/>
          <a:lstStyle/>
          <a:p>
            <a:pPr algn="ctr"/>
            <a:r>
              <a:rPr lang="en-US" sz="1600">
                <a:latin typeface="Arial" charset="0"/>
              </a:rPr>
              <a:t>7</a:t>
            </a:r>
          </a:p>
        </p:txBody>
      </p:sp>
      <p:sp>
        <p:nvSpPr>
          <p:cNvPr id="37916" name="AutoShape 28"/>
          <p:cNvSpPr>
            <a:spLocks noChangeArrowheads="1"/>
          </p:cNvSpPr>
          <p:nvPr/>
        </p:nvSpPr>
        <p:spPr bwMode="auto">
          <a:xfrm rot="1152300">
            <a:off x="4495800" y="1676400"/>
            <a:ext cx="4419600" cy="3733800"/>
          </a:xfrm>
          <a:prstGeom prst="cloudCallout">
            <a:avLst>
              <a:gd name="adj1" fmla="val -37546"/>
              <a:gd name="adj2" fmla="val 53056"/>
            </a:avLst>
          </a:prstGeom>
          <a:solidFill>
            <a:schemeClr val="accent2"/>
          </a:solidFill>
          <a:ln w="9525">
            <a:solidFill>
              <a:schemeClr val="accent2"/>
            </a:solidFill>
            <a:round/>
            <a:headEnd/>
            <a:tailEnd/>
          </a:ln>
        </p:spPr>
        <p:txBody>
          <a:bodyPr/>
          <a:lstStyle/>
          <a:p>
            <a:pPr algn="ctr"/>
            <a:endParaRPr lang="en-US" sz="1600">
              <a:latin typeface="Arial" charset="0"/>
            </a:endParaRPr>
          </a:p>
        </p:txBody>
      </p:sp>
      <p:sp>
        <p:nvSpPr>
          <p:cNvPr id="37917" name="Text Box 29"/>
          <p:cNvSpPr txBox="1">
            <a:spLocks noChangeArrowheads="1"/>
          </p:cNvSpPr>
          <p:nvPr/>
        </p:nvSpPr>
        <p:spPr bwMode="auto">
          <a:xfrm>
            <a:off x="5181600" y="2057400"/>
            <a:ext cx="2971800" cy="2554288"/>
          </a:xfrm>
          <a:prstGeom prst="rect">
            <a:avLst/>
          </a:prstGeom>
          <a:noFill/>
          <a:ln w="9525">
            <a:noFill/>
            <a:miter lim="800000"/>
            <a:headEnd/>
            <a:tailEnd/>
          </a:ln>
        </p:spPr>
        <p:txBody>
          <a:bodyPr>
            <a:spAutoFit/>
          </a:bodyPr>
          <a:lstStyle/>
          <a:p>
            <a:pPr>
              <a:spcBef>
                <a:spcPct val="50000"/>
              </a:spcBef>
            </a:pPr>
            <a:r>
              <a:rPr lang="en-US" sz="1600">
                <a:latin typeface="Arial" charset="0"/>
              </a:rPr>
              <a:t>Các bạn học sinh đang dọn dẹp lớp học, bạn nào cũng đeo khẩu trang. Đây là việc nên làm vì vệ sinh lớp học thường xuyên thì không khí trong lớp sẽ thoáng đãng, trong lành. Khi dọn vệ sinh đeo khẩu trang sẽ ngăn được các chất bụi bẩn bay vào mũi, họng</a:t>
            </a:r>
          </a:p>
        </p:txBody>
      </p:sp>
      <p:pic>
        <p:nvPicPr>
          <p:cNvPr id="37918" name="Picture 30" descr="23082010009"/>
          <p:cNvPicPr>
            <a:picLocks noChangeAspect="1" noChangeArrowheads="1"/>
          </p:cNvPicPr>
          <p:nvPr/>
        </p:nvPicPr>
        <p:blipFill>
          <a:blip r:embed="rId6"/>
          <a:srcRect/>
          <a:stretch>
            <a:fillRect/>
          </a:stretch>
        </p:blipFill>
        <p:spPr bwMode="auto">
          <a:xfrm>
            <a:off x="449783" y="2107557"/>
            <a:ext cx="3733800" cy="3505200"/>
          </a:xfrm>
          <a:prstGeom prst="rect">
            <a:avLst/>
          </a:prstGeom>
          <a:noFill/>
          <a:ln w="9525">
            <a:noFill/>
            <a:miter lim="800000"/>
            <a:headEnd/>
            <a:tailEnd/>
          </a:ln>
        </p:spPr>
      </p:pic>
      <p:sp>
        <p:nvSpPr>
          <p:cNvPr id="37919" name="Oval 31"/>
          <p:cNvSpPr>
            <a:spLocks noChangeArrowheads="1"/>
          </p:cNvSpPr>
          <p:nvPr/>
        </p:nvSpPr>
        <p:spPr bwMode="auto">
          <a:xfrm>
            <a:off x="2133600" y="5943600"/>
            <a:ext cx="381000" cy="381000"/>
          </a:xfrm>
          <a:prstGeom prst="ellipse">
            <a:avLst/>
          </a:prstGeom>
          <a:solidFill>
            <a:schemeClr val="accent1"/>
          </a:solidFill>
          <a:ln w="9525">
            <a:solidFill>
              <a:schemeClr val="accent1"/>
            </a:solidFill>
            <a:round/>
            <a:headEnd/>
            <a:tailEnd/>
          </a:ln>
        </p:spPr>
        <p:txBody>
          <a:bodyPr wrap="none" anchor="ctr"/>
          <a:lstStyle/>
          <a:p>
            <a:pPr algn="ctr"/>
            <a:r>
              <a:rPr lang="en-US" sz="1600">
                <a:latin typeface="Arial" charset="0"/>
              </a:rPr>
              <a:t>8</a:t>
            </a:r>
          </a:p>
        </p:txBody>
      </p:sp>
      <p:sp>
        <p:nvSpPr>
          <p:cNvPr id="37920" name="AutoShape 32"/>
          <p:cNvSpPr>
            <a:spLocks noChangeArrowheads="1"/>
          </p:cNvSpPr>
          <p:nvPr/>
        </p:nvSpPr>
        <p:spPr bwMode="auto">
          <a:xfrm>
            <a:off x="4419600" y="1143000"/>
            <a:ext cx="4724400" cy="5410200"/>
          </a:xfrm>
          <a:prstGeom prst="irregularSeal1">
            <a:avLst/>
          </a:prstGeom>
          <a:solidFill>
            <a:schemeClr val="accent1"/>
          </a:solidFill>
          <a:ln w="9525">
            <a:solidFill>
              <a:schemeClr val="accent1"/>
            </a:solidFill>
            <a:miter lim="800000"/>
            <a:headEnd/>
            <a:tailEnd/>
          </a:ln>
        </p:spPr>
        <p:txBody>
          <a:bodyPr wrap="none" anchor="ctr"/>
          <a:lstStyle/>
          <a:p>
            <a:endParaRPr lang="en-US" sz="1600">
              <a:latin typeface="Arial" charset="0"/>
            </a:endParaRPr>
          </a:p>
        </p:txBody>
      </p:sp>
      <p:sp>
        <p:nvSpPr>
          <p:cNvPr id="37922" name="Text Box 34"/>
          <p:cNvSpPr txBox="1">
            <a:spLocks noChangeArrowheads="1"/>
          </p:cNvSpPr>
          <p:nvPr/>
        </p:nvSpPr>
        <p:spPr bwMode="auto">
          <a:xfrm>
            <a:off x="5638800" y="2743200"/>
            <a:ext cx="2362200" cy="1816100"/>
          </a:xfrm>
          <a:prstGeom prst="rect">
            <a:avLst/>
          </a:prstGeom>
          <a:noFill/>
          <a:ln w="9525">
            <a:noFill/>
            <a:miter lim="800000"/>
            <a:headEnd/>
            <a:tailEnd/>
          </a:ln>
        </p:spPr>
        <p:txBody>
          <a:bodyPr>
            <a:spAutoFit/>
          </a:bodyPr>
          <a:lstStyle/>
          <a:p>
            <a:pPr>
              <a:spcBef>
                <a:spcPct val="50000"/>
              </a:spcBef>
            </a:pPr>
            <a:r>
              <a:rPr lang="en-US" sz="1600" b="1">
                <a:solidFill>
                  <a:srgbClr val="6600CC"/>
                </a:solidFill>
                <a:latin typeface="Arial" charset="0"/>
              </a:rPr>
              <a:t>Các bạn đang đi chơi trong công viên. Đây là việc nên làm vì vườn hoa, công viên,… là những nơi có không khí trong lành</a:t>
            </a:r>
          </a:p>
        </p:txBody>
      </p:sp>
      <p:sp>
        <p:nvSpPr>
          <p:cNvPr id="8216" name="Text Box 36"/>
          <p:cNvSpPr txBox="1">
            <a:spLocks noChangeArrowheads="1"/>
          </p:cNvSpPr>
          <p:nvPr/>
        </p:nvSpPr>
        <p:spPr bwMode="auto">
          <a:xfrm>
            <a:off x="609600" y="1828800"/>
            <a:ext cx="3124200" cy="338138"/>
          </a:xfrm>
          <a:prstGeom prst="rect">
            <a:avLst/>
          </a:prstGeom>
          <a:noFill/>
          <a:ln w="9525">
            <a:noFill/>
            <a:miter lim="800000"/>
            <a:headEnd/>
            <a:tailEnd/>
          </a:ln>
        </p:spPr>
        <p:txBody>
          <a:bodyPr>
            <a:spAutoFit/>
          </a:bodyPr>
          <a:lstStyle/>
          <a:p>
            <a:pPr>
              <a:spcBef>
                <a:spcPct val="50000"/>
              </a:spcBef>
            </a:pPr>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37894"/>
                                        </p:tgtEl>
                                        <p:attrNameLst>
                                          <p:attrName>style.visibility</p:attrName>
                                        </p:attrNameLst>
                                      </p:cBhvr>
                                      <p:to>
                                        <p:strVal val="visible"/>
                                      </p:to>
                                    </p:set>
                                    <p:animEffect transition="in" filter="wedge">
                                      <p:cBhvr>
                                        <p:cTn id="7" dur="2000"/>
                                        <p:tgtEl>
                                          <p:spTgt spid="378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7895">
                                            <p:bg/>
                                          </p:spTgt>
                                        </p:tgtEl>
                                        <p:attrNameLst>
                                          <p:attrName>style.visibility</p:attrName>
                                        </p:attrNameLst>
                                      </p:cBhvr>
                                      <p:to>
                                        <p:strVal val="visible"/>
                                      </p:to>
                                    </p:set>
                                    <p:animEffect transition="in" filter="box(in)">
                                      <p:cBhvr>
                                        <p:cTn id="12" dur="500"/>
                                        <p:tgtEl>
                                          <p:spTgt spid="37895">
                                            <p:bg/>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7895">
                                            <p:txEl>
                                              <p:pRg st="0" end="0"/>
                                            </p:txEl>
                                          </p:spTgt>
                                        </p:tgtEl>
                                        <p:attrNameLst>
                                          <p:attrName>style.visibility</p:attrName>
                                        </p:attrNameLst>
                                      </p:cBhvr>
                                      <p:to>
                                        <p:strVal val="visible"/>
                                      </p:to>
                                    </p:set>
                                    <p:animEffect transition="in" filter="box(in)">
                                      <p:cBhvr>
                                        <p:cTn id="15" dur="500"/>
                                        <p:tgtEl>
                                          <p:spTgt spid="3789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7905"/>
                                        </p:tgtEl>
                                        <p:attrNameLst>
                                          <p:attrName>style.visibility</p:attrName>
                                        </p:attrNameLst>
                                      </p:cBhvr>
                                      <p:to>
                                        <p:strVal val="visible"/>
                                      </p:to>
                                    </p:set>
                                    <p:animEffect transition="in" filter="fade">
                                      <p:cBhvr>
                                        <p:cTn id="20" dur="1000"/>
                                        <p:tgtEl>
                                          <p:spTgt spid="37905"/>
                                        </p:tgtEl>
                                      </p:cBhvr>
                                    </p:animEffect>
                                    <p:anim calcmode="lin" valueType="num">
                                      <p:cBhvr>
                                        <p:cTn id="21" dur="1000" fill="hold"/>
                                        <p:tgtEl>
                                          <p:spTgt spid="37905"/>
                                        </p:tgtEl>
                                        <p:attrNameLst>
                                          <p:attrName>ppt_x</p:attrName>
                                        </p:attrNameLst>
                                      </p:cBhvr>
                                      <p:tavLst>
                                        <p:tav tm="0">
                                          <p:val>
                                            <p:strVal val="#ppt_x"/>
                                          </p:val>
                                        </p:tav>
                                        <p:tav tm="100000">
                                          <p:val>
                                            <p:strVal val="#ppt_x"/>
                                          </p:val>
                                        </p:tav>
                                      </p:tavLst>
                                    </p:anim>
                                    <p:anim calcmode="lin" valueType="num">
                                      <p:cBhvr>
                                        <p:cTn id="22" dur="1000" fill="hold"/>
                                        <p:tgtEl>
                                          <p:spTgt spid="37905"/>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56" presetClass="entr" presetSubtype="0" fill="hold" grpId="0" nodeType="clickEffect">
                                  <p:stCondLst>
                                    <p:cond delay="0"/>
                                  </p:stCondLst>
                                  <p:childTnLst>
                                    <p:set>
                                      <p:cBhvr>
                                        <p:cTn id="26" dur="1" fill="hold">
                                          <p:stCondLst>
                                            <p:cond delay="0"/>
                                          </p:stCondLst>
                                        </p:cTn>
                                        <p:tgtEl>
                                          <p:spTgt spid="37898"/>
                                        </p:tgtEl>
                                        <p:attrNameLst>
                                          <p:attrName>style.visibility</p:attrName>
                                        </p:attrNameLst>
                                      </p:cBhvr>
                                      <p:to>
                                        <p:strVal val="visible"/>
                                      </p:to>
                                    </p:set>
                                    <p:anim by="(-#ppt_w*2)" calcmode="lin" valueType="num">
                                      <p:cBhvr rctx="PPT">
                                        <p:cTn id="27" dur="500" autoRev="1" fill="hold">
                                          <p:stCondLst>
                                            <p:cond delay="0"/>
                                          </p:stCondLst>
                                        </p:cTn>
                                        <p:tgtEl>
                                          <p:spTgt spid="37898"/>
                                        </p:tgtEl>
                                        <p:attrNameLst>
                                          <p:attrName>ppt_w</p:attrName>
                                        </p:attrNameLst>
                                      </p:cBhvr>
                                    </p:anim>
                                    <p:anim by="(#ppt_w*0.50)" calcmode="lin" valueType="num">
                                      <p:cBhvr>
                                        <p:cTn id="28" dur="500" decel="50000" autoRev="1" fill="hold">
                                          <p:stCondLst>
                                            <p:cond delay="0"/>
                                          </p:stCondLst>
                                        </p:cTn>
                                        <p:tgtEl>
                                          <p:spTgt spid="37898"/>
                                        </p:tgtEl>
                                        <p:attrNameLst>
                                          <p:attrName>ppt_x</p:attrName>
                                        </p:attrNameLst>
                                      </p:cBhvr>
                                    </p:anim>
                                    <p:anim from="(-#ppt_h/2)" to="(#ppt_y)" calcmode="lin" valueType="num">
                                      <p:cBhvr>
                                        <p:cTn id="29" dur="1000" fill="hold">
                                          <p:stCondLst>
                                            <p:cond delay="0"/>
                                          </p:stCondLst>
                                        </p:cTn>
                                        <p:tgtEl>
                                          <p:spTgt spid="37898"/>
                                        </p:tgtEl>
                                        <p:attrNameLst>
                                          <p:attrName>ppt_y</p:attrName>
                                        </p:attrNameLst>
                                      </p:cBhvr>
                                    </p:anim>
                                    <p:animRot by="21600000">
                                      <p:cBhvr>
                                        <p:cTn id="30" dur="1000" fill="hold">
                                          <p:stCondLst>
                                            <p:cond delay="0"/>
                                          </p:stCondLst>
                                        </p:cTn>
                                        <p:tgtEl>
                                          <p:spTgt spid="37898"/>
                                        </p:tgtEl>
                                        <p:attrNameLst>
                                          <p:attrName>r</p:attrName>
                                        </p:attrNameLst>
                                      </p:cBhvr>
                                    </p:animRo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xit" presetSubtype="10" fill="hold" nodeType="clickEffect">
                                  <p:stCondLst>
                                    <p:cond delay="0"/>
                                  </p:stCondLst>
                                  <p:childTnLst>
                                    <p:animEffect transition="out" filter="blinds(horizontal)">
                                      <p:cBhvr>
                                        <p:cTn id="34" dur="500"/>
                                        <p:tgtEl>
                                          <p:spTgt spid="37894"/>
                                        </p:tgtEl>
                                      </p:cBhvr>
                                    </p:animEffect>
                                    <p:set>
                                      <p:cBhvr>
                                        <p:cTn id="35" dur="1" fill="hold">
                                          <p:stCondLst>
                                            <p:cond delay="499"/>
                                          </p:stCondLst>
                                        </p:cTn>
                                        <p:tgtEl>
                                          <p:spTgt spid="37894"/>
                                        </p:tgtEl>
                                        <p:attrNameLst>
                                          <p:attrName>style.visibility</p:attrName>
                                        </p:attrNameLst>
                                      </p:cBhvr>
                                      <p:to>
                                        <p:strVal val="hidden"/>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xit" presetSubtype="10" fill="hold" grpId="1" nodeType="clickEffect">
                                  <p:stCondLst>
                                    <p:cond delay="0"/>
                                  </p:stCondLst>
                                  <p:childTnLst>
                                    <p:animEffect transition="out" filter="blinds(horizontal)">
                                      <p:cBhvr>
                                        <p:cTn id="39" dur="500"/>
                                        <p:tgtEl>
                                          <p:spTgt spid="37895">
                                            <p:txEl>
                                              <p:pRg st="0" end="0"/>
                                            </p:txEl>
                                          </p:spTgt>
                                        </p:tgtEl>
                                      </p:cBhvr>
                                    </p:animEffect>
                                    <p:set>
                                      <p:cBhvr>
                                        <p:cTn id="40" dur="1" fill="hold">
                                          <p:stCondLst>
                                            <p:cond delay="499"/>
                                          </p:stCondLst>
                                        </p:cTn>
                                        <p:tgtEl>
                                          <p:spTgt spid="37895">
                                            <p:txEl>
                                              <p:pRg st="0" end="0"/>
                                            </p:txEl>
                                          </p:spTgt>
                                        </p:tgtEl>
                                        <p:attrNameLst>
                                          <p:attrName>style.visibility</p:attrName>
                                        </p:attrNameLst>
                                      </p:cBhvr>
                                      <p:to>
                                        <p:strVal val="hidden"/>
                                      </p:to>
                                    </p:set>
                                  </p:childTnLst>
                                </p:cTn>
                              </p:par>
                              <p:par>
                                <p:cTn id="41" presetID="3" presetClass="exit" presetSubtype="10" fill="hold" grpId="1" nodeType="withEffect">
                                  <p:stCondLst>
                                    <p:cond delay="0"/>
                                  </p:stCondLst>
                                  <p:childTnLst>
                                    <p:animEffect transition="out" filter="blinds(horizontal)">
                                      <p:cBhvr>
                                        <p:cTn id="42" dur="500"/>
                                        <p:tgtEl>
                                          <p:spTgt spid="37895">
                                            <p:bg/>
                                          </p:spTgt>
                                        </p:tgtEl>
                                      </p:cBhvr>
                                    </p:animEffect>
                                    <p:set>
                                      <p:cBhvr>
                                        <p:cTn id="43" dur="1" fill="hold">
                                          <p:stCondLst>
                                            <p:cond delay="499"/>
                                          </p:stCondLst>
                                        </p:cTn>
                                        <p:tgtEl>
                                          <p:spTgt spid="37895">
                                            <p:bg/>
                                          </p:spTgt>
                                        </p:tgtEl>
                                        <p:attrNameLst>
                                          <p:attrName>style.visibility</p:attrName>
                                        </p:attrNameLst>
                                      </p:cBhvr>
                                      <p:to>
                                        <p:strVal val="hidden"/>
                                      </p:to>
                                    </p:se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xit" presetSubtype="10" fill="hold" grpId="1" nodeType="clickEffect">
                                  <p:stCondLst>
                                    <p:cond delay="0"/>
                                  </p:stCondLst>
                                  <p:childTnLst>
                                    <p:animEffect transition="out" filter="blinds(horizontal)">
                                      <p:cBhvr>
                                        <p:cTn id="47" dur="500"/>
                                        <p:tgtEl>
                                          <p:spTgt spid="37905"/>
                                        </p:tgtEl>
                                      </p:cBhvr>
                                    </p:animEffect>
                                    <p:set>
                                      <p:cBhvr>
                                        <p:cTn id="48" dur="1" fill="hold">
                                          <p:stCondLst>
                                            <p:cond delay="499"/>
                                          </p:stCondLst>
                                        </p:cTn>
                                        <p:tgtEl>
                                          <p:spTgt spid="37905"/>
                                        </p:tgtEl>
                                        <p:attrNameLst>
                                          <p:attrName>style.visibility</p:attrName>
                                        </p:attrNameLst>
                                      </p:cBhvr>
                                      <p:to>
                                        <p:strVal val="hidden"/>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xit" presetSubtype="10" fill="hold" grpId="1" nodeType="clickEffect">
                                  <p:stCondLst>
                                    <p:cond delay="0"/>
                                  </p:stCondLst>
                                  <p:childTnLst>
                                    <p:animEffect transition="out" filter="blinds(horizontal)">
                                      <p:cBhvr>
                                        <p:cTn id="52" dur="500"/>
                                        <p:tgtEl>
                                          <p:spTgt spid="37898"/>
                                        </p:tgtEl>
                                      </p:cBhvr>
                                    </p:animEffect>
                                    <p:set>
                                      <p:cBhvr>
                                        <p:cTn id="53" dur="1" fill="hold">
                                          <p:stCondLst>
                                            <p:cond delay="499"/>
                                          </p:stCondLst>
                                        </p:cTn>
                                        <p:tgtEl>
                                          <p:spTgt spid="37898"/>
                                        </p:tgtEl>
                                        <p:attrNameLst>
                                          <p:attrName>style.visibility</p:attrName>
                                        </p:attrNameLst>
                                      </p:cBhvr>
                                      <p:to>
                                        <p:strVal val="hidden"/>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55" presetClass="entr" presetSubtype="0" fill="hold" nodeType="clickEffect">
                                  <p:stCondLst>
                                    <p:cond delay="0"/>
                                  </p:stCondLst>
                                  <p:childTnLst>
                                    <p:set>
                                      <p:cBhvr>
                                        <p:cTn id="57" dur="1" fill="hold">
                                          <p:stCondLst>
                                            <p:cond delay="0"/>
                                          </p:stCondLst>
                                        </p:cTn>
                                        <p:tgtEl>
                                          <p:spTgt spid="37906"/>
                                        </p:tgtEl>
                                        <p:attrNameLst>
                                          <p:attrName>style.visibility</p:attrName>
                                        </p:attrNameLst>
                                      </p:cBhvr>
                                      <p:to>
                                        <p:strVal val="visible"/>
                                      </p:to>
                                    </p:set>
                                    <p:anim calcmode="lin" valueType="num">
                                      <p:cBhvr>
                                        <p:cTn id="58" dur="1000" fill="hold"/>
                                        <p:tgtEl>
                                          <p:spTgt spid="37906"/>
                                        </p:tgtEl>
                                        <p:attrNameLst>
                                          <p:attrName>ppt_w</p:attrName>
                                        </p:attrNameLst>
                                      </p:cBhvr>
                                      <p:tavLst>
                                        <p:tav tm="0">
                                          <p:val>
                                            <p:strVal val="#ppt_w*0.70"/>
                                          </p:val>
                                        </p:tav>
                                        <p:tav tm="100000">
                                          <p:val>
                                            <p:strVal val="#ppt_w"/>
                                          </p:val>
                                        </p:tav>
                                      </p:tavLst>
                                    </p:anim>
                                    <p:anim calcmode="lin" valueType="num">
                                      <p:cBhvr>
                                        <p:cTn id="59" dur="1000" fill="hold"/>
                                        <p:tgtEl>
                                          <p:spTgt spid="37906"/>
                                        </p:tgtEl>
                                        <p:attrNameLst>
                                          <p:attrName>ppt_h</p:attrName>
                                        </p:attrNameLst>
                                      </p:cBhvr>
                                      <p:tavLst>
                                        <p:tav tm="0">
                                          <p:val>
                                            <p:strVal val="#ppt_h"/>
                                          </p:val>
                                        </p:tav>
                                        <p:tav tm="100000">
                                          <p:val>
                                            <p:strVal val="#ppt_h"/>
                                          </p:val>
                                        </p:tav>
                                      </p:tavLst>
                                    </p:anim>
                                    <p:animEffect transition="in" filter="fade">
                                      <p:cBhvr>
                                        <p:cTn id="60" dur="1000"/>
                                        <p:tgtEl>
                                          <p:spTgt spid="37906"/>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37907"/>
                                        </p:tgtEl>
                                        <p:attrNameLst>
                                          <p:attrName>style.visibility</p:attrName>
                                        </p:attrNameLst>
                                      </p:cBhvr>
                                      <p:to>
                                        <p:strVal val="visible"/>
                                      </p:to>
                                    </p:set>
                                    <p:animEffect transition="in" filter="fade">
                                      <p:cBhvr>
                                        <p:cTn id="65" dur="1000"/>
                                        <p:tgtEl>
                                          <p:spTgt spid="37907"/>
                                        </p:tgtEl>
                                      </p:cBhvr>
                                    </p:animEffect>
                                    <p:anim calcmode="lin" valueType="num">
                                      <p:cBhvr>
                                        <p:cTn id="66" dur="1000" fill="hold"/>
                                        <p:tgtEl>
                                          <p:spTgt spid="37907"/>
                                        </p:tgtEl>
                                        <p:attrNameLst>
                                          <p:attrName>ppt_x</p:attrName>
                                        </p:attrNameLst>
                                      </p:cBhvr>
                                      <p:tavLst>
                                        <p:tav tm="0">
                                          <p:val>
                                            <p:strVal val="#ppt_x"/>
                                          </p:val>
                                        </p:tav>
                                        <p:tav tm="100000">
                                          <p:val>
                                            <p:strVal val="#ppt_x"/>
                                          </p:val>
                                        </p:tav>
                                      </p:tavLst>
                                    </p:anim>
                                    <p:anim calcmode="lin" valueType="num">
                                      <p:cBhvr>
                                        <p:cTn id="67" dur="1000" fill="hold"/>
                                        <p:tgtEl>
                                          <p:spTgt spid="37907"/>
                                        </p:tgtEl>
                                        <p:attrNameLst>
                                          <p:attrName>ppt_y</p:attrName>
                                        </p:attrNameLst>
                                      </p:cBhvr>
                                      <p:tavLst>
                                        <p:tav tm="0">
                                          <p:val>
                                            <p:strVal val="#ppt_y+.1"/>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30" presetClass="entr" presetSubtype="0" fill="hold" grpId="0" nodeType="clickEffect">
                                  <p:stCondLst>
                                    <p:cond delay="0"/>
                                  </p:stCondLst>
                                  <p:childTnLst>
                                    <p:set>
                                      <p:cBhvr>
                                        <p:cTn id="71" dur="1" fill="hold">
                                          <p:stCondLst>
                                            <p:cond delay="0"/>
                                          </p:stCondLst>
                                        </p:cTn>
                                        <p:tgtEl>
                                          <p:spTgt spid="37908"/>
                                        </p:tgtEl>
                                        <p:attrNameLst>
                                          <p:attrName>style.visibility</p:attrName>
                                        </p:attrNameLst>
                                      </p:cBhvr>
                                      <p:to>
                                        <p:strVal val="visible"/>
                                      </p:to>
                                    </p:set>
                                    <p:animEffect transition="in" filter="fade">
                                      <p:cBhvr>
                                        <p:cTn id="72" dur="800" decel="100000"/>
                                        <p:tgtEl>
                                          <p:spTgt spid="37908"/>
                                        </p:tgtEl>
                                      </p:cBhvr>
                                    </p:animEffect>
                                    <p:anim calcmode="lin" valueType="num">
                                      <p:cBhvr>
                                        <p:cTn id="73" dur="800" decel="100000" fill="hold"/>
                                        <p:tgtEl>
                                          <p:spTgt spid="37908"/>
                                        </p:tgtEl>
                                        <p:attrNameLst>
                                          <p:attrName>style.rotation</p:attrName>
                                        </p:attrNameLst>
                                      </p:cBhvr>
                                      <p:tavLst>
                                        <p:tav tm="0">
                                          <p:val>
                                            <p:fltVal val="-90"/>
                                          </p:val>
                                        </p:tav>
                                        <p:tav tm="100000">
                                          <p:val>
                                            <p:fltVal val="0"/>
                                          </p:val>
                                        </p:tav>
                                      </p:tavLst>
                                    </p:anim>
                                    <p:anim calcmode="lin" valueType="num">
                                      <p:cBhvr>
                                        <p:cTn id="74" dur="800" decel="100000" fill="hold"/>
                                        <p:tgtEl>
                                          <p:spTgt spid="37908"/>
                                        </p:tgtEl>
                                        <p:attrNameLst>
                                          <p:attrName>ppt_x</p:attrName>
                                        </p:attrNameLst>
                                      </p:cBhvr>
                                      <p:tavLst>
                                        <p:tav tm="0">
                                          <p:val>
                                            <p:strVal val="#ppt_x+0.4"/>
                                          </p:val>
                                        </p:tav>
                                        <p:tav tm="100000">
                                          <p:val>
                                            <p:strVal val="#ppt_x-0.05"/>
                                          </p:val>
                                        </p:tav>
                                      </p:tavLst>
                                    </p:anim>
                                    <p:anim calcmode="lin" valueType="num">
                                      <p:cBhvr>
                                        <p:cTn id="75" dur="800" decel="100000" fill="hold"/>
                                        <p:tgtEl>
                                          <p:spTgt spid="37908"/>
                                        </p:tgtEl>
                                        <p:attrNameLst>
                                          <p:attrName>ppt_y</p:attrName>
                                        </p:attrNameLst>
                                      </p:cBhvr>
                                      <p:tavLst>
                                        <p:tav tm="0">
                                          <p:val>
                                            <p:strVal val="#ppt_y-0.4"/>
                                          </p:val>
                                        </p:tav>
                                        <p:tav tm="100000">
                                          <p:val>
                                            <p:strVal val="#ppt_y+0.1"/>
                                          </p:val>
                                        </p:tav>
                                      </p:tavLst>
                                    </p:anim>
                                    <p:anim calcmode="lin" valueType="num">
                                      <p:cBhvr>
                                        <p:cTn id="76" dur="200" accel="100000" fill="hold">
                                          <p:stCondLst>
                                            <p:cond delay="800"/>
                                          </p:stCondLst>
                                        </p:cTn>
                                        <p:tgtEl>
                                          <p:spTgt spid="37908"/>
                                        </p:tgtEl>
                                        <p:attrNameLst>
                                          <p:attrName>ppt_x</p:attrName>
                                        </p:attrNameLst>
                                      </p:cBhvr>
                                      <p:tavLst>
                                        <p:tav tm="0">
                                          <p:val>
                                            <p:strVal val="#ppt_x-0.05"/>
                                          </p:val>
                                        </p:tav>
                                        <p:tav tm="100000">
                                          <p:val>
                                            <p:strVal val="#ppt_x"/>
                                          </p:val>
                                        </p:tav>
                                      </p:tavLst>
                                    </p:anim>
                                    <p:anim calcmode="lin" valueType="num">
                                      <p:cBhvr>
                                        <p:cTn id="77" dur="200" accel="100000" fill="hold">
                                          <p:stCondLst>
                                            <p:cond delay="800"/>
                                          </p:stCondLst>
                                        </p:cTn>
                                        <p:tgtEl>
                                          <p:spTgt spid="37908"/>
                                        </p:tgtEl>
                                        <p:attrNameLst>
                                          <p:attrName>ppt_y</p:attrName>
                                        </p:attrNameLst>
                                      </p:cBhvr>
                                      <p:tavLst>
                                        <p:tav tm="0">
                                          <p:val>
                                            <p:strVal val="#ppt_y+0.1"/>
                                          </p:val>
                                        </p:tav>
                                        <p:tav tm="100000">
                                          <p:val>
                                            <p:strVal val="#ppt_y"/>
                                          </p:val>
                                        </p:tav>
                                      </p:tavLst>
                                    </p:anim>
                                  </p:childTnLst>
                                </p:cTn>
                              </p:par>
                            </p:childTnLst>
                          </p:cTn>
                        </p:par>
                      </p:childTnLst>
                    </p:cTn>
                  </p:par>
                  <p:par>
                    <p:cTn id="78" fill="hold" nodeType="clickPar">
                      <p:stCondLst>
                        <p:cond delay="indefinite"/>
                      </p:stCondLst>
                      <p:childTnLst>
                        <p:par>
                          <p:cTn id="79" fill="hold" nodeType="withGroup">
                            <p:stCondLst>
                              <p:cond delay="0"/>
                            </p:stCondLst>
                            <p:childTnLst>
                              <p:par>
                                <p:cTn id="80" presetID="49" presetClass="entr" presetSubtype="0" decel="100000" fill="hold" grpId="0" nodeType="clickEffect">
                                  <p:stCondLst>
                                    <p:cond delay="0"/>
                                  </p:stCondLst>
                                  <p:childTnLst>
                                    <p:set>
                                      <p:cBhvr>
                                        <p:cTn id="81" dur="1" fill="hold">
                                          <p:stCondLst>
                                            <p:cond delay="0"/>
                                          </p:stCondLst>
                                        </p:cTn>
                                        <p:tgtEl>
                                          <p:spTgt spid="37909"/>
                                        </p:tgtEl>
                                        <p:attrNameLst>
                                          <p:attrName>style.visibility</p:attrName>
                                        </p:attrNameLst>
                                      </p:cBhvr>
                                      <p:to>
                                        <p:strVal val="visible"/>
                                      </p:to>
                                    </p:set>
                                    <p:anim calcmode="lin" valueType="num">
                                      <p:cBhvr>
                                        <p:cTn id="82" dur="500" fill="hold"/>
                                        <p:tgtEl>
                                          <p:spTgt spid="37909"/>
                                        </p:tgtEl>
                                        <p:attrNameLst>
                                          <p:attrName>ppt_w</p:attrName>
                                        </p:attrNameLst>
                                      </p:cBhvr>
                                      <p:tavLst>
                                        <p:tav tm="0">
                                          <p:val>
                                            <p:fltVal val="0"/>
                                          </p:val>
                                        </p:tav>
                                        <p:tav tm="100000">
                                          <p:val>
                                            <p:strVal val="#ppt_w"/>
                                          </p:val>
                                        </p:tav>
                                      </p:tavLst>
                                    </p:anim>
                                    <p:anim calcmode="lin" valueType="num">
                                      <p:cBhvr>
                                        <p:cTn id="83" dur="500" fill="hold"/>
                                        <p:tgtEl>
                                          <p:spTgt spid="37909"/>
                                        </p:tgtEl>
                                        <p:attrNameLst>
                                          <p:attrName>ppt_h</p:attrName>
                                        </p:attrNameLst>
                                      </p:cBhvr>
                                      <p:tavLst>
                                        <p:tav tm="0">
                                          <p:val>
                                            <p:fltVal val="0"/>
                                          </p:val>
                                        </p:tav>
                                        <p:tav tm="100000">
                                          <p:val>
                                            <p:strVal val="#ppt_h"/>
                                          </p:val>
                                        </p:tav>
                                      </p:tavLst>
                                    </p:anim>
                                    <p:anim calcmode="lin" valueType="num">
                                      <p:cBhvr>
                                        <p:cTn id="84" dur="500" fill="hold"/>
                                        <p:tgtEl>
                                          <p:spTgt spid="37909"/>
                                        </p:tgtEl>
                                        <p:attrNameLst>
                                          <p:attrName>style.rotation</p:attrName>
                                        </p:attrNameLst>
                                      </p:cBhvr>
                                      <p:tavLst>
                                        <p:tav tm="0">
                                          <p:val>
                                            <p:fltVal val="360"/>
                                          </p:val>
                                        </p:tav>
                                        <p:tav tm="100000">
                                          <p:val>
                                            <p:fltVal val="0"/>
                                          </p:val>
                                        </p:tav>
                                      </p:tavLst>
                                    </p:anim>
                                    <p:animEffect transition="in" filter="fade">
                                      <p:cBhvr>
                                        <p:cTn id="85" dur="500"/>
                                        <p:tgtEl>
                                          <p:spTgt spid="3790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3" presetClass="exit" presetSubtype="10" fill="hold" nodeType="clickEffect">
                                  <p:stCondLst>
                                    <p:cond delay="0"/>
                                  </p:stCondLst>
                                  <p:childTnLst>
                                    <p:animEffect transition="out" filter="blinds(horizontal)">
                                      <p:cBhvr>
                                        <p:cTn id="89" dur="500"/>
                                        <p:tgtEl>
                                          <p:spTgt spid="37906"/>
                                        </p:tgtEl>
                                      </p:cBhvr>
                                    </p:animEffect>
                                    <p:set>
                                      <p:cBhvr>
                                        <p:cTn id="90" dur="1" fill="hold">
                                          <p:stCondLst>
                                            <p:cond delay="499"/>
                                          </p:stCondLst>
                                        </p:cTn>
                                        <p:tgtEl>
                                          <p:spTgt spid="37906"/>
                                        </p:tgtEl>
                                        <p:attrNameLst>
                                          <p:attrName>style.visibility</p:attrName>
                                        </p:attrNameLst>
                                      </p:cBhvr>
                                      <p:to>
                                        <p:strVal val="hidden"/>
                                      </p:to>
                                    </p:set>
                                  </p:childTnLst>
                                </p:cTn>
                              </p:par>
                            </p:childTnLst>
                          </p:cTn>
                        </p:par>
                      </p:childTnLst>
                    </p:cTn>
                  </p:par>
                  <p:par>
                    <p:cTn id="91" fill="hold" nodeType="clickPar">
                      <p:stCondLst>
                        <p:cond delay="indefinite"/>
                      </p:stCondLst>
                      <p:childTnLst>
                        <p:par>
                          <p:cTn id="92" fill="hold" nodeType="withGroup">
                            <p:stCondLst>
                              <p:cond delay="0"/>
                            </p:stCondLst>
                            <p:childTnLst>
                              <p:par>
                                <p:cTn id="93" presetID="3" presetClass="exit" presetSubtype="10" fill="hold" grpId="1" nodeType="clickEffect">
                                  <p:stCondLst>
                                    <p:cond delay="0"/>
                                  </p:stCondLst>
                                  <p:childTnLst>
                                    <p:animEffect transition="out" filter="blinds(horizontal)">
                                      <p:cBhvr>
                                        <p:cTn id="94" dur="500"/>
                                        <p:tgtEl>
                                          <p:spTgt spid="37907"/>
                                        </p:tgtEl>
                                      </p:cBhvr>
                                    </p:animEffect>
                                    <p:set>
                                      <p:cBhvr>
                                        <p:cTn id="95" dur="1" fill="hold">
                                          <p:stCondLst>
                                            <p:cond delay="499"/>
                                          </p:stCondLst>
                                        </p:cTn>
                                        <p:tgtEl>
                                          <p:spTgt spid="37907"/>
                                        </p:tgtEl>
                                        <p:attrNameLst>
                                          <p:attrName>style.visibility</p:attrName>
                                        </p:attrNameLst>
                                      </p:cBhvr>
                                      <p:to>
                                        <p:strVal val="hidden"/>
                                      </p:to>
                                    </p:set>
                                  </p:childTnLst>
                                </p:cTn>
                              </p:par>
                            </p:childTnLst>
                          </p:cTn>
                        </p:par>
                      </p:childTnLst>
                    </p:cTn>
                  </p:par>
                  <p:par>
                    <p:cTn id="96" fill="hold" nodeType="clickPar">
                      <p:stCondLst>
                        <p:cond delay="indefinite"/>
                      </p:stCondLst>
                      <p:childTnLst>
                        <p:par>
                          <p:cTn id="97" fill="hold" nodeType="withGroup">
                            <p:stCondLst>
                              <p:cond delay="0"/>
                            </p:stCondLst>
                            <p:childTnLst>
                              <p:par>
                                <p:cTn id="98" presetID="5" presetClass="exit" presetSubtype="10" fill="hold" grpId="1" nodeType="clickEffect">
                                  <p:stCondLst>
                                    <p:cond delay="0"/>
                                  </p:stCondLst>
                                  <p:childTnLst>
                                    <p:animEffect transition="out" filter="checkerboard(across)">
                                      <p:cBhvr>
                                        <p:cTn id="99" dur="500"/>
                                        <p:tgtEl>
                                          <p:spTgt spid="37908"/>
                                        </p:tgtEl>
                                      </p:cBhvr>
                                    </p:animEffect>
                                    <p:set>
                                      <p:cBhvr>
                                        <p:cTn id="100" dur="1" fill="hold">
                                          <p:stCondLst>
                                            <p:cond delay="499"/>
                                          </p:stCondLst>
                                        </p:cTn>
                                        <p:tgtEl>
                                          <p:spTgt spid="37908"/>
                                        </p:tgtEl>
                                        <p:attrNameLst>
                                          <p:attrName>style.visibility</p:attrName>
                                        </p:attrNameLst>
                                      </p:cBhvr>
                                      <p:to>
                                        <p:strVal val="hidden"/>
                                      </p:to>
                                    </p:se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3" presetClass="exit" presetSubtype="10" fill="hold" grpId="1" nodeType="clickEffect">
                                  <p:stCondLst>
                                    <p:cond delay="0"/>
                                  </p:stCondLst>
                                  <p:childTnLst>
                                    <p:animEffect transition="out" filter="blinds(horizontal)">
                                      <p:cBhvr>
                                        <p:cTn id="104" dur="500"/>
                                        <p:tgtEl>
                                          <p:spTgt spid="37909"/>
                                        </p:tgtEl>
                                      </p:cBhvr>
                                    </p:animEffect>
                                    <p:set>
                                      <p:cBhvr>
                                        <p:cTn id="105" dur="1" fill="hold">
                                          <p:stCondLst>
                                            <p:cond delay="499"/>
                                          </p:stCondLst>
                                        </p:cTn>
                                        <p:tgtEl>
                                          <p:spTgt spid="37909"/>
                                        </p:tgtEl>
                                        <p:attrNameLst>
                                          <p:attrName>style.visibility</p:attrName>
                                        </p:attrNameLst>
                                      </p:cBhvr>
                                      <p:to>
                                        <p:strVal val="hidden"/>
                                      </p:to>
                                    </p:se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5" presetClass="entr" presetSubtype="0" fill="hold" nodeType="clickEffect">
                                  <p:stCondLst>
                                    <p:cond delay="0"/>
                                  </p:stCondLst>
                                  <p:childTnLst>
                                    <p:set>
                                      <p:cBhvr>
                                        <p:cTn id="109" dur="1" fill="hold">
                                          <p:stCondLst>
                                            <p:cond delay="0"/>
                                          </p:stCondLst>
                                        </p:cTn>
                                        <p:tgtEl>
                                          <p:spTgt spid="37910"/>
                                        </p:tgtEl>
                                        <p:attrNameLst>
                                          <p:attrName>style.visibility</p:attrName>
                                        </p:attrNameLst>
                                      </p:cBhvr>
                                      <p:to>
                                        <p:strVal val="visible"/>
                                      </p:to>
                                    </p:set>
                                    <p:anim calcmode="lin" valueType="num">
                                      <p:cBhvr>
                                        <p:cTn id="110" dur="500" decel="50000" fill="hold">
                                          <p:stCondLst>
                                            <p:cond delay="0"/>
                                          </p:stCondLst>
                                        </p:cTn>
                                        <p:tgtEl>
                                          <p:spTgt spid="37910"/>
                                        </p:tgtEl>
                                        <p:attrNameLst>
                                          <p:attrName>style.rotation</p:attrName>
                                        </p:attrNameLst>
                                      </p:cBhvr>
                                      <p:tavLst>
                                        <p:tav tm="0">
                                          <p:val>
                                            <p:fltVal val="-90"/>
                                          </p:val>
                                        </p:tav>
                                        <p:tav tm="100000">
                                          <p:val>
                                            <p:fltVal val="0"/>
                                          </p:val>
                                        </p:tav>
                                      </p:tavLst>
                                    </p:anim>
                                    <p:anim calcmode="lin" valueType="num">
                                      <p:cBhvr>
                                        <p:cTn id="111" dur="500" decel="50000" fill="hold">
                                          <p:stCondLst>
                                            <p:cond delay="0"/>
                                          </p:stCondLst>
                                        </p:cTn>
                                        <p:tgtEl>
                                          <p:spTgt spid="37910"/>
                                        </p:tgtEl>
                                        <p:attrNameLst>
                                          <p:attrName>ppt_w</p:attrName>
                                        </p:attrNameLst>
                                      </p:cBhvr>
                                      <p:tavLst>
                                        <p:tav tm="0">
                                          <p:val>
                                            <p:strVal val="#ppt_w"/>
                                          </p:val>
                                        </p:tav>
                                        <p:tav tm="100000">
                                          <p:val>
                                            <p:strVal val="#ppt_w*.05"/>
                                          </p:val>
                                        </p:tav>
                                      </p:tavLst>
                                    </p:anim>
                                    <p:anim calcmode="lin" valueType="num">
                                      <p:cBhvr>
                                        <p:cTn id="112" dur="500" accel="50000" fill="hold">
                                          <p:stCondLst>
                                            <p:cond delay="500"/>
                                          </p:stCondLst>
                                        </p:cTn>
                                        <p:tgtEl>
                                          <p:spTgt spid="37910"/>
                                        </p:tgtEl>
                                        <p:attrNameLst>
                                          <p:attrName>ppt_w</p:attrName>
                                        </p:attrNameLst>
                                      </p:cBhvr>
                                      <p:tavLst>
                                        <p:tav tm="0">
                                          <p:val>
                                            <p:strVal val="#ppt_w*.05"/>
                                          </p:val>
                                        </p:tav>
                                        <p:tav tm="100000">
                                          <p:val>
                                            <p:strVal val="#ppt_w"/>
                                          </p:val>
                                        </p:tav>
                                      </p:tavLst>
                                    </p:anim>
                                    <p:anim calcmode="lin" valueType="num">
                                      <p:cBhvr>
                                        <p:cTn id="113" dur="1000" fill="hold"/>
                                        <p:tgtEl>
                                          <p:spTgt spid="37910"/>
                                        </p:tgtEl>
                                        <p:attrNameLst>
                                          <p:attrName>ppt_h</p:attrName>
                                        </p:attrNameLst>
                                      </p:cBhvr>
                                      <p:tavLst>
                                        <p:tav tm="0">
                                          <p:val>
                                            <p:strVal val="#ppt_h"/>
                                          </p:val>
                                        </p:tav>
                                        <p:tav tm="100000">
                                          <p:val>
                                            <p:strVal val="#ppt_h"/>
                                          </p:val>
                                        </p:tav>
                                      </p:tavLst>
                                    </p:anim>
                                    <p:anim calcmode="lin" valueType="num">
                                      <p:cBhvr>
                                        <p:cTn id="114" dur="500" decel="50000" fill="hold">
                                          <p:stCondLst>
                                            <p:cond delay="0"/>
                                          </p:stCondLst>
                                        </p:cTn>
                                        <p:tgtEl>
                                          <p:spTgt spid="37910"/>
                                        </p:tgtEl>
                                        <p:attrNameLst>
                                          <p:attrName>ppt_x</p:attrName>
                                        </p:attrNameLst>
                                      </p:cBhvr>
                                      <p:tavLst>
                                        <p:tav tm="0">
                                          <p:val>
                                            <p:strVal val="#ppt_x+.4"/>
                                          </p:val>
                                        </p:tav>
                                        <p:tav tm="100000">
                                          <p:val>
                                            <p:strVal val="#ppt_x"/>
                                          </p:val>
                                        </p:tav>
                                      </p:tavLst>
                                    </p:anim>
                                    <p:anim calcmode="lin" valueType="num">
                                      <p:cBhvr>
                                        <p:cTn id="115" dur="500" decel="50000" fill="hold">
                                          <p:stCondLst>
                                            <p:cond delay="0"/>
                                          </p:stCondLst>
                                        </p:cTn>
                                        <p:tgtEl>
                                          <p:spTgt spid="37910"/>
                                        </p:tgtEl>
                                        <p:attrNameLst>
                                          <p:attrName>ppt_y</p:attrName>
                                        </p:attrNameLst>
                                      </p:cBhvr>
                                      <p:tavLst>
                                        <p:tav tm="0">
                                          <p:val>
                                            <p:strVal val="#ppt_y-.2"/>
                                          </p:val>
                                        </p:tav>
                                        <p:tav tm="100000">
                                          <p:val>
                                            <p:strVal val="#ppt_y+.1"/>
                                          </p:val>
                                        </p:tav>
                                      </p:tavLst>
                                    </p:anim>
                                    <p:anim calcmode="lin" valueType="num">
                                      <p:cBhvr>
                                        <p:cTn id="116" dur="500" accel="50000" fill="hold">
                                          <p:stCondLst>
                                            <p:cond delay="500"/>
                                          </p:stCondLst>
                                        </p:cTn>
                                        <p:tgtEl>
                                          <p:spTgt spid="37910"/>
                                        </p:tgtEl>
                                        <p:attrNameLst>
                                          <p:attrName>ppt_y</p:attrName>
                                        </p:attrNameLst>
                                      </p:cBhvr>
                                      <p:tavLst>
                                        <p:tav tm="0">
                                          <p:val>
                                            <p:strVal val="#ppt_y+.1"/>
                                          </p:val>
                                        </p:tav>
                                        <p:tav tm="100000">
                                          <p:val>
                                            <p:strVal val="#ppt_y"/>
                                          </p:val>
                                        </p:tav>
                                      </p:tavLst>
                                    </p:anim>
                                    <p:animEffect transition="in" filter="fade">
                                      <p:cBhvr>
                                        <p:cTn id="117" dur="1000" decel="50000">
                                          <p:stCondLst>
                                            <p:cond delay="0"/>
                                          </p:stCondLst>
                                        </p:cTn>
                                        <p:tgtEl>
                                          <p:spTgt spid="37910"/>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42" presetClass="entr" presetSubtype="0" fill="hold" grpId="0" nodeType="clickEffect">
                                  <p:stCondLst>
                                    <p:cond delay="0"/>
                                  </p:stCondLst>
                                  <p:childTnLst>
                                    <p:set>
                                      <p:cBhvr>
                                        <p:cTn id="121" dur="1" fill="hold">
                                          <p:stCondLst>
                                            <p:cond delay="0"/>
                                          </p:stCondLst>
                                        </p:cTn>
                                        <p:tgtEl>
                                          <p:spTgt spid="37911"/>
                                        </p:tgtEl>
                                        <p:attrNameLst>
                                          <p:attrName>style.visibility</p:attrName>
                                        </p:attrNameLst>
                                      </p:cBhvr>
                                      <p:to>
                                        <p:strVal val="visible"/>
                                      </p:to>
                                    </p:set>
                                    <p:animEffect transition="in" filter="fade">
                                      <p:cBhvr>
                                        <p:cTn id="122" dur="1000"/>
                                        <p:tgtEl>
                                          <p:spTgt spid="37911"/>
                                        </p:tgtEl>
                                      </p:cBhvr>
                                    </p:animEffect>
                                    <p:anim calcmode="lin" valueType="num">
                                      <p:cBhvr>
                                        <p:cTn id="123" dur="1000" fill="hold"/>
                                        <p:tgtEl>
                                          <p:spTgt spid="37911"/>
                                        </p:tgtEl>
                                        <p:attrNameLst>
                                          <p:attrName>ppt_x</p:attrName>
                                        </p:attrNameLst>
                                      </p:cBhvr>
                                      <p:tavLst>
                                        <p:tav tm="0">
                                          <p:val>
                                            <p:strVal val="#ppt_x"/>
                                          </p:val>
                                        </p:tav>
                                        <p:tav tm="100000">
                                          <p:val>
                                            <p:strVal val="#ppt_x"/>
                                          </p:val>
                                        </p:tav>
                                      </p:tavLst>
                                    </p:anim>
                                    <p:anim calcmode="lin" valueType="num">
                                      <p:cBhvr>
                                        <p:cTn id="124" dur="1000" fill="hold"/>
                                        <p:tgtEl>
                                          <p:spTgt spid="37911"/>
                                        </p:tgtEl>
                                        <p:attrNameLst>
                                          <p:attrName>ppt_y</p:attrName>
                                        </p:attrNameLst>
                                      </p:cBhvr>
                                      <p:tavLst>
                                        <p:tav tm="0">
                                          <p:val>
                                            <p:strVal val="#ppt_y+.1"/>
                                          </p:val>
                                        </p:tav>
                                        <p:tav tm="100000">
                                          <p:val>
                                            <p:strVal val="#ppt_y"/>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42" presetClass="entr" presetSubtype="0" fill="hold" grpId="0" nodeType="clickEffect">
                                  <p:stCondLst>
                                    <p:cond delay="0"/>
                                  </p:stCondLst>
                                  <p:childTnLst>
                                    <p:set>
                                      <p:cBhvr>
                                        <p:cTn id="128" dur="1" fill="hold">
                                          <p:stCondLst>
                                            <p:cond delay="0"/>
                                          </p:stCondLst>
                                        </p:cTn>
                                        <p:tgtEl>
                                          <p:spTgt spid="37912"/>
                                        </p:tgtEl>
                                        <p:attrNameLst>
                                          <p:attrName>style.visibility</p:attrName>
                                        </p:attrNameLst>
                                      </p:cBhvr>
                                      <p:to>
                                        <p:strVal val="visible"/>
                                      </p:to>
                                    </p:set>
                                    <p:animEffect transition="in" filter="fade">
                                      <p:cBhvr>
                                        <p:cTn id="129" dur="1000"/>
                                        <p:tgtEl>
                                          <p:spTgt spid="37912"/>
                                        </p:tgtEl>
                                      </p:cBhvr>
                                    </p:animEffect>
                                    <p:anim calcmode="lin" valueType="num">
                                      <p:cBhvr>
                                        <p:cTn id="130" dur="1000" fill="hold"/>
                                        <p:tgtEl>
                                          <p:spTgt spid="37912"/>
                                        </p:tgtEl>
                                        <p:attrNameLst>
                                          <p:attrName>ppt_x</p:attrName>
                                        </p:attrNameLst>
                                      </p:cBhvr>
                                      <p:tavLst>
                                        <p:tav tm="0">
                                          <p:val>
                                            <p:strVal val="#ppt_x"/>
                                          </p:val>
                                        </p:tav>
                                        <p:tav tm="100000">
                                          <p:val>
                                            <p:strVal val="#ppt_x"/>
                                          </p:val>
                                        </p:tav>
                                      </p:tavLst>
                                    </p:anim>
                                    <p:anim calcmode="lin" valueType="num">
                                      <p:cBhvr>
                                        <p:cTn id="131" dur="1000" fill="hold"/>
                                        <p:tgtEl>
                                          <p:spTgt spid="37912"/>
                                        </p:tgtEl>
                                        <p:attrNameLst>
                                          <p:attrName>ppt_y</p:attrName>
                                        </p:attrNameLst>
                                      </p:cBhvr>
                                      <p:tavLst>
                                        <p:tav tm="0">
                                          <p:val>
                                            <p:strVal val="#ppt_y+.1"/>
                                          </p:val>
                                        </p:tav>
                                        <p:tav tm="100000">
                                          <p:val>
                                            <p:strVal val="#ppt_y"/>
                                          </p:val>
                                        </p:tav>
                                      </p:tavLst>
                                    </p:anim>
                                  </p:childTnLst>
                                </p:cTn>
                              </p:par>
                            </p:childTnLst>
                          </p:cTn>
                        </p:par>
                      </p:childTnLst>
                    </p:cTn>
                  </p:par>
                  <p:par>
                    <p:cTn id="132" fill="hold" nodeType="clickPar">
                      <p:stCondLst>
                        <p:cond delay="indefinite"/>
                      </p:stCondLst>
                      <p:childTnLst>
                        <p:par>
                          <p:cTn id="133" fill="hold" nodeType="withGroup">
                            <p:stCondLst>
                              <p:cond delay="0"/>
                            </p:stCondLst>
                            <p:childTnLst>
                              <p:par>
                                <p:cTn id="134" presetID="40" presetClass="entr" presetSubtype="0" fill="hold" grpId="0" nodeType="clickEffect">
                                  <p:stCondLst>
                                    <p:cond delay="0"/>
                                  </p:stCondLst>
                                  <p:iterate type="lt">
                                    <p:tmPct val="10000"/>
                                  </p:iterate>
                                  <p:childTnLst>
                                    <p:set>
                                      <p:cBhvr>
                                        <p:cTn id="135" dur="1" fill="hold">
                                          <p:stCondLst>
                                            <p:cond delay="0"/>
                                          </p:stCondLst>
                                        </p:cTn>
                                        <p:tgtEl>
                                          <p:spTgt spid="37913"/>
                                        </p:tgtEl>
                                        <p:attrNameLst>
                                          <p:attrName>style.visibility</p:attrName>
                                        </p:attrNameLst>
                                      </p:cBhvr>
                                      <p:to>
                                        <p:strVal val="visible"/>
                                      </p:to>
                                    </p:set>
                                    <p:animEffect transition="in" filter="fade">
                                      <p:cBhvr>
                                        <p:cTn id="136" dur="500"/>
                                        <p:tgtEl>
                                          <p:spTgt spid="37913"/>
                                        </p:tgtEl>
                                      </p:cBhvr>
                                    </p:animEffect>
                                    <p:anim calcmode="lin" valueType="num">
                                      <p:cBhvr>
                                        <p:cTn id="137" dur="500" fill="hold"/>
                                        <p:tgtEl>
                                          <p:spTgt spid="37913"/>
                                        </p:tgtEl>
                                        <p:attrNameLst>
                                          <p:attrName>ppt_x</p:attrName>
                                        </p:attrNameLst>
                                      </p:cBhvr>
                                      <p:tavLst>
                                        <p:tav tm="0">
                                          <p:val>
                                            <p:strVal val="#ppt_x-.1"/>
                                          </p:val>
                                        </p:tav>
                                        <p:tav tm="100000">
                                          <p:val>
                                            <p:strVal val="#ppt_x"/>
                                          </p:val>
                                        </p:tav>
                                      </p:tavLst>
                                    </p:anim>
                                    <p:anim calcmode="lin" valueType="num">
                                      <p:cBhvr>
                                        <p:cTn id="138" dur="500" fill="hold"/>
                                        <p:tgtEl>
                                          <p:spTgt spid="37913"/>
                                        </p:tgtEl>
                                        <p:attrNameLst>
                                          <p:attrName>ppt_y</p:attrName>
                                        </p:attrNameLst>
                                      </p:cBhvr>
                                      <p:tavLst>
                                        <p:tav tm="0">
                                          <p:val>
                                            <p:strVal val="#ppt_y"/>
                                          </p:val>
                                        </p:tav>
                                        <p:tav tm="100000">
                                          <p:val>
                                            <p:strVal val="#ppt_y"/>
                                          </p:val>
                                        </p:tav>
                                      </p:tavLst>
                                    </p:anim>
                                  </p:childTnLst>
                                </p:cTn>
                              </p:par>
                            </p:childTnLst>
                          </p:cTn>
                        </p:par>
                      </p:childTnLst>
                    </p:cTn>
                  </p:par>
                  <p:par>
                    <p:cTn id="139" fill="hold" nodeType="clickPar">
                      <p:stCondLst>
                        <p:cond delay="indefinite"/>
                      </p:stCondLst>
                      <p:childTnLst>
                        <p:par>
                          <p:cTn id="140" fill="hold" nodeType="withGroup">
                            <p:stCondLst>
                              <p:cond delay="0"/>
                            </p:stCondLst>
                            <p:childTnLst>
                              <p:par>
                                <p:cTn id="141" presetID="3" presetClass="exit" presetSubtype="10" fill="hold" nodeType="clickEffect">
                                  <p:stCondLst>
                                    <p:cond delay="0"/>
                                  </p:stCondLst>
                                  <p:childTnLst>
                                    <p:animEffect transition="out" filter="blinds(horizontal)">
                                      <p:cBhvr>
                                        <p:cTn id="142" dur="500"/>
                                        <p:tgtEl>
                                          <p:spTgt spid="37910"/>
                                        </p:tgtEl>
                                      </p:cBhvr>
                                    </p:animEffect>
                                    <p:set>
                                      <p:cBhvr>
                                        <p:cTn id="143" dur="1" fill="hold">
                                          <p:stCondLst>
                                            <p:cond delay="499"/>
                                          </p:stCondLst>
                                        </p:cTn>
                                        <p:tgtEl>
                                          <p:spTgt spid="37910"/>
                                        </p:tgtEl>
                                        <p:attrNameLst>
                                          <p:attrName>style.visibility</p:attrName>
                                        </p:attrNameLst>
                                      </p:cBhvr>
                                      <p:to>
                                        <p:strVal val="hidden"/>
                                      </p:to>
                                    </p:se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3" presetClass="exit" presetSubtype="10" fill="hold" grpId="1" nodeType="clickEffect">
                                  <p:stCondLst>
                                    <p:cond delay="0"/>
                                  </p:stCondLst>
                                  <p:childTnLst>
                                    <p:animEffect transition="out" filter="blinds(horizontal)">
                                      <p:cBhvr>
                                        <p:cTn id="147" dur="500"/>
                                        <p:tgtEl>
                                          <p:spTgt spid="37911"/>
                                        </p:tgtEl>
                                      </p:cBhvr>
                                    </p:animEffect>
                                    <p:set>
                                      <p:cBhvr>
                                        <p:cTn id="148" dur="1" fill="hold">
                                          <p:stCondLst>
                                            <p:cond delay="499"/>
                                          </p:stCondLst>
                                        </p:cTn>
                                        <p:tgtEl>
                                          <p:spTgt spid="37911"/>
                                        </p:tgtEl>
                                        <p:attrNameLst>
                                          <p:attrName>style.visibility</p:attrName>
                                        </p:attrNameLst>
                                      </p:cBhvr>
                                      <p:to>
                                        <p:strVal val="hidden"/>
                                      </p:to>
                                    </p:se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3" presetClass="exit" presetSubtype="10" fill="hold" grpId="1" nodeType="clickEffect">
                                  <p:stCondLst>
                                    <p:cond delay="0"/>
                                  </p:stCondLst>
                                  <p:childTnLst>
                                    <p:animEffect transition="out" filter="blinds(horizontal)">
                                      <p:cBhvr>
                                        <p:cTn id="152" dur="500"/>
                                        <p:tgtEl>
                                          <p:spTgt spid="37912"/>
                                        </p:tgtEl>
                                      </p:cBhvr>
                                    </p:animEffect>
                                    <p:set>
                                      <p:cBhvr>
                                        <p:cTn id="153" dur="1" fill="hold">
                                          <p:stCondLst>
                                            <p:cond delay="499"/>
                                          </p:stCondLst>
                                        </p:cTn>
                                        <p:tgtEl>
                                          <p:spTgt spid="37912"/>
                                        </p:tgtEl>
                                        <p:attrNameLst>
                                          <p:attrName>style.visibility</p:attrName>
                                        </p:attrNameLst>
                                      </p:cBhvr>
                                      <p:to>
                                        <p:strVal val="hidden"/>
                                      </p:to>
                                    </p:se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3" presetClass="exit" presetSubtype="10" fill="hold" grpId="1" nodeType="clickEffect">
                                  <p:stCondLst>
                                    <p:cond delay="0"/>
                                  </p:stCondLst>
                                  <p:iterate type="lt">
                                    <p:tmPct val="0"/>
                                  </p:iterate>
                                  <p:childTnLst>
                                    <p:animEffect transition="out" filter="blinds(horizontal)">
                                      <p:cBhvr>
                                        <p:cTn id="157" dur="500"/>
                                        <p:tgtEl>
                                          <p:spTgt spid="37913"/>
                                        </p:tgtEl>
                                      </p:cBhvr>
                                    </p:animEffect>
                                    <p:set>
                                      <p:cBhvr>
                                        <p:cTn id="158" dur="1" fill="hold">
                                          <p:stCondLst>
                                            <p:cond delay="499"/>
                                          </p:stCondLst>
                                        </p:cTn>
                                        <p:tgtEl>
                                          <p:spTgt spid="37913"/>
                                        </p:tgtEl>
                                        <p:attrNameLst>
                                          <p:attrName>style.visibility</p:attrName>
                                        </p:attrNameLst>
                                      </p:cBhvr>
                                      <p:to>
                                        <p:strVal val="hidden"/>
                                      </p:to>
                                    </p:se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42" presetClass="entr" presetSubtype="0" fill="hold" nodeType="clickEffect">
                                  <p:stCondLst>
                                    <p:cond delay="0"/>
                                  </p:stCondLst>
                                  <p:childTnLst>
                                    <p:set>
                                      <p:cBhvr>
                                        <p:cTn id="162" dur="1" fill="hold">
                                          <p:stCondLst>
                                            <p:cond delay="0"/>
                                          </p:stCondLst>
                                        </p:cTn>
                                        <p:tgtEl>
                                          <p:spTgt spid="37914"/>
                                        </p:tgtEl>
                                        <p:attrNameLst>
                                          <p:attrName>style.visibility</p:attrName>
                                        </p:attrNameLst>
                                      </p:cBhvr>
                                      <p:to>
                                        <p:strVal val="visible"/>
                                      </p:to>
                                    </p:set>
                                    <p:animEffect transition="in" filter="fade">
                                      <p:cBhvr>
                                        <p:cTn id="163" dur="1000"/>
                                        <p:tgtEl>
                                          <p:spTgt spid="37914"/>
                                        </p:tgtEl>
                                      </p:cBhvr>
                                    </p:animEffect>
                                    <p:anim calcmode="lin" valueType="num">
                                      <p:cBhvr>
                                        <p:cTn id="164" dur="1000" fill="hold"/>
                                        <p:tgtEl>
                                          <p:spTgt spid="37914"/>
                                        </p:tgtEl>
                                        <p:attrNameLst>
                                          <p:attrName>ppt_x</p:attrName>
                                        </p:attrNameLst>
                                      </p:cBhvr>
                                      <p:tavLst>
                                        <p:tav tm="0">
                                          <p:val>
                                            <p:strVal val="#ppt_x"/>
                                          </p:val>
                                        </p:tav>
                                        <p:tav tm="100000">
                                          <p:val>
                                            <p:strVal val="#ppt_x"/>
                                          </p:val>
                                        </p:tav>
                                      </p:tavLst>
                                    </p:anim>
                                    <p:anim calcmode="lin" valueType="num">
                                      <p:cBhvr>
                                        <p:cTn id="165" dur="1000" fill="hold"/>
                                        <p:tgtEl>
                                          <p:spTgt spid="37914"/>
                                        </p:tgtEl>
                                        <p:attrNameLst>
                                          <p:attrName>ppt_y</p:attrName>
                                        </p:attrNameLst>
                                      </p:cBhvr>
                                      <p:tavLst>
                                        <p:tav tm="0">
                                          <p:val>
                                            <p:strVal val="#ppt_y+.1"/>
                                          </p:val>
                                        </p:tav>
                                        <p:tav tm="100000">
                                          <p:val>
                                            <p:strVal val="#ppt_y"/>
                                          </p:val>
                                        </p:tav>
                                      </p:tavLst>
                                    </p:anim>
                                  </p:childTnLst>
                                </p:cTn>
                              </p:par>
                            </p:childTnLst>
                          </p:cTn>
                        </p:par>
                      </p:childTnLst>
                    </p:cTn>
                  </p:par>
                  <p:par>
                    <p:cTn id="166" fill="hold" nodeType="clickPar">
                      <p:stCondLst>
                        <p:cond delay="indefinite"/>
                      </p:stCondLst>
                      <p:childTnLst>
                        <p:par>
                          <p:cTn id="167" fill="hold" nodeType="withGroup">
                            <p:stCondLst>
                              <p:cond delay="0"/>
                            </p:stCondLst>
                            <p:childTnLst>
                              <p:par>
                                <p:cTn id="168" presetID="42" presetClass="entr" presetSubtype="0" fill="hold" grpId="0" nodeType="clickEffect">
                                  <p:stCondLst>
                                    <p:cond delay="0"/>
                                  </p:stCondLst>
                                  <p:childTnLst>
                                    <p:set>
                                      <p:cBhvr>
                                        <p:cTn id="169" dur="1" fill="hold">
                                          <p:stCondLst>
                                            <p:cond delay="0"/>
                                          </p:stCondLst>
                                        </p:cTn>
                                        <p:tgtEl>
                                          <p:spTgt spid="37915"/>
                                        </p:tgtEl>
                                        <p:attrNameLst>
                                          <p:attrName>style.visibility</p:attrName>
                                        </p:attrNameLst>
                                      </p:cBhvr>
                                      <p:to>
                                        <p:strVal val="visible"/>
                                      </p:to>
                                    </p:set>
                                    <p:animEffect transition="in" filter="fade">
                                      <p:cBhvr>
                                        <p:cTn id="170" dur="1000"/>
                                        <p:tgtEl>
                                          <p:spTgt spid="37915"/>
                                        </p:tgtEl>
                                      </p:cBhvr>
                                    </p:animEffect>
                                    <p:anim calcmode="lin" valueType="num">
                                      <p:cBhvr>
                                        <p:cTn id="171" dur="1000" fill="hold"/>
                                        <p:tgtEl>
                                          <p:spTgt spid="37915"/>
                                        </p:tgtEl>
                                        <p:attrNameLst>
                                          <p:attrName>ppt_x</p:attrName>
                                        </p:attrNameLst>
                                      </p:cBhvr>
                                      <p:tavLst>
                                        <p:tav tm="0">
                                          <p:val>
                                            <p:strVal val="#ppt_x"/>
                                          </p:val>
                                        </p:tav>
                                        <p:tav tm="100000">
                                          <p:val>
                                            <p:strVal val="#ppt_x"/>
                                          </p:val>
                                        </p:tav>
                                      </p:tavLst>
                                    </p:anim>
                                    <p:anim calcmode="lin" valueType="num">
                                      <p:cBhvr>
                                        <p:cTn id="172" dur="1000" fill="hold"/>
                                        <p:tgtEl>
                                          <p:spTgt spid="37915"/>
                                        </p:tgtEl>
                                        <p:attrNameLst>
                                          <p:attrName>ppt_y</p:attrName>
                                        </p:attrNameLst>
                                      </p:cBhvr>
                                      <p:tavLst>
                                        <p:tav tm="0">
                                          <p:val>
                                            <p:strVal val="#ppt_y+.1"/>
                                          </p:val>
                                        </p:tav>
                                        <p:tav tm="100000">
                                          <p:val>
                                            <p:strVal val="#ppt_y"/>
                                          </p:val>
                                        </p:tav>
                                      </p:tavLst>
                                    </p:anim>
                                  </p:childTnLst>
                                </p:cTn>
                              </p:par>
                            </p:childTnLst>
                          </p:cTn>
                        </p:par>
                      </p:childTnLst>
                    </p:cTn>
                  </p:par>
                  <p:par>
                    <p:cTn id="173" fill="hold" nodeType="clickPar">
                      <p:stCondLst>
                        <p:cond delay="indefinite"/>
                      </p:stCondLst>
                      <p:childTnLst>
                        <p:par>
                          <p:cTn id="174" fill="hold" nodeType="withGroup">
                            <p:stCondLst>
                              <p:cond delay="0"/>
                            </p:stCondLst>
                            <p:childTnLst>
                              <p:par>
                                <p:cTn id="175" presetID="42" presetClass="entr" presetSubtype="0" fill="hold" grpId="0" nodeType="clickEffect">
                                  <p:stCondLst>
                                    <p:cond delay="0"/>
                                  </p:stCondLst>
                                  <p:childTnLst>
                                    <p:set>
                                      <p:cBhvr>
                                        <p:cTn id="176" dur="1" fill="hold">
                                          <p:stCondLst>
                                            <p:cond delay="0"/>
                                          </p:stCondLst>
                                        </p:cTn>
                                        <p:tgtEl>
                                          <p:spTgt spid="37916"/>
                                        </p:tgtEl>
                                        <p:attrNameLst>
                                          <p:attrName>style.visibility</p:attrName>
                                        </p:attrNameLst>
                                      </p:cBhvr>
                                      <p:to>
                                        <p:strVal val="visible"/>
                                      </p:to>
                                    </p:set>
                                    <p:animEffect transition="in" filter="fade">
                                      <p:cBhvr>
                                        <p:cTn id="177" dur="1000"/>
                                        <p:tgtEl>
                                          <p:spTgt spid="37916"/>
                                        </p:tgtEl>
                                      </p:cBhvr>
                                    </p:animEffect>
                                    <p:anim calcmode="lin" valueType="num">
                                      <p:cBhvr>
                                        <p:cTn id="178" dur="1000" fill="hold"/>
                                        <p:tgtEl>
                                          <p:spTgt spid="37916"/>
                                        </p:tgtEl>
                                        <p:attrNameLst>
                                          <p:attrName>ppt_x</p:attrName>
                                        </p:attrNameLst>
                                      </p:cBhvr>
                                      <p:tavLst>
                                        <p:tav tm="0">
                                          <p:val>
                                            <p:strVal val="#ppt_x"/>
                                          </p:val>
                                        </p:tav>
                                        <p:tav tm="100000">
                                          <p:val>
                                            <p:strVal val="#ppt_x"/>
                                          </p:val>
                                        </p:tav>
                                      </p:tavLst>
                                    </p:anim>
                                    <p:anim calcmode="lin" valueType="num">
                                      <p:cBhvr>
                                        <p:cTn id="179" dur="1000" fill="hold"/>
                                        <p:tgtEl>
                                          <p:spTgt spid="37916"/>
                                        </p:tgtEl>
                                        <p:attrNameLst>
                                          <p:attrName>ppt_y</p:attrName>
                                        </p:attrNameLst>
                                      </p:cBhvr>
                                      <p:tavLst>
                                        <p:tav tm="0">
                                          <p:val>
                                            <p:strVal val="#ppt_y+.1"/>
                                          </p:val>
                                        </p:tav>
                                        <p:tav tm="100000">
                                          <p:val>
                                            <p:strVal val="#ppt_y"/>
                                          </p:val>
                                        </p:tav>
                                      </p:tavLst>
                                    </p:anim>
                                  </p:childTnLst>
                                </p:cTn>
                              </p:par>
                            </p:childTnLst>
                          </p:cTn>
                        </p:par>
                      </p:childTnLst>
                    </p:cTn>
                  </p:par>
                  <p:par>
                    <p:cTn id="180" fill="hold" nodeType="clickPar">
                      <p:stCondLst>
                        <p:cond delay="indefinite"/>
                      </p:stCondLst>
                      <p:childTnLst>
                        <p:par>
                          <p:cTn id="181" fill="hold" nodeType="withGroup">
                            <p:stCondLst>
                              <p:cond delay="0"/>
                            </p:stCondLst>
                            <p:childTnLst>
                              <p:par>
                                <p:cTn id="182" presetID="47" presetClass="entr" presetSubtype="0" fill="hold" grpId="0" nodeType="clickEffect">
                                  <p:stCondLst>
                                    <p:cond delay="0"/>
                                  </p:stCondLst>
                                  <p:childTnLst>
                                    <p:set>
                                      <p:cBhvr>
                                        <p:cTn id="183" dur="1" fill="hold">
                                          <p:stCondLst>
                                            <p:cond delay="0"/>
                                          </p:stCondLst>
                                        </p:cTn>
                                        <p:tgtEl>
                                          <p:spTgt spid="37917"/>
                                        </p:tgtEl>
                                        <p:attrNameLst>
                                          <p:attrName>style.visibility</p:attrName>
                                        </p:attrNameLst>
                                      </p:cBhvr>
                                      <p:to>
                                        <p:strVal val="visible"/>
                                      </p:to>
                                    </p:set>
                                    <p:animEffect transition="in" filter="fade">
                                      <p:cBhvr>
                                        <p:cTn id="184" dur="1000"/>
                                        <p:tgtEl>
                                          <p:spTgt spid="37917"/>
                                        </p:tgtEl>
                                      </p:cBhvr>
                                    </p:animEffect>
                                    <p:anim calcmode="lin" valueType="num">
                                      <p:cBhvr>
                                        <p:cTn id="185" dur="1000" fill="hold"/>
                                        <p:tgtEl>
                                          <p:spTgt spid="37917"/>
                                        </p:tgtEl>
                                        <p:attrNameLst>
                                          <p:attrName>ppt_x</p:attrName>
                                        </p:attrNameLst>
                                      </p:cBhvr>
                                      <p:tavLst>
                                        <p:tav tm="0">
                                          <p:val>
                                            <p:strVal val="#ppt_x"/>
                                          </p:val>
                                        </p:tav>
                                        <p:tav tm="100000">
                                          <p:val>
                                            <p:strVal val="#ppt_x"/>
                                          </p:val>
                                        </p:tav>
                                      </p:tavLst>
                                    </p:anim>
                                    <p:anim calcmode="lin" valueType="num">
                                      <p:cBhvr>
                                        <p:cTn id="186" dur="1000" fill="hold"/>
                                        <p:tgtEl>
                                          <p:spTgt spid="37917"/>
                                        </p:tgtEl>
                                        <p:attrNameLst>
                                          <p:attrName>ppt_y</p:attrName>
                                        </p:attrNameLst>
                                      </p:cBhvr>
                                      <p:tavLst>
                                        <p:tav tm="0">
                                          <p:val>
                                            <p:strVal val="#ppt_y-.1"/>
                                          </p:val>
                                        </p:tav>
                                        <p:tav tm="100000">
                                          <p:val>
                                            <p:strVal val="#ppt_y"/>
                                          </p:val>
                                        </p:tav>
                                      </p:tavLst>
                                    </p:anim>
                                  </p:childTnLst>
                                </p:cTn>
                              </p:par>
                            </p:childTnLst>
                          </p:cTn>
                        </p:par>
                      </p:childTnLst>
                    </p:cTn>
                  </p:par>
                  <p:par>
                    <p:cTn id="187" fill="hold" nodeType="clickPar">
                      <p:stCondLst>
                        <p:cond delay="indefinite"/>
                      </p:stCondLst>
                      <p:childTnLst>
                        <p:par>
                          <p:cTn id="188" fill="hold" nodeType="withGroup">
                            <p:stCondLst>
                              <p:cond delay="0"/>
                            </p:stCondLst>
                            <p:childTnLst>
                              <p:par>
                                <p:cTn id="189" presetID="3" presetClass="exit" presetSubtype="10" fill="hold" nodeType="clickEffect">
                                  <p:stCondLst>
                                    <p:cond delay="0"/>
                                  </p:stCondLst>
                                  <p:childTnLst>
                                    <p:animEffect transition="out" filter="blinds(horizontal)">
                                      <p:cBhvr>
                                        <p:cTn id="190" dur="500"/>
                                        <p:tgtEl>
                                          <p:spTgt spid="37914"/>
                                        </p:tgtEl>
                                      </p:cBhvr>
                                    </p:animEffect>
                                    <p:set>
                                      <p:cBhvr>
                                        <p:cTn id="191" dur="1" fill="hold">
                                          <p:stCondLst>
                                            <p:cond delay="499"/>
                                          </p:stCondLst>
                                        </p:cTn>
                                        <p:tgtEl>
                                          <p:spTgt spid="37914"/>
                                        </p:tgtEl>
                                        <p:attrNameLst>
                                          <p:attrName>style.visibility</p:attrName>
                                        </p:attrNameLst>
                                      </p:cBhvr>
                                      <p:to>
                                        <p:strVal val="hidden"/>
                                      </p:to>
                                    </p:set>
                                  </p:childTnLst>
                                </p:cTn>
                              </p:par>
                            </p:childTnLst>
                          </p:cTn>
                        </p:par>
                      </p:childTnLst>
                    </p:cTn>
                  </p:par>
                  <p:par>
                    <p:cTn id="192" fill="hold" nodeType="clickPar">
                      <p:stCondLst>
                        <p:cond delay="indefinite"/>
                      </p:stCondLst>
                      <p:childTnLst>
                        <p:par>
                          <p:cTn id="193" fill="hold" nodeType="withGroup">
                            <p:stCondLst>
                              <p:cond delay="0"/>
                            </p:stCondLst>
                            <p:childTnLst>
                              <p:par>
                                <p:cTn id="194" presetID="3" presetClass="exit" presetSubtype="10" fill="hold" grpId="1" nodeType="clickEffect">
                                  <p:stCondLst>
                                    <p:cond delay="0"/>
                                  </p:stCondLst>
                                  <p:childTnLst>
                                    <p:animEffect transition="out" filter="blinds(horizontal)">
                                      <p:cBhvr>
                                        <p:cTn id="195" dur="500"/>
                                        <p:tgtEl>
                                          <p:spTgt spid="37915"/>
                                        </p:tgtEl>
                                      </p:cBhvr>
                                    </p:animEffect>
                                    <p:set>
                                      <p:cBhvr>
                                        <p:cTn id="196" dur="1" fill="hold">
                                          <p:stCondLst>
                                            <p:cond delay="499"/>
                                          </p:stCondLst>
                                        </p:cTn>
                                        <p:tgtEl>
                                          <p:spTgt spid="37915"/>
                                        </p:tgtEl>
                                        <p:attrNameLst>
                                          <p:attrName>style.visibility</p:attrName>
                                        </p:attrNameLst>
                                      </p:cBhvr>
                                      <p:to>
                                        <p:strVal val="hidden"/>
                                      </p:to>
                                    </p:se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3" presetClass="exit" presetSubtype="10" fill="hold" grpId="1" nodeType="clickEffect">
                                  <p:stCondLst>
                                    <p:cond delay="0"/>
                                  </p:stCondLst>
                                  <p:childTnLst>
                                    <p:animEffect transition="out" filter="blinds(horizontal)">
                                      <p:cBhvr>
                                        <p:cTn id="200" dur="500"/>
                                        <p:tgtEl>
                                          <p:spTgt spid="37916"/>
                                        </p:tgtEl>
                                      </p:cBhvr>
                                    </p:animEffect>
                                    <p:set>
                                      <p:cBhvr>
                                        <p:cTn id="201" dur="1" fill="hold">
                                          <p:stCondLst>
                                            <p:cond delay="499"/>
                                          </p:stCondLst>
                                        </p:cTn>
                                        <p:tgtEl>
                                          <p:spTgt spid="37916"/>
                                        </p:tgtEl>
                                        <p:attrNameLst>
                                          <p:attrName>style.visibility</p:attrName>
                                        </p:attrNameLst>
                                      </p:cBhvr>
                                      <p:to>
                                        <p:strVal val="hidden"/>
                                      </p:to>
                                    </p:se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3" presetClass="exit" presetSubtype="10" fill="hold" grpId="1" nodeType="clickEffect">
                                  <p:stCondLst>
                                    <p:cond delay="0"/>
                                  </p:stCondLst>
                                  <p:childTnLst>
                                    <p:animEffect transition="out" filter="blinds(horizontal)">
                                      <p:cBhvr>
                                        <p:cTn id="205" dur="500"/>
                                        <p:tgtEl>
                                          <p:spTgt spid="37917"/>
                                        </p:tgtEl>
                                      </p:cBhvr>
                                    </p:animEffect>
                                    <p:set>
                                      <p:cBhvr>
                                        <p:cTn id="206" dur="1" fill="hold">
                                          <p:stCondLst>
                                            <p:cond delay="499"/>
                                          </p:stCondLst>
                                        </p:cTn>
                                        <p:tgtEl>
                                          <p:spTgt spid="37917"/>
                                        </p:tgtEl>
                                        <p:attrNameLst>
                                          <p:attrName>style.visibility</p:attrName>
                                        </p:attrNameLst>
                                      </p:cBhvr>
                                      <p:to>
                                        <p:strVal val="hidden"/>
                                      </p:to>
                                    </p:se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49" presetClass="entr" presetSubtype="0" decel="100000" fill="hold" nodeType="clickEffect">
                                  <p:stCondLst>
                                    <p:cond delay="0"/>
                                  </p:stCondLst>
                                  <p:childTnLst>
                                    <p:set>
                                      <p:cBhvr>
                                        <p:cTn id="210" dur="1" fill="hold">
                                          <p:stCondLst>
                                            <p:cond delay="0"/>
                                          </p:stCondLst>
                                        </p:cTn>
                                        <p:tgtEl>
                                          <p:spTgt spid="37918"/>
                                        </p:tgtEl>
                                        <p:attrNameLst>
                                          <p:attrName>style.visibility</p:attrName>
                                        </p:attrNameLst>
                                      </p:cBhvr>
                                      <p:to>
                                        <p:strVal val="visible"/>
                                      </p:to>
                                    </p:set>
                                    <p:anim calcmode="lin" valueType="num">
                                      <p:cBhvr>
                                        <p:cTn id="211" dur="500" fill="hold"/>
                                        <p:tgtEl>
                                          <p:spTgt spid="37918"/>
                                        </p:tgtEl>
                                        <p:attrNameLst>
                                          <p:attrName>ppt_w</p:attrName>
                                        </p:attrNameLst>
                                      </p:cBhvr>
                                      <p:tavLst>
                                        <p:tav tm="0">
                                          <p:val>
                                            <p:fltVal val="0"/>
                                          </p:val>
                                        </p:tav>
                                        <p:tav tm="100000">
                                          <p:val>
                                            <p:strVal val="#ppt_w"/>
                                          </p:val>
                                        </p:tav>
                                      </p:tavLst>
                                    </p:anim>
                                    <p:anim calcmode="lin" valueType="num">
                                      <p:cBhvr>
                                        <p:cTn id="212" dur="500" fill="hold"/>
                                        <p:tgtEl>
                                          <p:spTgt spid="37918"/>
                                        </p:tgtEl>
                                        <p:attrNameLst>
                                          <p:attrName>ppt_h</p:attrName>
                                        </p:attrNameLst>
                                      </p:cBhvr>
                                      <p:tavLst>
                                        <p:tav tm="0">
                                          <p:val>
                                            <p:fltVal val="0"/>
                                          </p:val>
                                        </p:tav>
                                        <p:tav tm="100000">
                                          <p:val>
                                            <p:strVal val="#ppt_h"/>
                                          </p:val>
                                        </p:tav>
                                      </p:tavLst>
                                    </p:anim>
                                    <p:anim calcmode="lin" valueType="num">
                                      <p:cBhvr>
                                        <p:cTn id="213" dur="500" fill="hold"/>
                                        <p:tgtEl>
                                          <p:spTgt spid="37918"/>
                                        </p:tgtEl>
                                        <p:attrNameLst>
                                          <p:attrName>style.rotation</p:attrName>
                                        </p:attrNameLst>
                                      </p:cBhvr>
                                      <p:tavLst>
                                        <p:tav tm="0">
                                          <p:val>
                                            <p:fltVal val="360"/>
                                          </p:val>
                                        </p:tav>
                                        <p:tav tm="100000">
                                          <p:val>
                                            <p:fltVal val="0"/>
                                          </p:val>
                                        </p:tav>
                                      </p:tavLst>
                                    </p:anim>
                                    <p:animEffect transition="in" filter="fade">
                                      <p:cBhvr>
                                        <p:cTn id="214" dur="500"/>
                                        <p:tgtEl>
                                          <p:spTgt spid="37918"/>
                                        </p:tgtEl>
                                      </p:cBhvr>
                                    </p:animEffect>
                                  </p:childTnLst>
                                </p:cTn>
                              </p:par>
                            </p:childTnLst>
                          </p:cTn>
                        </p:par>
                      </p:childTnLst>
                    </p:cTn>
                  </p:par>
                  <p:par>
                    <p:cTn id="215" fill="hold" nodeType="clickPar">
                      <p:stCondLst>
                        <p:cond delay="indefinite"/>
                      </p:stCondLst>
                      <p:childTnLst>
                        <p:par>
                          <p:cTn id="216" fill="hold" nodeType="withGroup">
                            <p:stCondLst>
                              <p:cond delay="0"/>
                            </p:stCondLst>
                            <p:childTnLst>
                              <p:par>
                                <p:cTn id="217" presetID="42" presetClass="entr" presetSubtype="0" fill="hold" grpId="0" nodeType="clickEffect">
                                  <p:stCondLst>
                                    <p:cond delay="0"/>
                                  </p:stCondLst>
                                  <p:childTnLst>
                                    <p:set>
                                      <p:cBhvr>
                                        <p:cTn id="218" dur="1" fill="hold">
                                          <p:stCondLst>
                                            <p:cond delay="0"/>
                                          </p:stCondLst>
                                        </p:cTn>
                                        <p:tgtEl>
                                          <p:spTgt spid="37919"/>
                                        </p:tgtEl>
                                        <p:attrNameLst>
                                          <p:attrName>style.visibility</p:attrName>
                                        </p:attrNameLst>
                                      </p:cBhvr>
                                      <p:to>
                                        <p:strVal val="visible"/>
                                      </p:to>
                                    </p:set>
                                    <p:animEffect transition="in" filter="fade">
                                      <p:cBhvr>
                                        <p:cTn id="219" dur="1000"/>
                                        <p:tgtEl>
                                          <p:spTgt spid="37919"/>
                                        </p:tgtEl>
                                      </p:cBhvr>
                                    </p:animEffect>
                                    <p:anim calcmode="lin" valueType="num">
                                      <p:cBhvr>
                                        <p:cTn id="220" dur="1000" fill="hold"/>
                                        <p:tgtEl>
                                          <p:spTgt spid="37919"/>
                                        </p:tgtEl>
                                        <p:attrNameLst>
                                          <p:attrName>ppt_x</p:attrName>
                                        </p:attrNameLst>
                                      </p:cBhvr>
                                      <p:tavLst>
                                        <p:tav tm="0">
                                          <p:val>
                                            <p:strVal val="#ppt_x"/>
                                          </p:val>
                                        </p:tav>
                                        <p:tav tm="100000">
                                          <p:val>
                                            <p:strVal val="#ppt_x"/>
                                          </p:val>
                                        </p:tav>
                                      </p:tavLst>
                                    </p:anim>
                                    <p:anim calcmode="lin" valueType="num">
                                      <p:cBhvr>
                                        <p:cTn id="221" dur="1000" fill="hold"/>
                                        <p:tgtEl>
                                          <p:spTgt spid="37919"/>
                                        </p:tgtEl>
                                        <p:attrNameLst>
                                          <p:attrName>ppt_y</p:attrName>
                                        </p:attrNameLst>
                                      </p:cBhvr>
                                      <p:tavLst>
                                        <p:tav tm="0">
                                          <p:val>
                                            <p:strVal val="#ppt_y+.1"/>
                                          </p:val>
                                        </p:tav>
                                        <p:tav tm="100000">
                                          <p:val>
                                            <p:strVal val="#ppt_y"/>
                                          </p:val>
                                        </p:tav>
                                      </p:tavLst>
                                    </p:anim>
                                  </p:childTnLst>
                                </p:cTn>
                              </p:par>
                            </p:childTnLst>
                          </p:cTn>
                        </p:par>
                      </p:childTnLst>
                    </p:cTn>
                  </p:par>
                  <p:par>
                    <p:cTn id="222" fill="hold" nodeType="clickPar">
                      <p:stCondLst>
                        <p:cond delay="indefinite"/>
                      </p:stCondLst>
                      <p:childTnLst>
                        <p:par>
                          <p:cTn id="223" fill="hold" nodeType="withGroup">
                            <p:stCondLst>
                              <p:cond delay="0"/>
                            </p:stCondLst>
                            <p:childTnLst>
                              <p:par>
                                <p:cTn id="224" presetID="42" presetClass="entr" presetSubtype="0" fill="hold" grpId="0" nodeType="clickEffect">
                                  <p:stCondLst>
                                    <p:cond delay="0"/>
                                  </p:stCondLst>
                                  <p:childTnLst>
                                    <p:set>
                                      <p:cBhvr>
                                        <p:cTn id="225" dur="1" fill="hold">
                                          <p:stCondLst>
                                            <p:cond delay="0"/>
                                          </p:stCondLst>
                                        </p:cTn>
                                        <p:tgtEl>
                                          <p:spTgt spid="37920"/>
                                        </p:tgtEl>
                                        <p:attrNameLst>
                                          <p:attrName>style.visibility</p:attrName>
                                        </p:attrNameLst>
                                      </p:cBhvr>
                                      <p:to>
                                        <p:strVal val="visible"/>
                                      </p:to>
                                    </p:set>
                                    <p:animEffect transition="in" filter="fade">
                                      <p:cBhvr>
                                        <p:cTn id="226" dur="1000"/>
                                        <p:tgtEl>
                                          <p:spTgt spid="37920"/>
                                        </p:tgtEl>
                                      </p:cBhvr>
                                    </p:animEffect>
                                    <p:anim calcmode="lin" valueType="num">
                                      <p:cBhvr>
                                        <p:cTn id="227" dur="1000" fill="hold"/>
                                        <p:tgtEl>
                                          <p:spTgt spid="37920"/>
                                        </p:tgtEl>
                                        <p:attrNameLst>
                                          <p:attrName>ppt_x</p:attrName>
                                        </p:attrNameLst>
                                      </p:cBhvr>
                                      <p:tavLst>
                                        <p:tav tm="0">
                                          <p:val>
                                            <p:strVal val="#ppt_x"/>
                                          </p:val>
                                        </p:tav>
                                        <p:tav tm="100000">
                                          <p:val>
                                            <p:strVal val="#ppt_x"/>
                                          </p:val>
                                        </p:tav>
                                      </p:tavLst>
                                    </p:anim>
                                    <p:anim calcmode="lin" valueType="num">
                                      <p:cBhvr>
                                        <p:cTn id="228" dur="1000" fill="hold"/>
                                        <p:tgtEl>
                                          <p:spTgt spid="37920"/>
                                        </p:tgtEl>
                                        <p:attrNameLst>
                                          <p:attrName>ppt_y</p:attrName>
                                        </p:attrNameLst>
                                      </p:cBhvr>
                                      <p:tavLst>
                                        <p:tav tm="0">
                                          <p:val>
                                            <p:strVal val="#ppt_y+.1"/>
                                          </p:val>
                                        </p:tav>
                                        <p:tav tm="100000">
                                          <p:val>
                                            <p:strVal val="#ppt_y"/>
                                          </p:val>
                                        </p:tav>
                                      </p:tavLst>
                                    </p:anim>
                                  </p:childTnLst>
                                </p:cTn>
                              </p:par>
                            </p:childTnLst>
                          </p:cTn>
                        </p:par>
                      </p:childTnLst>
                    </p:cTn>
                  </p:par>
                  <p:par>
                    <p:cTn id="229" fill="hold" nodeType="clickPar">
                      <p:stCondLst>
                        <p:cond delay="indefinite"/>
                      </p:stCondLst>
                      <p:childTnLst>
                        <p:par>
                          <p:cTn id="230" fill="hold" nodeType="withGroup">
                            <p:stCondLst>
                              <p:cond delay="0"/>
                            </p:stCondLst>
                            <p:childTnLst>
                              <p:par>
                                <p:cTn id="231" presetID="49" presetClass="entr" presetSubtype="0" decel="100000" fill="hold" grpId="0" nodeType="clickEffect">
                                  <p:stCondLst>
                                    <p:cond delay="0"/>
                                  </p:stCondLst>
                                  <p:childTnLst>
                                    <p:set>
                                      <p:cBhvr>
                                        <p:cTn id="232" dur="1" fill="hold">
                                          <p:stCondLst>
                                            <p:cond delay="0"/>
                                          </p:stCondLst>
                                        </p:cTn>
                                        <p:tgtEl>
                                          <p:spTgt spid="37922"/>
                                        </p:tgtEl>
                                        <p:attrNameLst>
                                          <p:attrName>style.visibility</p:attrName>
                                        </p:attrNameLst>
                                      </p:cBhvr>
                                      <p:to>
                                        <p:strVal val="visible"/>
                                      </p:to>
                                    </p:set>
                                    <p:anim calcmode="lin" valueType="num">
                                      <p:cBhvr>
                                        <p:cTn id="233" dur="500" fill="hold"/>
                                        <p:tgtEl>
                                          <p:spTgt spid="37922"/>
                                        </p:tgtEl>
                                        <p:attrNameLst>
                                          <p:attrName>ppt_w</p:attrName>
                                        </p:attrNameLst>
                                      </p:cBhvr>
                                      <p:tavLst>
                                        <p:tav tm="0">
                                          <p:val>
                                            <p:fltVal val="0"/>
                                          </p:val>
                                        </p:tav>
                                        <p:tav tm="100000">
                                          <p:val>
                                            <p:strVal val="#ppt_w"/>
                                          </p:val>
                                        </p:tav>
                                      </p:tavLst>
                                    </p:anim>
                                    <p:anim calcmode="lin" valueType="num">
                                      <p:cBhvr>
                                        <p:cTn id="234" dur="500" fill="hold"/>
                                        <p:tgtEl>
                                          <p:spTgt spid="37922"/>
                                        </p:tgtEl>
                                        <p:attrNameLst>
                                          <p:attrName>ppt_h</p:attrName>
                                        </p:attrNameLst>
                                      </p:cBhvr>
                                      <p:tavLst>
                                        <p:tav tm="0">
                                          <p:val>
                                            <p:fltVal val="0"/>
                                          </p:val>
                                        </p:tav>
                                        <p:tav tm="100000">
                                          <p:val>
                                            <p:strVal val="#ppt_h"/>
                                          </p:val>
                                        </p:tav>
                                      </p:tavLst>
                                    </p:anim>
                                    <p:anim calcmode="lin" valueType="num">
                                      <p:cBhvr>
                                        <p:cTn id="235" dur="500" fill="hold"/>
                                        <p:tgtEl>
                                          <p:spTgt spid="37922"/>
                                        </p:tgtEl>
                                        <p:attrNameLst>
                                          <p:attrName>style.rotation</p:attrName>
                                        </p:attrNameLst>
                                      </p:cBhvr>
                                      <p:tavLst>
                                        <p:tav tm="0">
                                          <p:val>
                                            <p:fltVal val="360"/>
                                          </p:val>
                                        </p:tav>
                                        <p:tav tm="100000">
                                          <p:val>
                                            <p:fltVal val="0"/>
                                          </p:val>
                                        </p:tav>
                                      </p:tavLst>
                                    </p:anim>
                                    <p:animEffect transition="in" filter="fade">
                                      <p:cBhvr>
                                        <p:cTn id="236" dur="500"/>
                                        <p:tgtEl>
                                          <p:spTgt spid="37922"/>
                                        </p:tgtEl>
                                      </p:cBhvr>
                                    </p:animEffect>
                                  </p:childTnLst>
                                </p:cTn>
                              </p:par>
                            </p:childTnLst>
                          </p:cTn>
                        </p:par>
                      </p:childTnLst>
                    </p:cTn>
                  </p:par>
                  <p:par>
                    <p:cTn id="237" fill="hold" nodeType="clickPar">
                      <p:stCondLst>
                        <p:cond delay="indefinite"/>
                      </p:stCondLst>
                      <p:childTnLst>
                        <p:par>
                          <p:cTn id="238" fill="hold" nodeType="withGroup">
                            <p:stCondLst>
                              <p:cond delay="0"/>
                            </p:stCondLst>
                            <p:childTnLst>
                              <p:par>
                                <p:cTn id="239" presetID="3" presetClass="exit" presetSubtype="10" fill="hold" nodeType="clickEffect">
                                  <p:stCondLst>
                                    <p:cond delay="0"/>
                                  </p:stCondLst>
                                  <p:childTnLst>
                                    <p:animEffect transition="out" filter="blinds(horizontal)">
                                      <p:cBhvr>
                                        <p:cTn id="240" dur="500"/>
                                        <p:tgtEl>
                                          <p:spTgt spid="37918"/>
                                        </p:tgtEl>
                                      </p:cBhvr>
                                    </p:animEffect>
                                    <p:set>
                                      <p:cBhvr>
                                        <p:cTn id="241" dur="1" fill="hold">
                                          <p:stCondLst>
                                            <p:cond delay="499"/>
                                          </p:stCondLst>
                                        </p:cTn>
                                        <p:tgtEl>
                                          <p:spTgt spid="37918"/>
                                        </p:tgtEl>
                                        <p:attrNameLst>
                                          <p:attrName>style.visibility</p:attrName>
                                        </p:attrNameLst>
                                      </p:cBhvr>
                                      <p:to>
                                        <p:strVal val="hidden"/>
                                      </p:to>
                                    </p:set>
                                  </p:childTnLst>
                                </p:cTn>
                              </p:par>
                            </p:childTnLst>
                          </p:cTn>
                        </p:par>
                      </p:childTnLst>
                    </p:cTn>
                  </p:par>
                  <p:par>
                    <p:cTn id="242" fill="hold" nodeType="clickPar">
                      <p:stCondLst>
                        <p:cond delay="indefinite"/>
                      </p:stCondLst>
                      <p:childTnLst>
                        <p:par>
                          <p:cTn id="243" fill="hold" nodeType="withGroup">
                            <p:stCondLst>
                              <p:cond delay="0"/>
                            </p:stCondLst>
                            <p:childTnLst>
                              <p:par>
                                <p:cTn id="244" presetID="3" presetClass="exit" presetSubtype="10" fill="hold" grpId="1" nodeType="clickEffect">
                                  <p:stCondLst>
                                    <p:cond delay="0"/>
                                  </p:stCondLst>
                                  <p:childTnLst>
                                    <p:animEffect transition="out" filter="blinds(horizontal)">
                                      <p:cBhvr>
                                        <p:cTn id="245" dur="500"/>
                                        <p:tgtEl>
                                          <p:spTgt spid="37919"/>
                                        </p:tgtEl>
                                      </p:cBhvr>
                                    </p:animEffect>
                                    <p:set>
                                      <p:cBhvr>
                                        <p:cTn id="246" dur="1" fill="hold">
                                          <p:stCondLst>
                                            <p:cond delay="499"/>
                                          </p:stCondLst>
                                        </p:cTn>
                                        <p:tgtEl>
                                          <p:spTgt spid="37919"/>
                                        </p:tgtEl>
                                        <p:attrNameLst>
                                          <p:attrName>style.visibility</p:attrName>
                                        </p:attrNameLst>
                                      </p:cBhvr>
                                      <p:to>
                                        <p:strVal val="hidden"/>
                                      </p:to>
                                    </p:set>
                                  </p:childTnLst>
                                </p:cTn>
                              </p:par>
                            </p:childTnLst>
                          </p:cTn>
                        </p:par>
                      </p:childTnLst>
                    </p:cTn>
                  </p:par>
                  <p:par>
                    <p:cTn id="247" fill="hold" nodeType="clickPar">
                      <p:stCondLst>
                        <p:cond delay="indefinite"/>
                      </p:stCondLst>
                      <p:childTnLst>
                        <p:par>
                          <p:cTn id="248" fill="hold" nodeType="withGroup">
                            <p:stCondLst>
                              <p:cond delay="0"/>
                            </p:stCondLst>
                            <p:childTnLst>
                              <p:par>
                                <p:cTn id="249" presetID="3" presetClass="exit" presetSubtype="10" fill="hold" grpId="1" nodeType="clickEffect">
                                  <p:stCondLst>
                                    <p:cond delay="0"/>
                                  </p:stCondLst>
                                  <p:childTnLst>
                                    <p:animEffect transition="out" filter="blinds(horizontal)">
                                      <p:cBhvr>
                                        <p:cTn id="250" dur="500"/>
                                        <p:tgtEl>
                                          <p:spTgt spid="37922"/>
                                        </p:tgtEl>
                                      </p:cBhvr>
                                    </p:animEffect>
                                    <p:set>
                                      <p:cBhvr>
                                        <p:cTn id="251" dur="1" fill="hold">
                                          <p:stCondLst>
                                            <p:cond delay="499"/>
                                          </p:stCondLst>
                                        </p:cTn>
                                        <p:tgtEl>
                                          <p:spTgt spid="37922"/>
                                        </p:tgtEl>
                                        <p:attrNameLst>
                                          <p:attrName>style.visibility</p:attrName>
                                        </p:attrNameLst>
                                      </p:cBhvr>
                                      <p:to>
                                        <p:strVal val="hidden"/>
                                      </p:to>
                                    </p:set>
                                  </p:childTnLst>
                                </p:cTn>
                              </p:par>
                            </p:childTnLst>
                          </p:cTn>
                        </p:par>
                      </p:childTnLst>
                    </p:cTn>
                  </p:par>
                  <p:par>
                    <p:cTn id="252" fill="hold" nodeType="clickPar">
                      <p:stCondLst>
                        <p:cond delay="indefinite"/>
                      </p:stCondLst>
                      <p:childTnLst>
                        <p:par>
                          <p:cTn id="253" fill="hold" nodeType="withGroup">
                            <p:stCondLst>
                              <p:cond delay="0"/>
                            </p:stCondLst>
                            <p:childTnLst>
                              <p:par>
                                <p:cTn id="254" presetID="3" presetClass="exit" presetSubtype="10" fill="hold" grpId="1" nodeType="clickEffect">
                                  <p:stCondLst>
                                    <p:cond delay="0"/>
                                  </p:stCondLst>
                                  <p:childTnLst>
                                    <p:animEffect transition="out" filter="blinds(horizontal)">
                                      <p:cBhvr>
                                        <p:cTn id="255" dur="500"/>
                                        <p:tgtEl>
                                          <p:spTgt spid="37920"/>
                                        </p:tgtEl>
                                      </p:cBhvr>
                                    </p:animEffect>
                                    <p:set>
                                      <p:cBhvr>
                                        <p:cTn id="256" dur="1" fill="hold">
                                          <p:stCondLst>
                                            <p:cond delay="499"/>
                                          </p:stCondLst>
                                        </p:cTn>
                                        <p:tgtEl>
                                          <p:spTgt spid="379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build="allAtOnce" animBg="1"/>
      <p:bldP spid="37895" grpId="1" build="allAtOnce" animBg="1"/>
      <p:bldP spid="37905" grpId="0" animBg="1"/>
      <p:bldP spid="37905" grpId="1" animBg="1"/>
      <p:bldP spid="37898" grpId="0"/>
      <p:bldP spid="37898" grpId="1"/>
      <p:bldP spid="37907" grpId="0" animBg="1"/>
      <p:bldP spid="37907" grpId="1" animBg="1"/>
      <p:bldP spid="37908" grpId="0" animBg="1"/>
      <p:bldP spid="37908" grpId="1" animBg="1"/>
      <p:bldP spid="37909" grpId="0"/>
      <p:bldP spid="37909" grpId="1"/>
      <p:bldP spid="37911" grpId="0" animBg="1"/>
      <p:bldP spid="37911" grpId="1" animBg="1"/>
      <p:bldP spid="37912" grpId="0" animBg="1"/>
      <p:bldP spid="37912" grpId="1" animBg="1"/>
      <p:bldP spid="37913" grpId="0"/>
      <p:bldP spid="37913" grpId="1"/>
      <p:bldP spid="37915" grpId="0" animBg="1"/>
      <p:bldP spid="37915" grpId="1" animBg="1"/>
      <p:bldP spid="37916" grpId="0" animBg="1"/>
      <p:bldP spid="37916" grpId="1" animBg="1"/>
      <p:bldP spid="37917" grpId="0"/>
      <p:bldP spid="37917" grpId="1"/>
      <p:bldP spid="37919" grpId="0" animBg="1"/>
      <p:bldP spid="37919" grpId="1" animBg="1"/>
      <p:bldP spid="37920" grpId="0" animBg="1"/>
      <p:bldP spid="37920" grpId="1" animBg="1"/>
      <p:bldP spid="37922" grpId="0"/>
      <p:bldP spid="3792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228600" y="838200"/>
            <a:ext cx="8610600" cy="6553200"/>
          </a:xfrm>
        </p:spPr>
        <p:txBody>
          <a:bodyPr/>
          <a:lstStyle/>
          <a:p>
            <a:pPr marL="0" indent="0" algn="ctr" eaLnBrk="1" hangingPunct="1">
              <a:lnSpc>
                <a:spcPct val="90000"/>
              </a:lnSpc>
              <a:buNone/>
            </a:pPr>
            <a:r>
              <a:rPr lang="en-US" sz="4400" b="1" i="1" dirty="0" err="1" smtClean="0">
                <a:solidFill>
                  <a:schemeClr val="hlink"/>
                </a:solidFill>
                <a:latin typeface="Arial" charset="0"/>
              </a:rPr>
              <a:t>Kết</a:t>
            </a:r>
            <a:r>
              <a:rPr lang="en-US" sz="4400" b="1" i="1" dirty="0" smtClean="0">
                <a:solidFill>
                  <a:schemeClr val="hlink"/>
                </a:solidFill>
                <a:latin typeface="Arial" charset="0"/>
              </a:rPr>
              <a:t> </a:t>
            </a:r>
            <a:r>
              <a:rPr lang="en-US" sz="4400" b="1" i="1" dirty="0" err="1" smtClean="0">
                <a:solidFill>
                  <a:schemeClr val="hlink"/>
                </a:solidFill>
                <a:latin typeface="Arial" charset="0"/>
              </a:rPr>
              <a:t>luận</a:t>
            </a:r>
            <a:r>
              <a:rPr lang="en-US" sz="4400" b="1" i="1" dirty="0" smtClean="0">
                <a:solidFill>
                  <a:schemeClr val="hlink"/>
                </a:solidFill>
                <a:latin typeface="Arial" charset="0"/>
              </a:rPr>
              <a:t>:</a:t>
            </a:r>
          </a:p>
          <a:p>
            <a:pPr marL="0" indent="0" eaLnBrk="1" hangingPunct="1">
              <a:lnSpc>
                <a:spcPct val="90000"/>
              </a:lnSpc>
              <a:buNone/>
            </a:pPr>
            <a:endParaRPr lang="en-US" sz="3600" b="1" i="1" dirty="0" smtClean="0">
              <a:solidFill>
                <a:schemeClr val="hlink"/>
              </a:solidFill>
              <a:latin typeface="Arial" charset="0"/>
            </a:endParaRPr>
          </a:p>
          <a:p>
            <a:pPr eaLnBrk="1" hangingPunct="1">
              <a:lnSpc>
                <a:spcPct val="90000"/>
              </a:lnSpc>
              <a:buFont typeface="Wingdings" panose="05000000000000000000" pitchFamily="2" charset="2"/>
              <a:buChar char="ü"/>
            </a:pPr>
            <a:r>
              <a:rPr lang="en-US" sz="2400" u="sng" dirty="0" err="1" smtClean="0">
                <a:solidFill>
                  <a:srgbClr val="6600CC"/>
                </a:solidFill>
                <a:latin typeface="Arial" charset="0"/>
              </a:rPr>
              <a:t>Các</a:t>
            </a:r>
            <a:r>
              <a:rPr lang="en-US" sz="2400" u="sng" dirty="0" smtClean="0">
                <a:solidFill>
                  <a:srgbClr val="6600CC"/>
                </a:solidFill>
                <a:latin typeface="Arial" charset="0"/>
              </a:rPr>
              <a:t> </a:t>
            </a:r>
            <a:r>
              <a:rPr lang="en-US" sz="2400" u="sng" dirty="0" err="1" smtClean="0">
                <a:solidFill>
                  <a:srgbClr val="6600CC"/>
                </a:solidFill>
                <a:latin typeface="Arial" charset="0"/>
              </a:rPr>
              <a:t>việc</a:t>
            </a:r>
            <a:r>
              <a:rPr lang="en-US" sz="2400" u="sng" dirty="0" smtClean="0">
                <a:solidFill>
                  <a:srgbClr val="6600CC"/>
                </a:solidFill>
                <a:latin typeface="Arial" charset="0"/>
              </a:rPr>
              <a:t> </a:t>
            </a:r>
            <a:r>
              <a:rPr lang="en-US" sz="2400" u="sng" dirty="0" err="1" smtClean="0">
                <a:solidFill>
                  <a:srgbClr val="6600CC"/>
                </a:solidFill>
                <a:latin typeface="Arial" charset="0"/>
              </a:rPr>
              <a:t>nên</a:t>
            </a:r>
            <a:r>
              <a:rPr lang="en-US" sz="2400" u="sng" dirty="0" smtClean="0">
                <a:solidFill>
                  <a:srgbClr val="6600CC"/>
                </a:solidFill>
                <a:latin typeface="Arial" charset="0"/>
              </a:rPr>
              <a:t> </a:t>
            </a:r>
            <a:r>
              <a:rPr lang="en-US" sz="2400" u="sng" dirty="0" err="1" smtClean="0">
                <a:solidFill>
                  <a:srgbClr val="6600CC"/>
                </a:solidFill>
                <a:latin typeface="Arial" charset="0"/>
              </a:rPr>
              <a:t>làm</a:t>
            </a:r>
            <a:r>
              <a:rPr lang="en-US" sz="2400" u="sng"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Giữ</a:t>
            </a:r>
            <a:r>
              <a:rPr lang="en-US" sz="2400" dirty="0" smtClean="0">
                <a:solidFill>
                  <a:srgbClr val="6600CC"/>
                </a:solidFill>
                <a:latin typeface="Arial" charset="0"/>
              </a:rPr>
              <a:t> </a:t>
            </a:r>
            <a:r>
              <a:rPr lang="en-US" sz="2400" dirty="0" err="1" smtClean="0">
                <a:solidFill>
                  <a:srgbClr val="6600CC"/>
                </a:solidFill>
                <a:latin typeface="Arial" charset="0"/>
              </a:rPr>
              <a:t>vệ</a:t>
            </a:r>
            <a:r>
              <a:rPr lang="en-US" sz="2400" dirty="0" smtClean="0">
                <a:solidFill>
                  <a:srgbClr val="6600CC"/>
                </a:solidFill>
                <a:latin typeface="Arial" charset="0"/>
              </a:rPr>
              <a:t> </a:t>
            </a:r>
            <a:r>
              <a:rPr lang="en-US" sz="2400" dirty="0" err="1" smtClean="0">
                <a:solidFill>
                  <a:srgbClr val="6600CC"/>
                </a:solidFill>
                <a:latin typeface="Arial" charset="0"/>
              </a:rPr>
              <a:t>sinh</a:t>
            </a:r>
            <a:r>
              <a:rPr lang="en-US" sz="2400" dirty="0" smtClean="0">
                <a:solidFill>
                  <a:srgbClr val="6600CC"/>
                </a:solidFill>
                <a:latin typeface="Arial" charset="0"/>
              </a:rPr>
              <a:t> </a:t>
            </a:r>
            <a:r>
              <a:rPr lang="en-US" sz="2400" dirty="0" err="1" smtClean="0">
                <a:solidFill>
                  <a:srgbClr val="6600CC"/>
                </a:solidFill>
                <a:latin typeface="Arial" charset="0"/>
              </a:rPr>
              <a:t>nhà</a:t>
            </a:r>
            <a:r>
              <a:rPr lang="en-US" sz="2400" dirty="0" smtClean="0">
                <a:solidFill>
                  <a:srgbClr val="6600CC"/>
                </a:solidFill>
                <a:latin typeface="Arial" charset="0"/>
              </a:rPr>
              <a:t> ở, </a:t>
            </a:r>
            <a:r>
              <a:rPr lang="en-US" sz="2400" dirty="0" err="1" smtClean="0">
                <a:solidFill>
                  <a:srgbClr val="6600CC"/>
                </a:solidFill>
                <a:latin typeface="Arial" charset="0"/>
              </a:rPr>
              <a:t>trường</a:t>
            </a:r>
            <a:r>
              <a:rPr lang="en-US" sz="2400" dirty="0" smtClean="0">
                <a:solidFill>
                  <a:srgbClr val="6600CC"/>
                </a:solidFill>
                <a:latin typeface="Arial" charset="0"/>
              </a:rPr>
              <a:t> </a:t>
            </a:r>
            <a:r>
              <a:rPr lang="en-US" sz="2400" dirty="0" err="1" smtClean="0">
                <a:solidFill>
                  <a:srgbClr val="6600CC"/>
                </a:solidFill>
                <a:latin typeface="Arial" charset="0"/>
              </a:rPr>
              <a:t>lớp</a:t>
            </a:r>
            <a:r>
              <a:rPr lang="en-US" sz="2400" dirty="0" smtClean="0">
                <a:solidFill>
                  <a:srgbClr val="6600CC"/>
                </a:solidFill>
                <a:latin typeface="Arial" charset="0"/>
              </a:rPr>
              <a:t>, </a:t>
            </a:r>
            <a:r>
              <a:rPr lang="en-US" sz="2400" dirty="0" err="1" smtClean="0">
                <a:solidFill>
                  <a:srgbClr val="6600CC"/>
                </a:solidFill>
                <a:latin typeface="Arial" charset="0"/>
              </a:rPr>
              <a:t>môi</a:t>
            </a:r>
            <a:r>
              <a:rPr lang="en-US" sz="2400" dirty="0" smtClean="0">
                <a:solidFill>
                  <a:srgbClr val="6600CC"/>
                </a:solidFill>
                <a:latin typeface="Arial" charset="0"/>
              </a:rPr>
              <a:t> </a:t>
            </a:r>
            <a:r>
              <a:rPr lang="en-US" sz="2400" dirty="0" err="1" smtClean="0">
                <a:solidFill>
                  <a:srgbClr val="6600CC"/>
                </a:solidFill>
                <a:latin typeface="Arial" charset="0"/>
              </a:rPr>
              <a:t>trường</a:t>
            </a:r>
            <a:r>
              <a:rPr lang="en-US" sz="2400" dirty="0" smtClean="0">
                <a:solidFill>
                  <a:srgbClr val="6600CC"/>
                </a:solidFill>
                <a:latin typeface="Arial" charset="0"/>
              </a:rPr>
              <a:t> </a:t>
            </a:r>
            <a:r>
              <a:rPr lang="en-US" sz="2400" dirty="0" err="1" smtClean="0">
                <a:solidFill>
                  <a:srgbClr val="6600CC"/>
                </a:solidFill>
                <a:latin typeface="Arial" charset="0"/>
              </a:rPr>
              <a:t>xung</a:t>
            </a:r>
            <a:r>
              <a:rPr lang="en-US" sz="2400" dirty="0" smtClean="0">
                <a:solidFill>
                  <a:srgbClr val="6600CC"/>
                </a:solidFill>
                <a:latin typeface="Arial" charset="0"/>
              </a:rPr>
              <a:t> </a:t>
            </a:r>
            <a:r>
              <a:rPr lang="en-US" sz="2400" dirty="0" err="1" smtClean="0">
                <a:solidFill>
                  <a:srgbClr val="6600CC"/>
                </a:solidFill>
                <a:latin typeface="Arial" charset="0"/>
              </a:rPr>
              <a:t>quanh</a:t>
            </a:r>
            <a:r>
              <a:rPr lang="en-US" sz="2400"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Đeo</a:t>
            </a:r>
            <a:r>
              <a:rPr lang="en-US" sz="2400" dirty="0" smtClean="0">
                <a:solidFill>
                  <a:srgbClr val="6600CC"/>
                </a:solidFill>
                <a:latin typeface="Arial" charset="0"/>
              </a:rPr>
              <a:t> </a:t>
            </a:r>
            <a:r>
              <a:rPr lang="en-US" sz="2400" dirty="0" err="1" smtClean="0">
                <a:solidFill>
                  <a:srgbClr val="6600CC"/>
                </a:solidFill>
                <a:latin typeface="Arial" charset="0"/>
              </a:rPr>
              <a:t>khẩu</a:t>
            </a:r>
            <a:r>
              <a:rPr lang="en-US" sz="2400" dirty="0" smtClean="0">
                <a:solidFill>
                  <a:srgbClr val="6600CC"/>
                </a:solidFill>
                <a:latin typeface="Arial" charset="0"/>
              </a:rPr>
              <a:t> </a:t>
            </a:r>
            <a:r>
              <a:rPr lang="en-US" sz="2400" dirty="0" err="1" smtClean="0">
                <a:solidFill>
                  <a:srgbClr val="6600CC"/>
                </a:solidFill>
                <a:latin typeface="Arial" charset="0"/>
              </a:rPr>
              <a:t>trang</a:t>
            </a:r>
            <a:r>
              <a:rPr lang="en-US" sz="2400" dirty="0" smtClean="0">
                <a:solidFill>
                  <a:srgbClr val="6600CC"/>
                </a:solidFill>
                <a:latin typeface="Arial" charset="0"/>
              </a:rPr>
              <a:t> </a:t>
            </a:r>
            <a:r>
              <a:rPr lang="en-US" sz="2400" dirty="0" err="1" smtClean="0">
                <a:solidFill>
                  <a:srgbClr val="6600CC"/>
                </a:solidFill>
                <a:latin typeface="Arial" charset="0"/>
              </a:rPr>
              <a:t>khi</a:t>
            </a:r>
            <a:r>
              <a:rPr lang="en-US" sz="2400" dirty="0" smtClean="0">
                <a:solidFill>
                  <a:srgbClr val="6600CC"/>
                </a:solidFill>
                <a:latin typeface="Arial" charset="0"/>
              </a:rPr>
              <a:t> </a:t>
            </a:r>
            <a:r>
              <a:rPr lang="en-US" sz="2400" dirty="0" err="1" smtClean="0">
                <a:solidFill>
                  <a:srgbClr val="6600CC"/>
                </a:solidFill>
                <a:latin typeface="Arial" charset="0"/>
              </a:rPr>
              <a:t>tham</a:t>
            </a:r>
            <a:r>
              <a:rPr lang="en-US" sz="2400" dirty="0" smtClean="0">
                <a:solidFill>
                  <a:srgbClr val="6600CC"/>
                </a:solidFill>
                <a:latin typeface="Arial" charset="0"/>
              </a:rPr>
              <a:t> </a:t>
            </a:r>
            <a:r>
              <a:rPr lang="en-US" sz="2400" dirty="0" err="1" smtClean="0">
                <a:solidFill>
                  <a:srgbClr val="6600CC"/>
                </a:solidFill>
                <a:latin typeface="Arial" charset="0"/>
              </a:rPr>
              <a:t>gia</a:t>
            </a:r>
            <a:r>
              <a:rPr lang="en-US" sz="2400" dirty="0" smtClean="0">
                <a:solidFill>
                  <a:srgbClr val="6600CC"/>
                </a:solidFill>
                <a:latin typeface="Arial" charset="0"/>
              </a:rPr>
              <a:t> </a:t>
            </a:r>
            <a:r>
              <a:rPr lang="en-US" sz="2400" dirty="0" err="1" smtClean="0">
                <a:solidFill>
                  <a:srgbClr val="6600CC"/>
                </a:solidFill>
                <a:latin typeface="Arial" charset="0"/>
              </a:rPr>
              <a:t>công</a:t>
            </a:r>
            <a:r>
              <a:rPr lang="en-US" sz="2400" dirty="0" smtClean="0">
                <a:solidFill>
                  <a:srgbClr val="6600CC"/>
                </a:solidFill>
                <a:latin typeface="Arial" charset="0"/>
              </a:rPr>
              <a:t> </a:t>
            </a:r>
            <a:r>
              <a:rPr lang="en-US" sz="2400" dirty="0" err="1" smtClean="0">
                <a:solidFill>
                  <a:srgbClr val="6600CC"/>
                </a:solidFill>
                <a:latin typeface="Arial" charset="0"/>
              </a:rPr>
              <a:t>tác</a:t>
            </a:r>
            <a:r>
              <a:rPr lang="en-US" sz="2400" dirty="0" smtClean="0">
                <a:solidFill>
                  <a:srgbClr val="6600CC"/>
                </a:solidFill>
                <a:latin typeface="Arial" charset="0"/>
              </a:rPr>
              <a:t> </a:t>
            </a:r>
            <a:r>
              <a:rPr lang="en-US" sz="2400" dirty="0" err="1" smtClean="0">
                <a:solidFill>
                  <a:srgbClr val="6600CC"/>
                </a:solidFill>
                <a:latin typeface="Arial" charset="0"/>
              </a:rPr>
              <a:t>dọn</a:t>
            </a:r>
            <a:r>
              <a:rPr lang="en-US" sz="2400" dirty="0" smtClean="0">
                <a:solidFill>
                  <a:srgbClr val="6600CC"/>
                </a:solidFill>
                <a:latin typeface="Arial" charset="0"/>
              </a:rPr>
              <a:t> </a:t>
            </a:r>
            <a:r>
              <a:rPr lang="en-US" sz="2400" dirty="0" err="1" smtClean="0">
                <a:solidFill>
                  <a:srgbClr val="6600CC"/>
                </a:solidFill>
                <a:latin typeface="Arial" charset="0"/>
              </a:rPr>
              <a:t>vệ</a:t>
            </a:r>
            <a:r>
              <a:rPr lang="en-US" sz="2400" dirty="0" smtClean="0">
                <a:solidFill>
                  <a:srgbClr val="6600CC"/>
                </a:solidFill>
                <a:latin typeface="Arial" charset="0"/>
              </a:rPr>
              <a:t> </a:t>
            </a:r>
            <a:r>
              <a:rPr lang="en-US" sz="2400" dirty="0" err="1" smtClean="0">
                <a:solidFill>
                  <a:srgbClr val="6600CC"/>
                </a:solidFill>
                <a:latin typeface="Arial" charset="0"/>
              </a:rPr>
              <a:t>sinh</a:t>
            </a:r>
            <a:r>
              <a:rPr lang="en-US" sz="2400" dirty="0" smtClean="0">
                <a:solidFill>
                  <a:srgbClr val="6600CC"/>
                </a:solidFill>
                <a:latin typeface="Arial" charset="0"/>
              </a:rPr>
              <a:t>, </a:t>
            </a:r>
            <a:r>
              <a:rPr lang="en-US" sz="2400" dirty="0" err="1" smtClean="0">
                <a:solidFill>
                  <a:srgbClr val="6600CC"/>
                </a:solidFill>
                <a:latin typeface="Arial" charset="0"/>
              </a:rPr>
              <a:t>khi</a:t>
            </a:r>
            <a:r>
              <a:rPr lang="en-US" sz="2400" dirty="0" smtClean="0">
                <a:solidFill>
                  <a:srgbClr val="6600CC"/>
                </a:solidFill>
                <a:latin typeface="Arial" charset="0"/>
              </a:rPr>
              <a:t> </a:t>
            </a:r>
            <a:r>
              <a:rPr lang="en-US" sz="2400" dirty="0" err="1" smtClean="0">
                <a:solidFill>
                  <a:srgbClr val="6600CC"/>
                </a:solidFill>
                <a:latin typeface="Arial" charset="0"/>
              </a:rPr>
              <a:t>đến</a:t>
            </a:r>
            <a:r>
              <a:rPr lang="en-US" sz="2400" dirty="0" smtClean="0">
                <a:solidFill>
                  <a:srgbClr val="6600CC"/>
                </a:solidFill>
                <a:latin typeface="Arial" charset="0"/>
              </a:rPr>
              <a:t> </a:t>
            </a:r>
            <a:r>
              <a:rPr lang="en-US" sz="2400" dirty="0" err="1" smtClean="0">
                <a:solidFill>
                  <a:srgbClr val="6600CC"/>
                </a:solidFill>
                <a:latin typeface="Arial" charset="0"/>
              </a:rPr>
              <a:t>những</a:t>
            </a:r>
            <a:r>
              <a:rPr lang="en-US" sz="2400" dirty="0" smtClean="0">
                <a:solidFill>
                  <a:srgbClr val="6600CC"/>
                </a:solidFill>
                <a:latin typeface="Arial" charset="0"/>
              </a:rPr>
              <a:t> </a:t>
            </a:r>
            <a:r>
              <a:rPr lang="en-US" sz="2400" dirty="0" err="1" smtClean="0">
                <a:solidFill>
                  <a:srgbClr val="6600CC"/>
                </a:solidFill>
                <a:latin typeface="Arial" charset="0"/>
              </a:rPr>
              <a:t>nơi</a:t>
            </a:r>
            <a:r>
              <a:rPr lang="en-US" sz="2400" dirty="0" smtClean="0">
                <a:solidFill>
                  <a:srgbClr val="6600CC"/>
                </a:solidFill>
                <a:latin typeface="Arial" charset="0"/>
              </a:rPr>
              <a:t> </a:t>
            </a:r>
            <a:r>
              <a:rPr lang="en-US" sz="2400" dirty="0" err="1" smtClean="0">
                <a:solidFill>
                  <a:srgbClr val="6600CC"/>
                </a:solidFill>
                <a:latin typeface="Arial" charset="0"/>
              </a:rPr>
              <a:t>có</a:t>
            </a:r>
            <a:r>
              <a:rPr lang="en-US" sz="2400" dirty="0" smtClean="0">
                <a:solidFill>
                  <a:srgbClr val="6600CC"/>
                </a:solidFill>
                <a:latin typeface="Arial" charset="0"/>
              </a:rPr>
              <a:t> </a:t>
            </a:r>
            <a:r>
              <a:rPr lang="en-US" sz="2400" dirty="0" err="1" smtClean="0">
                <a:solidFill>
                  <a:srgbClr val="6600CC"/>
                </a:solidFill>
                <a:latin typeface="Arial" charset="0"/>
              </a:rPr>
              <a:t>bụi</a:t>
            </a:r>
            <a:r>
              <a:rPr lang="en-US" sz="2400" dirty="0" smtClean="0">
                <a:solidFill>
                  <a:srgbClr val="6600CC"/>
                </a:solidFill>
                <a:latin typeface="Arial" charset="0"/>
              </a:rPr>
              <a:t> </a:t>
            </a:r>
            <a:r>
              <a:rPr lang="en-US" sz="2400" dirty="0" err="1" smtClean="0">
                <a:solidFill>
                  <a:srgbClr val="6600CC"/>
                </a:solidFill>
                <a:latin typeface="Arial" charset="0"/>
              </a:rPr>
              <a:t>bẩn</a:t>
            </a:r>
            <a:r>
              <a:rPr lang="en-US" sz="2400"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Đổ</a:t>
            </a:r>
            <a:r>
              <a:rPr lang="en-US" sz="2400" dirty="0" smtClean="0">
                <a:solidFill>
                  <a:srgbClr val="6600CC"/>
                </a:solidFill>
                <a:latin typeface="Arial" charset="0"/>
              </a:rPr>
              <a:t> </a:t>
            </a:r>
            <a:r>
              <a:rPr lang="en-US" sz="2400" dirty="0" err="1" smtClean="0">
                <a:solidFill>
                  <a:srgbClr val="6600CC"/>
                </a:solidFill>
                <a:latin typeface="Arial" charset="0"/>
              </a:rPr>
              <a:t>rác</a:t>
            </a:r>
            <a:r>
              <a:rPr lang="en-US" sz="2400" dirty="0" smtClean="0">
                <a:solidFill>
                  <a:srgbClr val="6600CC"/>
                </a:solidFill>
                <a:latin typeface="Arial" charset="0"/>
              </a:rPr>
              <a:t> </a:t>
            </a:r>
            <a:r>
              <a:rPr lang="en-US" sz="2400" dirty="0" err="1" smtClean="0">
                <a:solidFill>
                  <a:srgbClr val="6600CC"/>
                </a:solidFill>
                <a:latin typeface="Arial" charset="0"/>
              </a:rPr>
              <a:t>đúng</a:t>
            </a:r>
            <a:r>
              <a:rPr lang="en-US" sz="2400" dirty="0" smtClean="0">
                <a:solidFill>
                  <a:srgbClr val="6600CC"/>
                </a:solidFill>
                <a:latin typeface="Arial" charset="0"/>
              </a:rPr>
              <a:t> </a:t>
            </a:r>
            <a:r>
              <a:rPr lang="en-US" sz="2400" dirty="0" err="1" smtClean="0">
                <a:solidFill>
                  <a:srgbClr val="6600CC"/>
                </a:solidFill>
                <a:latin typeface="Arial" charset="0"/>
              </a:rPr>
              <a:t>nơi</a:t>
            </a:r>
            <a:r>
              <a:rPr lang="en-US" sz="2400" dirty="0" smtClean="0">
                <a:solidFill>
                  <a:srgbClr val="6600CC"/>
                </a:solidFill>
                <a:latin typeface="Arial" charset="0"/>
              </a:rPr>
              <a:t> </a:t>
            </a:r>
            <a:r>
              <a:rPr lang="en-US" sz="2400" dirty="0" err="1" smtClean="0">
                <a:solidFill>
                  <a:srgbClr val="6600CC"/>
                </a:solidFill>
                <a:latin typeface="Arial" charset="0"/>
              </a:rPr>
              <a:t>quy</a:t>
            </a:r>
            <a:r>
              <a:rPr lang="en-US" sz="2400" dirty="0" smtClean="0">
                <a:solidFill>
                  <a:srgbClr val="6600CC"/>
                </a:solidFill>
                <a:latin typeface="Arial" charset="0"/>
              </a:rPr>
              <a:t> </a:t>
            </a:r>
            <a:r>
              <a:rPr lang="en-US" sz="2400" dirty="0" err="1" smtClean="0">
                <a:solidFill>
                  <a:srgbClr val="6600CC"/>
                </a:solidFill>
                <a:latin typeface="Arial" charset="0"/>
              </a:rPr>
              <a:t>định</a:t>
            </a:r>
            <a:r>
              <a:rPr lang="en-US" sz="2400"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Tập</a:t>
            </a:r>
            <a:r>
              <a:rPr lang="en-US" sz="2400" dirty="0" smtClean="0">
                <a:solidFill>
                  <a:srgbClr val="6600CC"/>
                </a:solidFill>
                <a:latin typeface="Arial" charset="0"/>
              </a:rPr>
              <a:t> </a:t>
            </a:r>
            <a:r>
              <a:rPr lang="en-US" sz="2400" dirty="0" err="1" smtClean="0">
                <a:solidFill>
                  <a:srgbClr val="6600CC"/>
                </a:solidFill>
                <a:latin typeface="Arial" charset="0"/>
              </a:rPr>
              <a:t>thể</a:t>
            </a:r>
            <a:r>
              <a:rPr lang="en-US" sz="2400" dirty="0" smtClean="0">
                <a:solidFill>
                  <a:srgbClr val="6600CC"/>
                </a:solidFill>
                <a:latin typeface="Arial" charset="0"/>
              </a:rPr>
              <a:t> </a:t>
            </a:r>
            <a:r>
              <a:rPr lang="en-US" sz="2400" dirty="0" err="1" smtClean="0">
                <a:solidFill>
                  <a:srgbClr val="6600CC"/>
                </a:solidFill>
                <a:latin typeface="Arial" charset="0"/>
              </a:rPr>
              <a:t>dục</a:t>
            </a:r>
            <a:r>
              <a:rPr lang="en-US" sz="2400" dirty="0" smtClean="0">
                <a:solidFill>
                  <a:srgbClr val="6600CC"/>
                </a:solidFill>
                <a:latin typeface="Arial" charset="0"/>
              </a:rPr>
              <a:t> </a:t>
            </a:r>
            <a:r>
              <a:rPr lang="en-US" sz="2400" dirty="0" err="1" smtClean="0">
                <a:solidFill>
                  <a:srgbClr val="6600CC"/>
                </a:solidFill>
                <a:latin typeface="Arial" charset="0"/>
              </a:rPr>
              <a:t>và</a:t>
            </a:r>
            <a:r>
              <a:rPr lang="en-US" sz="2400" dirty="0" smtClean="0">
                <a:solidFill>
                  <a:srgbClr val="6600CC"/>
                </a:solidFill>
                <a:latin typeface="Arial" charset="0"/>
              </a:rPr>
              <a:t> </a:t>
            </a:r>
            <a:r>
              <a:rPr lang="en-US" sz="2400" dirty="0" err="1" smtClean="0">
                <a:solidFill>
                  <a:srgbClr val="6600CC"/>
                </a:solidFill>
                <a:latin typeface="Arial" charset="0"/>
              </a:rPr>
              <a:t>tập</a:t>
            </a:r>
            <a:r>
              <a:rPr lang="en-US" sz="2400" dirty="0" smtClean="0">
                <a:solidFill>
                  <a:srgbClr val="6600CC"/>
                </a:solidFill>
                <a:latin typeface="Arial" charset="0"/>
              </a:rPr>
              <a:t> </a:t>
            </a:r>
            <a:r>
              <a:rPr lang="en-US" sz="2400" dirty="0" err="1" smtClean="0">
                <a:solidFill>
                  <a:srgbClr val="6600CC"/>
                </a:solidFill>
                <a:latin typeface="Arial" charset="0"/>
              </a:rPr>
              <a:t>thở</a:t>
            </a:r>
            <a:r>
              <a:rPr lang="en-US" sz="2400" dirty="0" smtClean="0">
                <a:solidFill>
                  <a:srgbClr val="6600CC"/>
                </a:solidFill>
                <a:latin typeface="Arial" charset="0"/>
              </a:rPr>
              <a:t> </a:t>
            </a:r>
            <a:r>
              <a:rPr lang="en-US" sz="2400" dirty="0" err="1" smtClean="0">
                <a:solidFill>
                  <a:srgbClr val="6600CC"/>
                </a:solidFill>
                <a:latin typeface="Arial" charset="0"/>
              </a:rPr>
              <a:t>hàng</a:t>
            </a:r>
            <a:r>
              <a:rPr lang="en-US" sz="2400" dirty="0" smtClean="0">
                <a:solidFill>
                  <a:srgbClr val="6600CC"/>
                </a:solidFill>
                <a:latin typeface="Arial" charset="0"/>
              </a:rPr>
              <a:t> </a:t>
            </a:r>
            <a:r>
              <a:rPr lang="en-US" sz="2400" dirty="0" err="1" smtClean="0">
                <a:solidFill>
                  <a:srgbClr val="6600CC"/>
                </a:solidFill>
                <a:latin typeface="Arial" charset="0"/>
              </a:rPr>
              <a:t>ngày</a:t>
            </a:r>
            <a:r>
              <a:rPr lang="en-US" sz="2400"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Luôn</a:t>
            </a:r>
            <a:r>
              <a:rPr lang="en-US" sz="2400" dirty="0" smtClean="0">
                <a:solidFill>
                  <a:srgbClr val="6600CC"/>
                </a:solidFill>
                <a:latin typeface="Arial" charset="0"/>
              </a:rPr>
              <a:t> </a:t>
            </a:r>
            <a:r>
              <a:rPr lang="en-US" sz="2400" dirty="0" err="1" smtClean="0">
                <a:solidFill>
                  <a:srgbClr val="6600CC"/>
                </a:solidFill>
                <a:latin typeface="Arial" charset="0"/>
              </a:rPr>
              <a:t>giữ</a:t>
            </a:r>
            <a:r>
              <a:rPr lang="en-US" sz="2400" dirty="0" smtClean="0">
                <a:solidFill>
                  <a:srgbClr val="6600CC"/>
                </a:solidFill>
                <a:latin typeface="Arial" charset="0"/>
              </a:rPr>
              <a:t> </a:t>
            </a:r>
            <a:r>
              <a:rPr lang="en-US" sz="2400" dirty="0" err="1" smtClean="0">
                <a:solidFill>
                  <a:srgbClr val="6600CC"/>
                </a:solidFill>
                <a:latin typeface="Arial" charset="0"/>
              </a:rPr>
              <a:t>sạch</a:t>
            </a:r>
            <a:r>
              <a:rPr lang="en-US" sz="2400" dirty="0" smtClean="0">
                <a:solidFill>
                  <a:srgbClr val="6600CC"/>
                </a:solidFill>
                <a:latin typeface="Arial" charset="0"/>
              </a:rPr>
              <a:t> </a:t>
            </a:r>
            <a:r>
              <a:rPr lang="en-US" sz="2400" dirty="0" err="1" smtClean="0">
                <a:solidFill>
                  <a:srgbClr val="6600CC"/>
                </a:solidFill>
                <a:latin typeface="Arial" charset="0"/>
              </a:rPr>
              <a:t>mũi</a:t>
            </a:r>
            <a:r>
              <a:rPr lang="en-US" sz="2400" dirty="0" smtClean="0">
                <a:solidFill>
                  <a:srgbClr val="6600CC"/>
                </a:solidFill>
                <a:latin typeface="Arial" charset="0"/>
              </a:rPr>
              <a:t> </a:t>
            </a:r>
            <a:r>
              <a:rPr lang="en-US" sz="2400" dirty="0" err="1" smtClean="0">
                <a:solidFill>
                  <a:srgbClr val="6600CC"/>
                </a:solidFill>
                <a:latin typeface="Arial" charset="0"/>
              </a:rPr>
              <a:t>và</a:t>
            </a:r>
            <a:r>
              <a:rPr lang="en-US" sz="2400" dirty="0" smtClean="0">
                <a:solidFill>
                  <a:srgbClr val="6600CC"/>
                </a:solidFill>
                <a:latin typeface="Arial" charset="0"/>
              </a:rPr>
              <a:t> </a:t>
            </a:r>
            <a:r>
              <a:rPr lang="en-US" sz="2400" dirty="0" err="1" smtClean="0">
                <a:solidFill>
                  <a:srgbClr val="6600CC"/>
                </a:solidFill>
                <a:latin typeface="Arial" charset="0"/>
              </a:rPr>
              <a:t>họng</a:t>
            </a:r>
            <a:r>
              <a:rPr lang="en-US" sz="2400" dirty="0" smtClean="0">
                <a:solidFill>
                  <a:srgbClr val="6600CC"/>
                </a:solidFill>
                <a:latin typeface="Arial" charset="0"/>
              </a:rPr>
              <a:t>;</a:t>
            </a:r>
          </a:p>
          <a:p>
            <a:pPr eaLnBrk="1" hangingPunct="1">
              <a:lnSpc>
                <a:spcPct val="90000"/>
              </a:lnSpc>
              <a:buFont typeface="Wingdings" panose="05000000000000000000" pitchFamily="2" charset="2"/>
              <a:buChar char="ü"/>
            </a:pPr>
            <a:r>
              <a:rPr lang="en-US" sz="2400" u="sng" dirty="0" err="1" smtClean="0">
                <a:solidFill>
                  <a:srgbClr val="6600CC"/>
                </a:solidFill>
                <a:latin typeface="Arial" charset="0"/>
              </a:rPr>
              <a:t>Các</a:t>
            </a:r>
            <a:r>
              <a:rPr lang="en-US" sz="2400" u="sng" dirty="0" smtClean="0">
                <a:solidFill>
                  <a:srgbClr val="6600CC"/>
                </a:solidFill>
                <a:latin typeface="Arial" charset="0"/>
              </a:rPr>
              <a:t> </a:t>
            </a:r>
            <a:r>
              <a:rPr lang="en-US" sz="2400" u="sng" dirty="0" err="1" smtClean="0">
                <a:solidFill>
                  <a:srgbClr val="6600CC"/>
                </a:solidFill>
                <a:latin typeface="Arial" charset="0"/>
              </a:rPr>
              <a:t>việc</a:t>
            </a:r>
            <a:r>
              <a:rPr lang="en-US" sz="2400" u="sng" dirty="0" smtClean="0">
                <a:solidFill>
                  <a:srgbClr val="6600CC"/>
                </a:solidFill>
                <a:latin typeface="Arial" charset="0"/>
              </a:rPr>
              <a:t> </a:t>
            </a:r>
            <a:r>
              <a:rPr lang="en-US" sz="2400" u="sng" dirty="0" err="1" smtClean="0">
                <a:solidFill>
                  <a:srgbClr val="6600CC"/>
                </a:solidFill>
                <a:latin typeface="Arial" charset="0"/>
              </a:rPr>
              <a:t>không</a:t>
            </a:r>
            <a:r>
              <a:rPr lang="en-US" sz="2400" u="sng" dirty="0" smtClean="0">
                <a:solidFill>
                  <a:srgbClr val="6600CC"/>
                </a:solidFill>
                <a:latin typeface="Arial" charset="0"/>
              </a:rPr>
              <a:t> </a:t>
            </a:r>
            <a:r>
              <a:rPr lang="en-US" sz="2400" u="sng" dirty="0" err="1" smtClean="0">
                <a:solidFill>
                  <a:srgbClr val="6600CC"/>
                </a:solidFill>
                <a:latin typeface="Arial" charset="0"/>
              </a:rPr>
              <a:t>nên</a:t>
            </a:r>
            <a:r>
              <a:rPr lang="en-US" sz="2400" u="sng" dirty="0" smtClean="0">
                <a:solidFill>
                  <a:srgbClr val="6600CC"/>
                </a:solidFill>
                <a:latin typeface="Arial" charset="0"/>
              </a:rPr>
              <a:t> </a:t>
            </a:r>
            <a:r>
              <a:rPr lang="en-US" sz="2400" u="sng" dirty="0" err="1" smtClean="0">
                <a:solidFill>
                  <a:srgbClr val="6600CC"/>
                </a:solidFill>
                <a:latin typeface="Arial" charset="0"/>
              </a:rPr>
              <a:t>làm</a:t>
            </a:r>
            <a:r>
              <a:rPr lang="en-US" sz="2400" u="sng"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Để</a:t>
            </a:r>
            <a:r>
              <a:rPr lang="en-US" sz="2400" dirty="0" smtClean="0">
                <a:solidFill>
                  <a:srgbClr val="6600CC"/>
                </a:solidFill>
                <a:latin typeface="Arial" charset="0"/>
              </a:rPr>
              <a:t> </a:t>
            </a:r>
            <a:r>
              <a:rPr lang="en-US" sz="2400" dirty="0" err="1" smtClean="0">
                <a:solidFill>
                  <a:srgbClr val="6600CC"/>
                </a:solidFill>
                <a:latin typeface="Arial" charset="0"/>
              </a:rPr>
              <a:t>nhà</a:t>
            </a:r>
            <a:r>
              <a:rPr lang="en-US" sz="2400" dirty="0" smtClean="0">
                <a:solidFill>
                  <a:srgbClr val="6600CC"/>
                </a:solidFill>
                <a:latin typeface="Arial" charset="0"/>
              </a:rPr>
              <a:t> </a:t>
            </a:r>
            <a:r>
              <a:rPr lang="en-US" sz="2400" dirty="0" err="1" smtClean="0">
                <a:solidFill>
                  <a:srgbClr val="6600CC"/>
                </a:solidFill>
                <a:latin typeface="Arial" charset="0"/>
              </a:rPr>
              <a:t>cửa</a:t>
            </a:r>
            <a:r>
              <a:rPr lang="en-US" sz="2400" dirty="0" smtClean="0">
                <a:solidFill>
                  <a:srgbClr val="6600CC"/>
                </a:solidFill>
                <a:latin typeface="Arial" charset="0"/>
              </a:rPr>
              <a:t>, </a:t>
            </a:r>
            <a:r>
              <a:rPr lang="en-US" sz="2400" dirty="0" err="1" smtClean="0">
                <a:solidFill>
                  <a:srgbClr val="6600CC"/>
                </a:solidFill>
                <a:latin typeface="Arial" charset="0"/>
              </a:rPr>
              <a:t>trường</a:t>
            </a:r>
            <a:r>
              <a:rPr lang="en-US" sz="2400" dirty="0" smtClean="0">
                <a:solidFill>
                  <a:srgbClr val="6600CC"/>
                </a:solidFill>
                <a:latin typeface="Arial" charset="0"/>
              </a:rPr>
              <a:t> </a:t>
            </a:r>
            <a:r>
              <a:rPr lang="en-US" sz="2400" dirty="0" err="1" smtClean="0">
                <a:solidFill>
                  <a:srgbClr val="6600CC"/>
                </a:solidFill>
                <a:latin typeface="Arial" charset="0"/>
              </a:rPr>
              <a:t>lớp</a:t>
            </a:r>
            <a:r>
              <a:rPr lang="en-US" sz="2400" dirty="0" smtClean="0">
                <a:solidFill>
                  <a:srgbClr val="6600CC"/>
                </a:solidFill>
                <a:latin typeface="Arial" charset="0"/>
              </a:rPr>
              <a:t> </a:t>
            </a:r>
            <a:r>
              <a:rPr lang="en-US" sz="2400" dirty="0" err="1" smtClean="0">
                <a:solidFill>
                  <a:srgbClr val="6600CC"/>
                </a:solidFill>
                <a:latin typeface="Arial" charset="0"/>
              </a:rPr>
              <a:t>bẩn</a:t>
            </a:r>
            <a:r>
              <a:rPr lang="en-US" sz="2400" dirty="0" smtClean="0">
                <a:solidFill>
                  <a:srgbClr val="6600CC"/>
                </a:solidFill>
                <a:latin typeface="Arial" charset="0"/>
              </a:rPr>
              <a:t> </a:t>
            </a:r>
            <a:r>
              <a:rPr lang="en-US" sz="2400" dirty="0" err="1" smtClean="0">
                <a:solidFill>
                  <a:srgbClr val="6600CC"/>
                </a:solidFill>
                <a:latin typeface="Arial" charset="0"/>
              </a:rPr>
              <a:t>thỉu</a:t>
            </a:r>
            <a:r>
              <a:rPr lang="en-US" sz="2400" dirty="0" smtClean="0">
                <a:solidFill>
                  <a:srgbClr val="6600CC"/>
                </a:solidFill>
                <a:latin typeface="Arial" charset="0"/>
              </a:rPr>
              <a:t>, </a:t>
            </a:r>
            <a:r>
              <a:rPr lang="en-US" sz="2400" dirty="0" err="1" smtClean="0">
                <a:solidFill>
                  <a:srgbClr val="6600CC"/>
                </a:solidFill>
                <a:latin typeface="Arial" charset="0"/>
              </a:rPr>
              <a:t>bừa</a:t>
            </a:r>
            <a:r>
              <a:rPr lang="en-US" sz="2400" dirty="0" smtClean="0">
                <a:solidFill>
                  <a:srgbClr val="6600CC"/>
                </a:solidFill>
                <a:latin typeface="Arial" charset="0"/>
              </a:rPr>
              <a:t> </a:t>
            </a:r>
            <a:r>
              <a:rPr lang="en-US" sz="2400" dirty="0" err="1" smtClean="0">
                <a:solidFill>
                  <a:srgbClr val="6600CC"/>
                </a:solidFill>
                <a:latin typeface="Arial" charset="0"/>
              </a:rPr>
              <a:t>bộn</a:t>
            </a:r>
            <a:r>
              <a:rPr lang="en-US" sz="2400"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Đổ</a:t>
            </a:r>
            <a:r>
              <a:rPr lang="en-US" sz="2400" dirty="0" smtClean="0">
                <a:solidFill>
                  <a:srgbClr val="6600CC"/>
                </a:solidFill>
                <a:latin typeface="Arial" charset="0"/>
              </a:rPr>
              <a:t> </a:t>
            </a:r>
            <a:r>
              <a:rPr lang="en-US" sz="2400" dirty="0" err="1" smtClean="0">
                <a:solidFill>
                  <a:srgbClr val="6600CC"/>
                </a:solidFill>
                <a:latin typeface="Arial" charset="0"/>
              </a:rPr>
              <a:t>rác</a:t>
            </a:r>
            <a:r>
              <a:rPr lang="en-US" sz="2400" dirty="0" smtClean="0">
                <a:solidFill>
                  <a:srgbClr val="6600CC"/>
                </a:solidFill>
                <a:latin typeface="Arial" charset="0"/>
              </a:rPr>
              <a:t> </a:t>
            </a:r>
            <a:r>
              <a:rPr lang="en-US" sz="2400" dirty="0" err="1" smtClean="0">
                <a:solidFill>
                  <a:srgbClr val="6600CC"/>
                </a:solidFill>
                <a:latin typeface="Arial" charset="0"/>
              </a:rPr>
              <a:t>và</a:t>
            </a:r>
            <a:r>
              <a:rPr lang="en-US" sz="2400" dirty="0" smtClean="0">
                <a:solidFill>
                  <a:srgbClr val="6600CC"/>
                </a:solidFill>
                <a:latin typeface="Arial" charset="0"/>
              </a:rPr>
              <a:t> </a:t>
            </a:r>
            <a:r>
              <a:rPr lang="en-US" sz="2400" dirty="0" err="1" smtClean="0">
                <a:solidFill>
                  <a:srgbClr val="6600CC"/>
                </a:solidFill>
                <a:latin typeface="Arial" charset="0"/>
              </a:rPr>
              <a:t>khạc</a:t>
            </a:r>
            <a:r>
              <a:rPr lang="en-US" sz="2400" dirty="0" smtClean="0">
                <a:solidFill>
                  <a:srgbClr val="6600CC"/>
                </a:solidFill>
                <a:latin typeface="Arial" charset="0"/>
              </a:rPr>
              <a:t> </a:t>
            </a:r>
            <a:r>
              <a:rPr lang="en-US" sz="2400" dirty="0" err="1" smtClean="0">
                <a:solidFill>
                  <a:srgbClr val="6600CC"/>
                </a:solidFill>
                <a:latin typeface="Arial" charset="0"/>
              </a:rPr>
              <a:t>nhổ</a:t>
            </a:r>
            <a:r>
              <a:rPr lang="en-US" sz="2400" dirty="0" smtClean="0">
                <a:solidFill>
                  <a:srgbClr val="6600CC"/>
                </a:solidFill>
                <a:latin typeface="Arial" charset="0"/>
              </a:rPr>
              <a:t> </a:t>
            </a:r>
            <a:r>
              <a:rPr lang="en-US" sz="2400" dirty="0" err="1" smtClean="0">
                <a:solidFill>
                  <a:srgbClr val="6600CC"/>
                </a:solidFill>
                <a:latin typeface="Arial" charset="0"/>
              </a:rPr>
              <a:t>bừa</a:t>
            </a:r>
            <a:r>
              <a:rPr lang="en-US" sz="2400" dirty="0" smtClean="0">
                <a:solidFill>
                  <a:srgbClr val="6600CC"/>
                </a:solidFill>
                <a:latin typeface="Arial" charset="0"/>
              </a:rPr>
              <a:t> </a:t>
            </a:r>
            <a:r>
              <a:rPr lang="en-US" sz="2400" dirty="0" err="1" smtClean="0">
                <a:solidFill>
                  <a:srgbClr val="6600CC"/>
                </a:solidFill>
                <a:latin typeface="Arial" charset="0"/>
              </a:rPr>
              <a:t>bãi</a:t>
            </a:r>
            <a:r>
              <a:rPr lang="en-US" sz="2400"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Hút</a:t>
            </a:r>
            <a:r>
              <a:rPr lang="en-US" sz="2400" dirty="0" smtClean="0">
                <a:solidFill>
                  <a:srgbClr val="6600CC"/>
                </a:solidFill>
                <a:latin typeface="Arial" charset="0"/>
              </a:rPr>
              <a:t> </a:t>
            </a:r>
            <a:r>
              <a:rPr lang="en-US" sz="2400" dirty="0" err="1" smtClean="0">
                <a:solidFill>
                  <a:srgbClr val="6600CC"/>
                </a:solidFill>
                <a:latin typeface="Arial" charset="0"/>
              </a:rPr>
              <a:t>thuốc</a:t>
            </a:r>
            <a:r>
              <a:rPr lang="en-US" sz="2400" dirty="0" smtClean="0">
                <a:solidFill>
                  <a:srgbClr val="6600CC"/>
                </a:solidFill>
                <a:latin typeface="Arial" charset="0"/>
              </a:rPr>
              <a:t> </a:t>
            </a:r>
            <a:r>
              <a:rPr lang="en-US" sz="2400" dirty="0" err="1" smtClean="0">
                <a:solidFill>
                  <a:srgbClr val="6600CC"/>
                </a:solidFill>
                <a:latin typeface="Arial" charset="0"/>
              </a:rPr>
              <a:t>lá</a:t>
            </a:r>
            <a:r>
              <a:rPr lang="en-US" sz="2400" dirty="0" smtClean="0">
                <a:solidFill>
                  <a:srgbClr val="6600CC"/>
                </a:solidFill>
                <a:latin typeface="Arial" charset="0"/>
              </a:rPr>
              <a:t>;</a:t>
            </a:r>
          </a:p>
          <a:p>
            <a:pPr eaLnBrk="1" hangingPunct="1">
              <a:lnSpc>
                <a:spcPct val="90000"/>
              </a:lnSpc>
              <a:buFont typeface="Wingdings" pitchFamily="2" charset="2"/>
              <a:buNone/>
            </a:pPr>
            <a:r>
              <a:rPr lang="en-US" sz="2400" dirty="0" smtClean="0">
                <a:solidFill>
                  <a:srgbClr val="6600CC"/>
                </a:solidFill>
                <a:latin typeface="Arial" charset="0"/>
              </a:rPr>
              <a:t>+ </a:t>
            </a:r>
            <a:r>
              <a:rPr lang="en-US" sz="2400" dirty="0" err="1" smtClean="0">
                <a:solidFill>
                  <a:srgbClr val="6600CC"/>
                </a:solidFill>
                <a:latin typeface="Arial" charset="0"/>
              </a:rPr>
              <a:t>Lười</a:t>
            </a:r>
            <a:r>
              <a:rPr lang="en-US" sz="2400" dirty="0" smtClean="0">
                <a:solidFill>
                  <a:srgbClr val="6600CC"/>
                </a:solidFill>
                <a:latin typeface="Arial" charset="0"/>
              </a:rPr>
              <a:t> </a:t>
            </a:r>
            <a:r>
              <a:rPr lang="en-US" sz="2400" dirty="0" err="1" smtClean="0">
                <a:solidFill>
                  <a:srgbClr val="6600CC"/>
                </a:solidFill>
                <a:latin typeface="Arial" charset="0"/>
              </a:rPr>
              <a:t>vận</a:t>
            </a:r>
            <a:r>
              <a:rPr lang="en-US" sz="2400" dirty="0" smtClean="0">
                <a:solidFill>
                  <a:srgbClr val="6600CC"/>
                </a:solidFill>
                <a:latin typeface="Arial" charset="0"/>
              </a:rPr>
              <a:t> </a:t>
            </a:r>
            <a:r>
              <a:rPr lang="en-US" sz="2400" dirty="0" err="1" smtClean="0">
                <a:solidFill>
                  <a:srgbClr val="6600CC"/>
                </a:solidFill>
                <a:latin typeface="Arial" charset="0"/>
              </a:rPr>
              <a:t>động</a:t>
            </a:r>
            <a:endParaRPr lang="en-US" sz="2400" dirty="0" smtClean="0">
              <a:solidFill>
                <a:srgbClr val="6600CC"/>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10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891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891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8915">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animEffect transition="in" filter="wipe(down)">
                                      <p:cBhvr>
                                        <p:cTn id="15" dur="500"/>
                                        <p:tgtEl>
                                          <p:spTgt spid="38915">
                                            <p:txEl>
                                              <p:pRg st="2" end="2"/>
                                            </p:txEl>
                                          </p:spTgt>
                                        </p:tgtEl>
                                      </p:cBhvr>
                                    </p:animEffect>
                                  </p:childTnLst>
                                </p:cTn>
                              </p:par>
                            </p:childTnLst>
                          </p:cTn>
                        </p:par>
                        <p:par>
                          <p:cTn id="16" fill="hold" nodeType="afterGroup">
                            <p:stCondLst>
                              <p:cond delay="500"/>
                            </p:stCondLst>
                            <p:childTnLst>
                              <p:par>
                                <p:cTn id="17" presetID="22" presetClass="entr" presetSubtype="4" fill="hold" nodeType="after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animEffect transition="in" filter="wipe(down)">
                                      <p:cBhvr>
                                        <p:cTn id="19" dur="500"/>
                                        <p:tgtEl>
                                          <p:spTgt spid="38915">
                                            <p:txEl>
                                              <p:pRg st="3" end="3"/>
                                            </p:txEl>
                                          </p:spTgt>
                                        </p:tgtEl>
                                      </p:cBhvr>
                                    </p:animEffect>
                                  </p:childTnLst>
                                </p:cTn>
                              </p:par>
                            </p:childTnLst>
                          </p:cTn>
                        </p:par>
                        <p:par>
                          <p:cTn id="20" fill="hold" nodeType="afterGroup">
                            <p:stCondLst>
                              <p:cond delay="1000"/>
                            </p:stCondLst>
                            <p:childTnLst>
                              <p:par>
                                <p:cTn id="21" presetID="22" presetClass="entr" presetSubtype="4" fill="hold" nodeType="afterEffect">
                                  <p:stCondLst>
                                    <p:cond delay="0"/>
                                  </p:stCondLst>
                                  <p:childTnLst>
                                    <p:set>
                                      <p:cBhvr>
                                        <p:cTn id="22" dur="1" fill="hold">
                                          <p:stCondLst>
                                            <p:cond delay="0"/>
                                          </p:stCondLst>
                                        </p:cTn>
                                        <p:tgtEl>
                                          <p:spTgt spid="38915">
                                            <p:txEl>
                                              <p:pRg st="4" end="4"/>
                                            </p:txEl>
                                          </p:spTgt>
                                        </p:tgtEl>
                                        <p:attrNameLst>
                                          <p:attrName>style.visibility</p:attrName>
                                        </p:attrNameLst>
                                      </p:cBhvr>
                                      <p:to>
                                        <p:strVal val="visible"/>
                                      </p:to>
                                    </p:set>
                                    <p:animEffect transition="in" filter="wipe(down)">
                                      <p:cBhvr>
                                        <p:cTn id="23" dur="500"/>
                                        <p:tgtEl>
                                          <p:spTgt spid="38915">
                                            <p:txEl>
                                              <p:pRg st="4" end="4"/>
                                            </p:txEl>
                                          </p:spTgt>
                                        </p:tgtEl>
                                      </p:cBhvr>
                                    </p:animEffect>
                                  </p:childTnLst>
                                </p:cTn>
                              </p:par>
                            </p:childTnLst>
                          </p:cTn>
                        </p:par>
                        <p:par>
                          <p:cTn id="24" fill="hold" nodeType="afterGroup">
                            <p:stCondLst>
                              <p:cond delay="1500"/>
                            </p:stCondLst>
                            <p:childTnLst>
                              <p:par>
                                <p:cTn id="25" presetID="22" presetClass="entr" presetSubtype="4" fill="hold" nodeType="after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wipe(down)">
                                      <p:cBhvr>
                                        <p:cTn id="27" dur="500"/>
                                        <p:tgtEl>
                                          <p:spTgt spid="38915">
                                            <p:txEl>
                                              <p:pRg st="5" end="5"/>
                                            </p:txEl>
                                          </p:spTgt>
                                        </p:tgtEl>
                                      </p:cBhvr>
                                    </p:animEffect>
                                  </p:childTnLst>
                                </p:cTn>
                              </p:par>
                            </p:childTnLst>
                          </p:cTn>
                        </p:par>
                        <p:par>
                          <p:cTn id="28" fill="hold" nodeType="afterGroup">
                            <p:stCondLst>
                              <p:cond delay="2000"/>
                            </p:stCondLst>
                            <p:childTnLst>
                              <p:par>
                                <p:cTn id="29" presetID="22" presetClass="entr" presetSubtype="4" fill="hold" nodeType="afterEffect">
                                  <p:stCondLst>
                                    <p:cond delay="0"/>
                                  </p:stCondLst>
                                  <p:childTnLst>
                                    <p:set>
                                      <p:cBhvr>
                                        <p:cTn id="30" dur="1" fill="hold">
                                          <p:stCondLst>
                                            <p:cond delay="0"/>
                                          </p:stCondLst>
                                        </p:cTn>
                                        <p:tgtEl>
                                          <p:spTgt spid="38915">
                                            <p:txEl>
                                              <p:pRg st="6" end="6"/>
                                            </p:txEl>
                                          </p:spTgt>
                                        </p:tgtEl>
                                        <p:attrNameLst>
                                          <p:attrName>style.visibility</p:attrName>
                                        </p:attrNameLst>
                                      </p:cBhvr>
                                      <p:to>
                                        <p:strVal val="visible"/>
                                      </p:to>
                                    </p:set>
                                    <p:animEffect transition="in" filter="wipe(down)">
                                      <p:cBhvr>
                                        <p:cTn id="31" dur="500"/>
                                        <p:tgtEl>
                                          <p:spTgt spid="38915">
                                            <p:txEl>
                                              <p:pRg st="6" end="6"/>
                                            </p:txEl>
                                          </p:spTgt>
                                        </p:tgtEl>
                                      </p:cBhvr>
                                    </p:animEffect>
                                  </p:childTnLst>
                                </p:cTn>
                              </p:par>
                            </p:childTnLst>
                          </p:cTn>
                        </p:par>
                        <p:par>
                          <p:cTn id="32" fill="hold" nodeType="afterGroup">
                            <p:stCondLst>
                              <p:cond delay="2500"/>
                            </p:stCondLst>
                            <p:childTnLst>
                              <p:par>
                                <p:cTn id="33" presetID="22" presetClass="entr" presetSubtype="4" fill="hold" nodeType="afterEffect">
                                  <p:stCondLst>
                                    <p:cond delay="0"/>
                                  </p:stCondLst>
                                  <p:childTnLst>
                                    <p:set>
                                      <p:cBhvr>
                                        <p:cTn id="34" dur="1" fill="hold">
                                          <p:stCondLst>
                                            <p:cond delay="0"/>
                                          </p:stCondLst>
                                        </p:cTn>
                                        <p:tgtEl>
                                          <p:spTgt spid="38915">
                                            <p:txEl>
                                              <p:pRg st="7" end="7"/>
                                            </p:txEl>
                                          </p:spTgt>
                                        </p:tgtEl>
                                        <p:attrNameLst>
                                          <p:attrName>style.visibility</p:attrName>
                                        </p:attrNameLst>
                                      </p:cBhvr>
                                      <p:to>
                                        <p:strVal val="visible"/>
                                      </p:to>
                                    </p:set>
                                    <p:animEffect transition="in" filter="wipe(down)">
                                      <p:cBhvr>
                                        <p:cTn id="35" dur="500"/>
                                        <p:tgtEl>
                                          <p:spTgt spid="38915">
                                            <p:txEl>
                                              <p:pRg st="7" end="7"/>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4" fill="hold" nodeType="clickEffect">
                                  <p:stCondLst>
                                    <p:cond delay="0"/>
                                  </p:stCondLst>
                                  <p:childTnLst>
                                    <p:set>
                                      <p:cBhvr>
                                        <p:cTn id="39" dur="1" fill="hold">
                                          <p:stCondLst>
                                            <p:cond delay="0"/>
                                          </p:stCondLst>
                                        </p:cTn>
                                        <p:tgtEl>
                                          <p:spTgt spid="38915">
                                            <p:txEl>
                                              <p:pRg st="8" end="8"/>
                                            </p:txEl>
                                          </p:spTgt>
                                        </p:tgtEl>
                                        <p:attrNameLst>
                                          <p:attrName>style.visibility</p:attrName>
                                        </p:attrNameLst>
                                      </p:cBhvr>
                                      <p:to>
                                        <p:strVal val="visible"/>
                                      </p:to>
                                    </p:set>
                                    <p:animEffect transition="in" filter="wipe(down)">
                                      <p:cBhvr>
                                        <p:cTn id="40" dur="500"/>
                                        <p:tgtEl>
                                          <p:spTgt spid="38915">
                                            <p:txEl>
                                              <p:pRg st="8" end="8"/>
                                            </p:txEl>
                                          </p:spTgt>
                                        </p:tgtEl>
                                      </p:cBhvr>
                                    </p:animEffect>
                                  </p:childTnLst>
                                </p:cTn>
                              </p:par>
                            </p:childTnLst>
                          </p:cTn>
                        </p:par>
                        <p:par>
                          <p:cTn id="41" fill="hold" nodeType="afterGroup">
                            <p:stCondLst>
                              <p:cond delay="500"/>
                            </p:stCondLst>
                            <p:childTnLst>
                              <p:par>
                                <p:cTn id="42" presetID="22" presetClass="entr" presetSubtype="4" fill="hold" nodeType="afterEffect">
                                  <p:stCondLst>
                                    <p:cond delay="0"/>
                                  </p:stCondLst>
                                  <p:childTnLst>
                                    <p:set>
                                      <p:cBhvr>
                                        <p:cTn id="43" dur="1" fill="hold">
                                          <p:stCondLst>
                                            <p:cond delay="0"/>
                                          </p:stCondLst>
                                        </p:cTn>
                                        <p:tgtEl>
                                          <p:spTgt spid="38915">
                                            <p:txEl>
                                              <p:pRg st="9" end="9"/>
                                            </p:txEl>
                                          </p:spTgt>
                                        </p:tgtEl>
                                        <p:attrNameLst>
                                          <p:attrName>style.visibility</p:attrName>
                                        </p:attrNameLst>
                                      </p:cBhvr>
                                      <p:to>
                                        <p:strVal val="visible"/>
                                      </p:to>
                                    </p:set>
                                    <p:animEffect transition="in" filter="wipe(down)">
                                      <p:cBhvr>
                                        <p:cTn id="44" dur="500"/>
                                        <p:tgtEl>
                                          <p:spTgt spid="38915">
                                            <p:txEl>
                                              <p:pRg st="9" end="9"/>
                                            </p:txEl>
                                          </p:spTgt>
                                        </p:tgtEl>
                                      </p:cBhvr>
                                    </p:animEffect>
                                  </p:childTnLst>
                                </p:cTn>
                              </p:par>
                            </p:childTnLst>
                          </p:cTn>
                        </p:par>
                        <p:par>
                          <p:cTn id="45" fill="hold" nodeType="afterGroup">
                            <p:stCondLst>
                              <p:cond delay="1000"/>
                            </p:stCondLst>
                            <p:childTnLst>
                              <p:par>
                                <p:cTn id="46" presetID="22" presetClass="entr" presetSubtype="4" fill="hold" nodeType="afterEffect">
                                  <p:stCondLst>
                                    <p:cond delay="0"/>
                                  </p:stCondLst>
                                  <p:childTnLst>
                                    <p:set>
                                      <p:cBhvr>
                                        <p:cTn id="47" dur="1" fill="hold">
                                          <p:stCondLst>
                                            <p:cond delay="0"/>
                                          </p:stCondLst>
                                        </p:cTn>
                                        <p:tgtEl>
                                          <p:spTgt spid="38915">
                                            <p:txEl>
                                              <p:pRg st="10" end="10"/>
                                            </p:txEl>
                                          </p:spTgt>
                                        </p:tgtEl>
                                        <p:attrNameLst>
                                          <p:attrName>style.visibility</p:attrName>
                                        </p:attrNameLst>
                                      </p:cBhvr>
                                      <p:to>
                                        <p:strVal val="visible"/>
                                      </p:to>
                                    </p:set>
                                    <p:animEffect transition="in" filter="wipe(down)">
                                      <p:cBhvr>
                                        <p:cTn id="48" dur="500"/>
                                        <p:tgtEl>
                                          <p:spTgt spid="38915">
                                            <p:txEl>
                                              <p:pRg st="10" end="10"/>
                                            </p:txEl>
                                          </p:spTgt>
                                        </p:tgtEl>
                                      </p:cBhvr>
                                    </p:animEffect>
                                  </p:childTnLst>
                                </p:cTn>
                              </p:par>
                            </p:childTnLst>
                          </p:cTn>
                        </p:par>
                        <p:par>
                          <p:cTn id="49" fill="hold" nodeType="afterGroup">
                            <p:stCondLst>
                              <p:cond delay="1500"/>
                            </p:stCondLst>
                            <p:childTnLst>
                              <p:par>
                                <p:cTn id="50" presetID="22" presetClass="entr" presetSubtype="4" fill="hold" nodeType="afterEffect">
                                  <p:stCondLst>
                                    <p:cond delay="0"/>
                                  </p:stCondLst>
                                  <p:childTnLst>
                                    <p:set>
                                      <p:cBhvr>
                                        <p:cTn id="51" dur="1" fill="hold">
                                          <p:stCondLst>
                                            <p:cond delay="0"/>
                                          </p:stCondLst>
                                        </p:cTn>
                                        <p:tgtEl>
                                          <p:spTgt spid="38915">
                                            <p:txEl>
                                              <p:pRg st="11" end="11"/>
                                            </p:txEl>
                                          </p:spTgt>
                                        </p:tgtEl>
                                        <p:attrNameLst>
                                          <p:attrName>style.visibility</p:attrName>
                                        </p:attrNameLst>
                                      </p:cBhvr>
                                      <p:to>
                                        <p:strVal val="visible"/>
                                      </p:to>
                                    </p:set>
                                    <p:animEffect transition="in" filter="wipe(down)">
                                      <p:cBhvr>
                                        <p:cTn id="52" dur="500"/>
                                        <p:tgtEl>
                                          <p:spTgt spid="38915">
                                            <p:txEl>
                                              <p:pRg st="11" end="11"/>
                                            </p:txEl>
                                          </p:spTgt>
                                        </p:tgtEl>
                                      </p:cBhvr>
                                    </p:animEffect>
                                  </p:childTnLst>
                                </p:cTn>
                              </p:par>
                            </p:childTnLst>
                          </p:cTn>
                        </p:par>
                        <p:par>
                          <p:cTn id="53" fill="hold" nodeType="afterGroup">
                            <p:stCondLst>
                              <p:cond delay="2000"/>
                            </p:stCondLst>
                            <p:childTnLst>
                              <p:par>
                                <p:cTn id="54" presetID="22" presetClass="entr" presetSubtype="4" fill="hold" nodeType="afterEffect">
                                  <p:stCondLst>
                                    <p:cond delay="0"/>
                                  </p:stCondLst>
                                  <p:childTnLst>
                                    <p:set>
                                      <p:cBhvr>
                                        <p:cTn id="55" dur="1" fill="hold">
                                          <p:stCondLst>
                                            <p:cond delay="0"/>
                                          </p:stCondLst>
                                        </p:cTn>
                                        <p:tgtEl>
                                          <p:spTgt spid="38915">
                                            <p:txEl>
                                              <p:pRg st="12" end="12"/>
                                            </p:txEl>
                                          </p:spTgt>
                                        </p:tgtEl>
                                        <p:attrNameLst>
                                          <p:attrName>style.visibility</p:attrName>
                                        </p:attrNameLst>
                                      </p:cBhvr>
                                      <p:to>
                                        <p:strVal val="visible"/>
                                      </p:to>
                                    </p:set>
                                    <p:animEffect transition="in" filter="wipe(down)">
                                      <p:cBhvr>
                                        <p:cTn id="56" dur="500"/>
                                        <p:tgtEl>
                                          <p:spTgt spid="38915">
                                            <p:txEl>
                                              <p:pRg st="12" end="12"/>
                                            </p:txEl>
                                          </p:spTgt>
                                        </p:tgtEl>
                                      </p:cBhvr>
                                    </p:animEffect>
                                  </p:childTnLst>
                                </p:cTn>
                              </p:par>
                            </p:childTnLst>
                          </p:cTn>
                        </p:par>
                        <p:par>
                          <p:cTn id="57" fill="hold" nodeType="afterGroup">
                            <p:stCondLst>
                              <p:cond delay="2500"/>
                            </p:stCondLst>
                            <p:childTnLst>
                              <p:par>
                                <p:cTn id="58" presetID="21" presetClass="emph" presetSubtype="0" fill="hold" grpId="0" nodeType="afterEffect">
                                  <p:stCondLst>
                                    <p:cond delay="0"/>
                                  </p:stCondLst>
                                  <p:iterate type="lt">
                                    <p:tmPct val="0"/>
                                  </p:iterate>
                                  <p:childTnLst>
                                    <p:animClr clrSpc="hsl" dir="cw">
                                      <p:cBhvr override="childStyle">
                                        <p:cTn id="59" dur="500" fill="hold"/>
                                        <p:tgtEl>
                                          <p:spTgt spid="38915">
                                            <p:txEl>
                                              <p:pRg st="0" end="0"/>
                                            </p:txEl>
                                          </p:spTgt>
                                        </p:tgtEl>
                                        <p:attrNameLst>
                                          <p:attrName>style.color</p:attrName>
                                        </p:attrNameLst>
                                      </p:cBhvr>
                                      <p:by>
                                        <p:hsl h="7200000" s="0" l="0"/>
                                      </p:by>
                                    </p:animClr>
                                    <p:animClr clrSpc="hsl" dir="cw">
                                      <p:cBhvr>
                                        <p:cTn id="60" dur="500" fill="hold"/>
                                        <p:tgtEl>
                                          <p:spTgt spid="38915">
                                            <p:txEl>
                                              <p:pRg st="0" end="0"/>
                                            </p:txEl>
                                          </p:spTgt>
                                        </p:tgtEl>
                                        <p:attrNameLst>
                                          <p:attrName>fillcolor</p:attrName>
                                        </p:attrNameLst>
                                      </p:cBhvr>
                                      <p:by>
                                        <p:hsl h="7200000" s="0" l="0"/>
                                      </p:by>
                                    </p:animClr>
                                    <p:animClr clrSpc="hsl" dir="cw">
                                      <p:cBhvr>
                                        <p:cTn id="61" dur="500" fill="hold"/>
                                        <p:tgtEl>
                                          <p:spTgt spid="38915">
                                            <p:txEl>
                                              <p:pRg st="0" end="0"/>
                                            </p:txEl>
                                          </p:spTgt>
                                        </p:tgtEl>
                                        <p:attrNameLst>
                                          <p:attrName>stroke.color</p:attrName>
                                        </p:attrNameLst>
                                      </p:cBhvr>
                                      <p:by>
                                        <p:hsl h="7200000" s="0" l="0"/>
                                      </p:by>
                                    </p:animClr>
                                    <p:set>
                                      <p:cBhvr>
                                        <p:cTn id="62" dur="500" fill="hold"/>
                                        <p:tgtEl>
                                          <p:spTgt spid="38915">
                                            <p:txEl>
                                              <p:pRg st="0" end="0"/>
                                            </p:txEl>
                                          </p:spTgt>
                                        </p:tgtEl>
                                        <p:attrNameLst>
                                          <p:attrName>fill.type</p:attrName>
                                        </p:attrNameLst>
                                      </p:cBhvr>
                                      <p:to>
                                        <p:strVal val="solid"/>
                                      </p:to>
                                    </p:set>
                                  </p:childTnLst>
                                </p:cTn>
                              </p:par>
                            </p:childTnLst>
                          </p:cTn>
                        </p:par>
                        <p:par>
                          <p:cTn id="63" fill="hold" nodeType="afterGroup">
                            <p:stCondLst>
                              <p:cond delay="3000"/>
                            </p:stCondLst>
                            <p:childTnLst>
                              <p:par>
                                <p:cTn id="64" presetID="21" presetClass="emph" presetSubtype="0" fill="hold" grpId="0" nodeType="afterEffect">
                                  <p:stCondLst>
                                    <p:cond delay="0"/>
                                  </p:stCondLst>
                                  <p:childTnLst>
                                    <p:animClr clrSpc="hsl" dir="cw">
                                      <p:cBhvr override="childStyle">
                                        <p:cTn id="65" dur="500" fill="hold"/>
                                        <p:tgtEl>
                                          <p:spTgt spid="38915">
                                            <p:txEl>
                                              <p:pRg st="2" end="2"/>
                                            </p:txEl>
                                          </p:spTgt>
                                        </p:tgtEl>
                                        <p:attrNameLst>
                                          <p:attrName>style.color</p:attrName>
                                        </p:attrNameLst>
                                      </p:cBhvr>
                                      <p:by>
                                        <p:hsl h="7200000" s="0" l="0"/>
                                      </p:by>
                                    </p:animClr>
                                    <p:animClr clrSpc="hsl" dir="cw">
                                      <p:cBhvr>
                                        <p:cTn id="66" dur="500" fill="hold"/>
                                        <p:tgtEl>
                                          <p:spTgt spid="38915">
                                            <p:txEl>
                                              <p:pRg st="2" end="2"/>
                                            </p:txEl>
                                          </p:spTgt>
                                        </p:tgtEl>
                                        <p:attrNameLst>
                                          <p:attrName>fillcolor</p:attrName>
                                        </p:attrNameLst>
                                      </p:cBhvr>
                                      <p:by>
                                        <p:hsl h="7200000" s="0" l="0"/>
                                      </p:by>
                                    </p:animClr>
                                    <p:animClr clrSpc="hsl" dir="cw">
                                      <p:cBhvr>
                                        <p:cTn id="67" dur="500" fill="hold"/>
                                        <p:tgtEl>
                                          <p:spTgt spid="38915">
                                            <p:txEl>
                                              <p:pRg st="2" end="2"/>
                                            </p:txEl>
                                          </p:spTgt>
                                        </p:tgtEl>
                                        <p:attrNameLst>
                                          <p:attrName>stroke.color</p:attrName>
                                        </p:attrNameLst>
                                      </p:cBhvr>
                                      <p:by>
                                        <p:hsl h="7200000" s="0" l="0"/>
                                      </p:by>
                                    </p:animClr>
                                    <p:set>
                                      <p:cBhvr>
                                        <p:cTn id="68" dur="500" fill="hold"/>
                                        <p:tgtEl>
                                          <p:spTgt spid="38915">
                                            <p:txEl>
                                              <p:pRg st="2" end="2"/>
                                            </p:txEl>
                                          </p:spTgt>
                                        </p:tgtEl>
                                        <p:attrNameLst>
                                          <p:attrName>fill.type</p:attrName>
                                        </p:attrNameLst>
                                      </p:cBhvr>
                                      <p:to>
                                        <p:strVal val="solid"/>
                                      </p:to>
                                    </p:set>
                                  </p:childTnLst>
                                </p:cTn>
                              </p:par>
                            </p:childTnLst>
                          </p:cTn>
                        </p:par>
                        <p:par>
                          <p:cTn id="69" fill="hold" nodeType="afterGroup">
                            <p:stCondLst>
                              <p:cond delay="3500"/>
                            </p:stCondLst>
                            <p:childTnLst>
                              <p:par>
                                <p:cTn id="70" presetID="21" presetClass="emph" presetSubtype="0" fill="hold" grpId="0" nodeType="afterEffect">
                                  <p:stCondLst>
                                    <p:cond delay="0"/>
                                  </p:stCondLst>
                                  <p:childTnLst>
                                    <p:animClr clrSpc="hsl" dir="cw">
                                      <p:cBhvr override="childStyle">
                                        <p:cTn id="71" dur="500" fill="hold"/>
                                        <p:tgtEl>
                                          <p:spTgt spid="38915">
                                            <p:txEl>
                                              <p:pRg st="3" end="3"/>
                                            </p:txEl>
                                          </p:spTgt>
                                        </p:tgtEl>
                                        <p:attrNameLst>
                                          <p:attrName>style.color</p:attrName>
                                        </p:attrNameLst>
                                      </p:cBhvr>
                                      <p:by>
                                        <p:hsl h="7200000" s="0" l="0"/>
                                      </p:by>
                                    </p:animClr>
                                    <p:animClr clrSpc="hsl" dir="cw">
                                      <p:cBhvr>
                                        <p:cTn id="72" dur="500" fill="hold"/>
                                        <p:tgtEl>
                                          <p:spTgt spid="38915">
                                            <p:txEl>
                                              <p:pRg st="3" end="3"/>
                                            </p:txEl>
                                          </p:spTgt>
                                        </p:tgtEl>
                                        <p:attrNameLst>
                                          <p:attrName>fillcolor</p:attrName>
                                        </p:attrNameLst>
                                      </p:cBhvr>
                                      <p:by>
                                        <p:hsl h="7200000" s="0" l="0"/>
                                      </p:by>
                                    </p:animClr>
                                    <p:animClr clrSpc="hsl" dir="cw">
                                      <p:cBhvr>
                                        <p:cTn id="73" dur="500" fill="hold"/>
                                        <p:tgtEl>
                                          <p:spTgt spid="38915">
                                            <p:txEl>
                                              <p:pRg st="3" end="3"/>
                                            </p:txEl>
                                          </p:spTgt>
                                        </p:tgtEl>
                                        <p:attrNameLst>
                                          <p:attrName>stroke.color</p:attrName>
                                        </p:attrNameLst>
                                      </p:cBhvr>
                                      <p:by>
                                        <p:hsl h="7200000" s="0" l="0"/>
                                      </p:by>
                                    </p:animClr>
                                    <p:set>
                                      <p:cBhvr>
                                        <p:cTn id="74" dur="500" fill="hold"/>
                                        <p:tgtEl>
                                          <p:spTgt spid="38915">
                                            <p:txEl>
                                              <p:pRg st="3" end="3"/>
                                            </p:txEl>
                                          </p:spTgt>
                                        </p:tgtEl>
                                        <p:attrNameLst>
                                          <p:attrName>fill.type</p:attrName>
                                        </p:attrNameLst>
                                      </p:cBhvr>
                                      <p:to>
                                        <p:strVal val="solid"/>
                                      </p:to>
                                    </p:set>
                                  </p:childTnLst>
                                </p:cTn>
                              </p:par>
                            </p:childTnLst>
                          </p:cTn>
                        </p:par>
                        <p:par>
                          <p:cTn id="75" fill="hold" nodeType="afterGroup">
                            <p:stCondLst>
                              <p:cond delay="4000"/>
                            </p:stCondLst>
                            <p:childTnLst>
                              <p:par>
                                <p:cTn id="76" presetID="21" presetClass="emph" presetSubtype="0" fill="hold" grpId="0" nodeType="afterEffect">
                                  <p:stCondLst>
                                    <p:cond delay="0"/>
                                  </p:stCondLst>
                                  <p:childTnLst>
                                    <p:animClr clrSpc="hsl" dir="cw">
                                      <p:cBhvr override="childStyle">
                                        <p:cTn id="77" dur="500" fill="hold"/>
                                        <p:tgtEl>
                                          <p:spTgt spid="38915">
                                            <p:txEl>
                                              <p:pRg st="4" end="4"/>
                                            </p:txEl>
                                          </p:spTgt>
                                        </p:tgtEl>
                                        <p:attrNameLst>
                                          <p:attrName>style.color</p:attrName>
                                        </p:attrNameLst>
                                      </p:cBhvr>
                                      <p:by>
                                        <p:hsl h="7200000" s="0" l="0"/>
                                      </p:by>
                                    </p:animClr>
                                    <p:animClr clrSpc="hsl" dir="cw">
                                      <p:cBhvr>
                                        <p:cTn id="78" dur="500" fill="hold"/>
                                        <p:tgtEl>
                                          <p:spTgt spid="38915">
                                            <p:txEl>
                                              <p:pRg st="4" end="4"/>
                                            </p:txEl>
                                          </p:spTgt>
                                        </p:tgtEl>
                                        <p:attrNameLst>
                                          <p:attrName>fillcolor</p:attrName>
                                        </p:attrNameLst>
                                      </p:cBhvr>
                                      <p:by>
                                        <p:hsl h="7200000" s="0" l="0"/>
                                      </p:by>
                                    </p:animClr>
                                    <p:animClr clrSpc="hsl" dir="cw">
                                      <p:cBhvr>
                                        <p:cTn id="79" dur="500" fill="hold"/>
                                        <p:tgtEl>
                                          <p:spTgt spid="38915">
                                            <p:txEl>
                                              <p:pRg st="4" end="4"/>
                                            </p:txEl>
                                          </p:spTgt>
                                        </p:tgtEl>
                                        <p:attrNameLst>
                                          <p:attrName>stroke.color</p:attrName>
                                        </p:attrNameLst>
                                      </p:cBhvr>
                                      <p:by>
                                        <p:hsl h="7200000" s="0" l="0"/>
                                      </p:by>
                                    </p:animClr>
                                    <p:set>
                                      <p:cBhvr>
                                        <p:cTn id="80" dur="500" fill="hold"/>
                                        <p:tgtEl>
                                          <p:spTgt spid="38915">
                                            <p:txEl>
                                              <p:pRg st="4" end="4"/>
                                            </p:txEl>
                                          </p:spTgt>
                                        </p:tgtEl>
                                        <p:attrNameLst>
                                          <p:attrName>fill.type</p:attrName>
                                        </p:attrNameLst>
                                      </p:cBhvr>
                                      <p:to>
                                        <p:strVal val="solid"/>
                                      </p:to>
                                    </p:set>
                                  </p:childTnLst>
                                </p:cTn>
                              </p:par>
                            </p:childTnLst>
                          </p:cTn>
                        </p:par>
                        <p:par>
                          <p:cTn id="81" fill="hold" nodeType="afterGroup">
                            <p:stCondLst>
                              <p:cond delay="4500"/>
                            </p:stCondLst>
                            <p:childTnLst>
                              <p:par>
                                <p:cTn id="82" presetID="21" presetClass="emph" presetSubtype="0" fill="hold" grpId="0" nodeType="afterEffect">
                                  <p:stCondLst>
                                    <p:cond delay="0"/>
                                  </p:stCondLst>
                                  <p:childTnLst>
                                    <p:animClr clrSpc="hsl" dir="cw">
                                      <p:cBhvr override="childStyle">
                                        <p:cTn id="83" dur="500" fill="hold"/>
                                        <p:tgtEl>
                                          <p:spTgt spid="38915">
                                            <p:txEl>
                                              <p:pRg st="5" end="5"/>
                                            </p:txEl>
                                          </p:spTgt>
                                        </p:tgtEl>
                                        <p:attrNameLst>
                                          <p:attrName>style.color</p:attrName>
                                        </p:attrNameLst>
                                      </p:cBhvr>
                                      <p:by>
                                        <p:hsl h="7200000" s="0" l="0"/>
                                      </p:by>
                                    </p:animClr>
                                    <p:animClr clrSpc="hsl" dir="cw">
                                      <p:cBhvr>
                                        <p:cTn id="84" dur="500" fill="hold"/>
                                        <p:tgtEl>
                                          <p:spTgt spid="38915">
                                            <p:txEl>
                                              <p:pRg st="5" end="5"/>
                                            </p:txEl>
                                          </p:spTgt>
                                        </p:tgtEl>
                                        <p:attrNameLst>
                                          <p:attrName>fillcolor</p:attrName>
                                        </p:attrNameLst>
                                      </p:cBhvr>
                                      <p:by>
                                        <p:hsl h="7200000" s="0" l="0"/>
                                      </p:by>
                                    </p:animClr>
                                    <p:animClr clrSpc="hsl" dir="cw">
                                      <p:cBhvr>
                                        <p:cTn id="85" dur="500" fill="hold"/>
                                        <p:tgtEl>
                                          <p:spTgt spid="38915">
                                            <p:txEl>
                                              <p:pRg st="5" end="5"/>
                                            </p:txEl>
                                          </p:spTgt>
                                        </p:tgtEl>
                                        <p:attrNameLst>
                                          <p:attrName>stroke.color</p:attrName>
                                        </p:attrNameLst>
                                      </p:cBhvr>
                                      <p:by>
                                        <p:hsl h="7200000" s="0" l="0"/>
                                      </p:by>
                                    </p:animClr>
                                    <p:set>
                                      <p:cBhvr>
                                        <p:cTn id="86" dur="500" fill="hold"/>
                                        <p:tgtEl>
                                          <p:spTgt spid="38915">
                                            <p:txEl>
                                              <p:pRg st="5" end="5"/>
                                            </p:txEl>
                                          </p:spTgt>
                                        </p:tgtEl>
                                        <p:attrNameLst>
                                          <p:attrName>fill.type</p:attrName>
                                        </p:attrNameLst>
                                      </p:cBhvr>
                                      <p:to>
                                        <p:strVal val="solid"/>
                                      </p:to>
                                    </p:set>
                                  </p:childTnLst>
                                </p:cTn>
                              </p:par>
                            </p:childTnLst>
                          </p:cTn>
                        </p:par>
                        <p:par>
                          <p:cTn id="87" fill="hold" nodeType="afterGroup">
                            <p:stCondLst>
                              <p:cond delay="5000"/>
                            </p:stCondLst>
                            <p:childTnLst>
                              <p:par>
                                <p:cTn id="88" presetID="21" presetClass="emph" presetSubtype="0" fill="hold" grpId="0" nodeType="afterEffect">
                                  <p:stCondLst>
                                    <p:cond delay="0"/>
                                  </p:stCondLst>
                                  <p:childTnLst>
                                    <p:animClr clrSpc="hsl" dir="cw">
                                      <p:cBhvr override="childStyle">
                                        <p:cTn id="89" dur="500" fill="hold"/>
                                        <p:tgtEl>
                                          <p:spTgt spid="38915">
                                            <p:txEl>
                                              <p:pRg st="6" end="6"/>
                                            </p:txEl>
                                          </p:spTgt>
                                        </p:tgtEl>
                                        <p:attrNameLst>
                                          <p:attrName>style.color</p:attrName>
                                        </p:attrNameLst>
                                      </p:cBhvr>
                                      <p:by>
                                        <p:hsl h="7200000" s="0" l="0"/>
                                      </p:by>
                                    </p:animClr>
                                    <p:animClr clrSpc="hsl" dir="cw">
                                      <p:cBhvr>
                                        <p:cTn id="90" dur="500" fill="hold"/>
                                        <p:tgtEl>
                                          <p:spTgt spid="38915">
                                            <p:txEl>
                                              <p:pRg st="6" end="6"/>
                                            </p:txEl>
                                          </p:spTgt>
                                        </p:tgtEl>
                                        <p:attrNameLst>
                                          <p:attrName>fillcolor</p:attrName>
                                        </p:attrNameLst>
                                      </p:cBhvr>
                                      <p:by>
                                        <p:hsl h="7200000" s="0" l="0"/>
                                      </p:by>
                                    </p:animClr>
                                    <p:animClr clrSpc="hsl" dir="cw">
                                      <p:cBhvr>
                                        <p:cTn id="91" dur="500" fill="hold"/>
                                        <p:tgtEl>
                                          <p:spTgt spid="38915">
                                            <p:txEl>
                                              <p:pRg st="6" end="6"/>
                                            </p:txEl>
                                          </p:spTgt>
                                        </p:tgtEl>
                                        <p:attrNameLst>
                                          <p:attrName>stroke.color</p:attrName>
                                        </p:attrNameLst>
                                      </p:cBhvr>
                                      <p:by>
                                        <p:hsl h="7200000" s="0" l="0"/>
                                      </p:by>
                                    </p:animClr>
                                    <p:set>
                                      <p:cBhvr>
                                        <p:cTn id="92" dur="500" fill="hold"/>
                                        <p:tgtEl>
                                          <p:spTgt spid="38915">
                                            <p:txEl>
                                              <p:pRg st="6" end="6"/>
                                            </p:txEl>
                                          </p:spTgt>
                                        </p:tgtEl>
                                        <p:attrNameLst>
                                          <p:attrName>fill.type</p:attrName>
                                        </p:attrNameLst>
                                      </p:cBhvr>
                                      <p:to>
                                        <p:strVal val="solid"/>
                                      </p:to>
                                    </p:set>
                                  </p:childTnLst>
                                </p:cTn>
                              </p:par>
                            </p:childTnLst>
                          </p:cTn>
                        </p:par>
                        <p:par>
                          <p:cTn id="93" fill="hold" nodeType="afterGroup">
                            <p:stCondLst>
                              <p:cond delay="5500"/>
                            </p:stCondLst>
                            <p:childTnLst>
                              <p:par>
                                <p:cTn id="94" presetID="21" presetClass="emph" presetSubtype="0" fill="hold" grpId="0" nodeType="afterEffect">
                                  <p:stCondLst>
                                    <p:cond delay="0"/>
                                  </p:stCondLst>
                                  <p:childTnLst>
                                    <p:animClr clrSpc="hsl" dir="cw">
                                      <p:cBhvr override="childStyle">
                                        <p:cTn id="95" dur="500" fill="hold"/>
                                        <p:tgtEl>
                                          <p:spTgt spid="38915">
                                            <p:txEl>
                                              <p:pRg st="7" end="7"/>
                                            </p:txEl>
                                          </p:spTgt>
                                        </p:tgtEl>
                                        <p:attrNameLst>
                                          <p:attrName>style.color</p:attrName>
                                        </p:attrNameLst>
                                      </p:cBhvr>
                                      <p:by>
                                        <p:hsl h="7200000" s="0" l="0"/>
                                      </p:by>
                                    </p:animClr>
                                    <p:animClr clrSpc="hsl" dir="cw">
                                      <p:cBhvr>
                                        <p:cTn id="96" dur="500" fill="hold"/>
                                        <p:tgtEl>
                                          <p:spTgt spid="38915">
                                            <p:txEl>
                                              <p:pRg st="7" end="7"/>
                                            </p:txEl>
                                          </p:spTgt>
                                        </p:tgtEl>
                                        <p:attrNameLst>
                                          <p:attrName>fillcolor</p:attrName>
                                        </p:attrNameLst>
                                      </p:cBhvr>
                                      <p:by>
                                        <p:hsl h="7200000" s="0" l="0"/>
                                      </p:by>
                                    </p:animClr>
                                    <p:animClr clrSpc="hsl" dir="cw">
                                      <p:cBhvr>
                                        <p:cTn id="97" dur="500" fill="hold"/>
                                        <p:tgtEl>
                                          <p:spTgt spid="38915">
                                            <p:txEl>
                                              <p:pRg st="7" end="7"/>
                                            </p:txEl>
                                          </p:spTgt>
                                        </p:tgtEl>
                                        <p:attrNameLst>
                                          <p:attrName>stroke.color</p:attrName>
                                        </p:attrNameLst>
                                      </p:cBhvr>
                                      <p:by>
                                        <p:hsl h="7200000" s="0" l="0"/>
                                      </p:by>
                                    </p:animClr>
                                    <p:set>
                                      <p:cBhvr>
                                        <p:cTn id="98" dur="500" fill="hold"/>
                                        <p:tgtEl>
                                          <p:spTgt spid="38915">
                                            <p:txEl>
                                              <p:pRg st="7" end="7"/>
                                            </p:txEl>
                                          </p:spTgt>
                                        </p:tgtEl>
                                        <p:attrNameLst>
                                          <p:attrName>fill.type</p:attrName>
                                        </p:attrNameLst>
                                      </p:cBhvr>
                                      <p:to>
                                        <p:strVal val="solid"/>
                                      </p:to>
                                    </p:se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1" presetClass="emph" presetSubtype="0" fill="hold" grpId="0" nodeType="clickEffect">
                                  <p:stCondLst>
                                    <p:cond delay="0"/>
                                  </p:stCondLst>
                                  <p:childTnLst>
                                    <p:animClr clrSpc="hsl" dir="cw">
                                      <p:cBhvr override="childStyle">
                                        <p:cTn id="102" dur="500" fill="hold"/>
                                        <p:tgtEl>
                                          <p:spTgt spid="38915">
                                            <p:txEl>
                                              <p:pRg st="8" end="8"/>
                                            </p:txEl>
                                          </p:spTgt>
                                        </p:tgtEl>
                                        <p:attrNameLst>
                                          <p:attrName>style.color</p:attrName>
                                        </p:attrNameLst>
                                      </p:cBhvr>
                                      <p:by>
                                        <p:hsl h="7200000" s="0" l="0"/>
                                      </p:by>
                                    </p:animClr>
                                    <p:animClr clrSpc="hsl" dir="cw">
                                      <p:cBhvr>
                                        <p:cTn id="103" dur="500" fill="hold"/>
                                        <p:tgtEl>
                                          <p:spTgt spid="38915">
                                            <p:txEl>
                                              <p:pRg st="8" end="8"/>
                                            </p:txEl>
                                          </p:spTgt>
                                        </p:tgtEl>
                                        <p:attrNameLst>
                                          <p:attrName>fillcolor</p:attrName>
                                        </p:attrNameLst>
                                      </p:cBhvr>
                                      <p:by>
                                        <p:hsl h="7200000" s="0" l="0"/>
                                      </p:by>
                                    </p:animClr>
                                    <p:animClr clrSpc="hsl" dir="cw">
                                      <p:cBhvr>
                                        <p:cTn id="104" dur="500" fill="hold"/>
                                        <p:tgtEl>
                                          <p:spTgt spid="38915">
                                            <p:txEl>
                                              <p:pRg st="8" end="8"/>
                                            </p:txEl>
                                          </p:spTgt>
                                        </p:tgtEl>
                                        <p:attrNameLst>
                                          <p:attrName>stroke.color</p:attrName>
                                        </p:attrNameLst>
                                      </p:cBhvr>
                                      <p:by>
                                        <p:hsl h="7200000" s="0" l="0"/>
                                      </p:by>
                                    </p:animClr>
                                    <p:set>
                                      <p:cBhvr>
                                        <p:cTn id="105" dur="500" fill="hold"/>
                                        <p:tgtEl>
                                          <p:spTgt spid="38915">
                                            <p:txEl>
                                              <p:pRg st="8" end="8"/>
                                            </p:txEl>
                                          </p:spTgt>
                                        </p:tgtEl>
                                        <p:attrNameLst>
                                          <p:attrName>fill.type</p:attrName>
                                        </p:attrNameLst>
                                      </p:cBhvr>
                                      <p:to>
                                        <p:strVal val="solid"/>
                                      </p:to>
                                    </p:set>
                                  </p:childTnLst>
                                </p:cTn>
                              </p:par>
                            </p:childTnLst>
                          </p:cTn>
                        </p:par>
                        <p:par>
                          <p:cTn id="106" fill="hold" nodeType="afterGroup">
                            <p:stCondLst>
                              <p:cond delay="500"/>
                            </p:stCondLst>
                            <p:childTnLst>
                              <p:par>
                                <p:cTn id="107" presetID="21" presetClass="emph" presetSubtype="0" fill="hold" grpId="0" nodeType="afterEffect">
                                  <p:stCondLst>
                                    <p:cond delay="0"/>
                                  </p:stCondLst>
                                  <p:childTnLst>
                                    <p:animClr clrSpc="hsl" dir="cw">
                                      <p:cBhvr override="childStyle">
                                        <p:cTn id="108" dur="500" fill="hold"/>
                                        <p:tgtEl>
                                          <p:spTgt spid="38915">
                                            <p:txEl>
                                              <p:pRg st="9" end="9"/>
                                            </p:txEl>
                                          </p:spTgt>
                                        </p:tgtEl>
                                        <p:attrNameLst>
                                          <p:attrName>style.color</p:attrName>
                                        </p:attrNameLst>
                                      </p:cBhvr>
                                      <p:by>
                                        <p:hsl h="7200000" s="0" l="0"/>
                                      </p:by>
                                    </p:animClr>
                                    <p:animClr clrSpc="hsl" dir="cw">
                                      <p:cBhvr>
                                        <p:cTn id="109" dur="500" fill="hold"/>
                                        <p:tgtEl>
                                          <p:spTgt spid="38915">
                                            <p:txEl>
                                              <p:pRg st="9" end="9"/>
                                            </p:txEl>
                                          </p:spTgt>
                                        </p:tgtEl>
                                        <p:attrNameLst>
                                          <p:attrName>fillcolor</p:attrName>
                                        </p:attrNameLst>
                                      </p:cBhvr>
                                      <p:by>
                                        <p:hsl h="7200000" s="0" l="0"/>
                                      </p:by>
                                    </p:animClr>
                                    <p:animClr clrSpc="hsl" dir="cw">
                                      <p:cBhvr>
                                        <p:cTn id="110" dur="500" fill="hold"/>
                                        <p:tgtEl>
                                          <p:spTgt spid="38915">
                                            <p:txEl>
                                              <p:pRg st="9" end="9"/>
                                            </p:txEl>
                                          </p:spTgt>
                                        </p:tgtEl>
                                        <p:attrNameLst>
                                          <p:attrName>stroke.color</p:attrName>
                                        </p:attrNameLst>
                                      </p:cBhvr>
                                      <p:by>
                                        <p:hsl h="7200000" s="0" l="0"/>
                                      </p:by>
                                    </p:animClr>
                                    <p:set>
                                      <p:cBhvr>
                                        <p:cTn id="111" dur="500" fill="hold"/>
                                        <p:tgtEl>
                                          <p:spTgt spid="38915">
                                            <p:txEl>
                                              <p:pRg st="9" end="9"/>
                                            </p:txEl>
                                          </p:spTgt>
                                        </p:tgtEl>
                                        <p:attrNameLst>
                                          <p:attrName>fill.type</p:attrName>
                                        </p:attrNameLst>
                                      </p:cBhvr>
                                      <p:to>
                                        <p:strVal val="solid"/>
                                      </p:to>
                                    </p:set>
                                  </p:childTnLst>
                                </p:cTn>
                              </p:par>
                            </p:childTnLst>
                          </p:cTn>
                        </p:par>
                        <p:par>
                          <p:cTn id="112" fill="hold" nodeType="afterGroup">
                            <p:stCondLst>
                              <p:cond delay="1000"/>
                            </p:stCondLst>
                            <p:childTnLst>
                              <p:par>
                                <p:cTn id="113" presetID="21" presetClass="emph" presetSubtype="0" fill="hold" grpId="0" nodeType="afterEffect">
                                  <p:stCondLst>
                                    <p:cond delay="0"/>
                                  </p:stCondLst>
                                  <p:childTnLst>
                                    <p:animClr clrSpc="hsl" dir="cw">
                                      <p:cBhvr override="childStyle">
                                        <p:cTn id="114" dur="500" fill="hold"/>
                                        <p:tgtEl>
                                          <p:spTgt spid="38915">
                                            <p:txEl>
                                              <p:pRg st="10" end="10"/>
                                            </p:txEl>
                                          </p:spTgt>
                                        </p:tgtEl>
                                        <p:attrNameLst>
                                          <p:attrName>style.color</p:attrName>
                                        </p:attrNameLst>
                                      </p:cBhvr>
                                      <p:by>
                                        <p:hsl h="7200000" s="0" l="0"/>
                                      </p:by>
                                    </p:animClr>
                                    <p:animClr clrSpc="hsl" dir="cw">
                                      <p:cBhvr>
                                        <p:cTn id="115" dur="500" fill="hold"/>
                                        <p:tgtEl>
                                          <p:spTgt spid="38915">
                                            <p:txEl>
                                              <p:pRg st="10" end="10"/>
                                            </p:txEl>
                                          </p:spTgt>
                                        </p:tgtEl>
                                        <p:attrNameLst>
                                          <p:attrName>fillcolor</p:attrName>
                                        </p:attrNameLst>
                                      </p:cBhvr>
                                      <p:by>
                                        <p:hsl h="7200000" s="0" l="0"/>
                                      </p:by>
                                    </p:animClr>
                                    <p:animClr clrSpc="hsl" dir="cw">
                                      <p:cBhvr>
                                        <p:cTn id="116" dur="500" fill="hold"/>
                                        <p:tgtEl>
                                          <p:spTgt spid="38915">
                                            <p:txEl>
                                              <p:pRg st="10" end="10"/>
                                            </p:txEl>
                                          </p:spTgt>
                                        </p:tgtEl>
                                        <p:attrNameLst>
                                          <p:attrName>stroke.color</p:attrName>
                                        </p:attrNameLst>
                                      </p:cBhvr>
                                      <p:by>
                                        <p:hsl h="7200000" s="0" l="0"/>
                                      </p:by>
                                    </p:animClr>
                                    <p:set>
                                      <p:cBhvr>
                                        <p:cTn id="117" dur="500" fill="hold"/>
                                        <p:tgtEl>
                                          <p:spTgt spid="38915">
                                            <p:txEl>
                                              <p:pRg st="10" end="10"/>
                                            </p:txEl>
                                          </p:spTgt>
                                        </p:tgtEl>
                                        <p:attrNameLst>
                                          <p:attrName>fill.type</p:attrName>
                                        </p:attrNameLst>
                                      </p:cBhvr>
                                      <p:to>
                                        <p:strVal val="solid"/>
                                      </p:to>
                                    </p:set>
                                  </p:childTnLst>
                                </p:cTn>
                              </p:par>
                            </p:childTnLst>
                          </p:cTn>
                        </p:par>
                        <p:par>
                          <p:cTn id="118" fill="hold" nodeType="afterGroup">
                            <p:stCondLst>
                              <p:cond delay="1500"/>
                            </p:stCondLst>
                            <p:childTnLst>
                              <p:par>
                                <p:cTn id="119" presetID="21" presetClass="emph" presetSubtype="0" fill="hold" grpId="0" nodeType="afterEffect">
                                  <p:stCondLst>
                                    <p:cond delay="0"/>
                                  </p:stCondLst>
                                  <p:childTnLst>
                                    <p:animClr clrSpc="hsl" dir="cw">
                                      <p:cBhvr override="childStyle">
                                        <p:cTn id="120" dur="500" fill="hold"/>
                                        <p:tgtEl>
                                          <p:spTgt spid="38915">
                                            <p:txEl>
                                              <p:pRg st="11" end="11"/>
                                            </p:txEl>
                                          </p:spTgt>
                                        </p:tgtEl>
                                        <p:attrNameLst>
                                          <p:attrName>style.color</p:attrName>
                                        </p:attrNameLst>
                                      </p:cBhvr>
                                      <p:by>
                                        <p:hsl h="7200000" s="0" l="0"/>
                                      </p:by>
                                    </p:animClr>
                                    <p:animClr clrSpc="hsl" dir="cw">
                                      <p:cBhvr>
                                        <p:cTn id="121" dur="500" fill="hold"/>
                                        <p:tgtEl>
                                          <p:spTgt spid="38915">
                                            <p:txEl>
                                              <p:pRg st="11" end="11"/>
                                            </p:txEl>
                                          </p:spTgt>
                                        </p:tgtEl>
                                        <p:attrNameLst>
                                          <p:attrName>fillcolor</p:attrName>
                                        </p:attrNameLst>
                                      </p:cBhvr>
                                      <p:by>
                                        <p:hsl h="7200000" s="0" l="0"/>
                                      </p:by>
                                    </p:animClr>
                                    <p:animClr clrSpc="hsl" dir="cw">
                                      <p:cBhvr>
                                        <p:cTn id="122" dur="500" fill="hold"/>
                                        <p:tgtEl>
                                          <p:spTgt spid="38915">
                                            <p:txEl>
                                              <p:pRg st="11" end="11"/>
                                            </p:txEl>
                                          </p:spTgt>
                                        </p:tgtEl>
                                        <p:attrNameLst>
                                          <p:attrName>stroke.color</p:attrName>
                                        </p:attrNameLst>
                                      </p:cBhvr>
                                      <p:by>
                                        <p:hsl h="7200000" s="0" l="0"/>
                                      </p:by>
                                    </p:animClr>
                                    <p:set>
                                      <p:cBhvr>
                                        <p:cTn id="123" dur="500" fill="hold"/>
                                        <p:tgtEl>
                                          <p:spTgt spid="38915">
                                            <p:txEl>
                                              <p:pRg st="11" end="11"/>
                                            </p:txEl>
                                          </p:spTgt>
                                        </p:tgtEl>
                                        <p:attrNameLst>
                                          <p:attrName>fill.type</p:attrName>
                                        </p:attrNameLst>
                                      </p:cBhvr>
                                      <p:to>
                                        <p:strVal val="solid"/>
                                      </p:to>
                                    </p:set>
                                  </p:childTnLst>
                                </p:cTn>
                              </p:par>
                            </p:childTnLst>
                          </p:cTn>
                        </p:par>
                        <p:par>
                          <p:cTn id="124" fill="hold" nodeType="afterGroup">
                            <p:stCondLst>
                              <p:cond delay="2000"/>
                            </p:stCondLst>
                            <p:childTnLst>
                              <p:par>
                                <p:cTn id="125" presetID="21" presetClass="emph" presetSubtype="0" fill="hold" grpId="0" nodeType="afterEffect">
                                  <p:stCondLst>
                                    <p:cond delay="0"/>
                                  </p:stCondLst>
                                  <p:childTnLst>
                                    <p:animClr clrSpc="hsl" dir="cw">
                                      <p:cBhvr override="childStyle">
                                        <p:cTn id="126" dur="500" fill="hold"/>
                                        <p:tgtEl>
                                          <p:spTgt spid="38915">
                                            <p:txEl>
                                              <p:pRg st="12" end="12"/>
                                            </p:txEl>
                                          </p:spTgt>
                                        </p:tgtEl>
                                        <p:attrNameLst>
                                          <p:attrName>style.color</p:attrName>
                                        </p:attrNameLst>
                                      </p:cBhvr>
                                      <p:by>
                                        <p:hsl h="7200000" s="0" l="0"/>
                                      </p:by>
                                    </p:animClr>
                                    <p:animClr clrSpc="hsl" dir="cw">
                                      <p:cBhvr>
                                        <p:cTn id="127" dur="500" fill="hold"/>
                                        <p:tgtEl>
                                          <p:spTgt spid="38915">
                                            <p:txEl>
                                              <p:pRg st="12" end="12"/>
                                            </p:txEl>
                                          </p:spTgt>
                                        </p:tgtEl>
                                        <p:attrNameLst>
                                          <p:attrName>fillcolor</p:attrName>
                                        </p:attrNameLst>
                                      </p:cBhvr>
                                      <p:by>
                                        <p:hsl h="7200000" s="0" l="0"/>
                                      </p:by>
                                    </p:animClr>
                                    <p:animClr clrSpc="hsl" dir="cw">
                                      <p:cBhvr>
                                        <p:cTn id="128" dur="500" fill="hold"/>
                                        <p:tgtEl>
                                          <p:spTgt spid="38915">
                                            <p:txEl>
                                              <p:pRg st="12" end="12"/>
                                            </p:txEl>
                                          </p:spTgt>
                                        </p:tgtEl>
                                        <p:attrNameLst>
                                          <p:attrName>stroke.color</p:attrName>
                                        </p:attrNameLst>
                                      </p:cBhvr>
                                      <p:by>
                                        <p:hsl h="7200000" s="0" l="0"/>
                                      </p:by>
                                    </p:animClr>
                                    <p:set>
                                      <p:cBhvr>
                                        <p:cTn id="129" dur="500" fill="hold"/>
                                        <p:tgtEl>
                                          <p:spTgt spid="38915">
                                            <p:txEl>
                                              <p:pRg st="12" end="1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488</TotalTime>
  <Words>657</Words>
  <Application>Microsoft Office PowerPoint</Application>
  <PresentationFormat>On-screen Show (4:3)</PresentationFormat>
  <Paragraphs>57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Blends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TIỂU HỌC ĐAN PHƯỢNG I</dc:title>
  <dc:creator>Ri</dc:creator>
  <cp:lastModifiedBy>HUNGPHAT</cp:lastModifiedBy>
  <cp:revision>58</cp:revision>
  <dcterms:created xsi:type="dcterms:W3CDTF">2010-08-23T07:48:31Z</dcterms:created>
  <dcterms:modified xsi:type="dcterms:W3CDTF">2021-10-06T06:26:04Z</dcterms:modified>
</cp:coreProperties>
</file>