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98" r:id="rId5"/>
    <p:sldMasterId id="2147483712" r:id="rId6"/>
    <p:sldMasterId id="2147483724" r:id="rId7"/>
  </p:sldMasterIdLst>
  <p:notesMasterIdLst>
    <p:notesMasterId r:id="rId27"/>
  </p:notesMasterIdLst>
  <p:sldIdLst>
    <p:sldId id="321" r:id="rId8"/>
    <p:sldId id="309" r:id="rId9"/>
    <p:sldId id="310" r:id="rId10"/>
    <p:sldId id="311" r:id="rId11"/>
    <p:sldId id="312" r:id="rId12"/>
    <p:sldId id="314" r:id="rId13"/>
    <p:sldId id="315" r:id="rId14"/>
    <p:sldId id="316" r:id="rId15"/>
    <p:sldId id="325" r:id="rId16"/>
    <p:sldId id="268" r:id="rId17"/>
    <p:sldId id="269" r:id="rId18"/>
    <p:sldId id="270" r:id="rId19"/>
    <p:sldId id="274" r:id="rId20"/>
    <p:sldId id="272" r:id="rId21"/>
    <p:sldId id="273" r:id="rId22"/>
    <p:sldId id="275" r:id="rId23"/>
    <p:sldId id="276" r:id="rId24"/>
    <p:sldId id="280" r:id="rId25"/>
    <p:sldId id="32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4" autoAdjust="0"/>
    <p:restoredTop sz="94660"/>
  </p:normalViewPr>
  <p:slideViewPr>
    <p:cSldViewPr snapToGrid="0">
      <p:cViewPr varScale="1">
        <p:scale>
          <a:sx n="78" d="100"/>
          <a:sy n="78" d="100"/>
        </p:scale>
        <p:origin x="12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09113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D33800-9EF5-458B-9C8B-85636545FB54}"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13</a:t>
            </a:fld>
            <a:endParaRPr lang="en-US"/>
          </a:p>
        </p:txBody>
      </p:sp>
    </p:spTree>
    <p:extLst>
      <p:ext uri="{BB962C8B-B14F-4D97-AF65-F5344CB8AC3E}">
        <p14:creationId xmlns:p14="http://schemas.microsoft.com/office/powerpoint/2010/main" val="279182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err="1">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76CBA2-0E8D-4621-91A7-59E114121B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613625"/>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37160-1915-4A53-BD13-7FF2532F3E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042111"/>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45BEA-3330-4B14-9B03-F1D02FEE2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003626"/>
      </p:ext>
    </p:extLst>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C8102-B841-47D4-A335-19143AA1C4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02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02A1CA-57FE-4B8C-B210-10C7FAB946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646032"/>
      </p:ext>
    </p:extLst>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3E09E5-BA5E-4786-A790-569A54B09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352759"/>
      </p:ext>
    </p:extLst>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F82715-A5C2-455E-A56F-FD3E5D8656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445048"/>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F0B0FC-61AD-45A4-8C80-42F387656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802823"/>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254DB3-366E-4174-BF4D-4701A59DD8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135977"/>
      </p:ext>
    </p:extLst>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268C6-D494-440E-B199-0ED6AB3AA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366553"/>
      </p:ext>
    </p:extLst>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420638-EBE6-4BFA-BE8A-BA319CB3E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45426"/>
      </p:ext>
    </p:extLst>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A8C636-F07A-46F1-A9E7-0E9D885CFD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327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6D92F7-CE31-42E6-9C24-F54F24AFD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893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55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5569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02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91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031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85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390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0243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186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250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85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F7A98E-E98D-4C47-B057-4209D949F9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0403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5B97E2-680D-41C1-A4F9-8F602A3AB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5132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A62826-26D5-4B9E-80A7-B0D2036CC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370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096418-AB5A-4910-BC83-E8A5BA0C8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0517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AAACC1-5A24-4B06-B5F0-50F44077DB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07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D8DFFC-5F29-49B2-B051-8BE8D4D12E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21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8A63E4-A8E3-47DA-8168-EC34531E4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42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10388-B657-488E-BC8B-07F7CC8BD8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16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51EC5B-FAEA-4A0C-AFFC-606C83D14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0493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F9AF7-CD01-4990-8566-CB27FA3CF6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0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119FD0-8376-4962-A400-9BBE6B8492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829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58788"/>
      </p:ext>
    </p:extLst>
  </p:cSld>
  <p:clrMapOvr>
    <a:masterClrMapping/>
  </p:clrMapOvr>
  <p:transition spd="slow" advClick="0" advTm="3713"/>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2021/7/13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2021/7/13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chemeClr val="accent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83DCA15C-3974-4218-9077-39937FE487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811823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solidFill>
                  <a:prstClr val="black">
                    <a:tint val="75000"/>
                  </a:prstClr>
                </a:solidFill>
              </a:rPr>
              <a:pPr/>
              <a:t>7/13/2021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5975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fontAlgn="base">
              <a:spcBef>
                <a:spcPct val="0"/>
              </a:spcBef>
              <a:spcAft>
                <a:spcPct val="0"/>
              </a:spcAft>
              <a:defRPr/>
            </a:pPr>
            <a:fld id="{709953E4-F8F0-47B0-8DB7-F463A36128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028056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46.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30.gif"/><Relationship Id="rId7" Type="http://schemas.openxmlformats.org/officeDocument/2006/relationships/image" Target="../media/image11.png"/><Relationship Id="rId12" Type="http://schemas.openxmlformats.org/officeDocument/2006/relationships/image" Target="../media/image16.png"/><Relationship Id="rId17" Type="http://schemas.microsoft.com/office/2007/relationships/hdphoto" Target="../media/hdphoto2.wdp"/><Relationship Id="rId25" Type="http://schemas.openxmlformats.org/officeDocument/2006/relationships/image" Target="../media/image25.png"/><Relationship Id="rId33"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5.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0.png"/><Relationship Id="rId15" Type="http://schemas.microsoft.com/office/2007/relationships/hdphoto" Target="../media/hdphoto1.wdp"/><Relationship Id="rId23" Type="http://schemas.openxmlformats.org/officeDocument/2006/relationships/image" Target="../media/image24.png"/><Relationship Id="rId28" Type="http://schemas.openxmlformats.org/officeDocument/2006/relationships/slide" Target="slide6.xml"/><Relationship Id="rId10" Type="http://schemas.openxmlformats.org/officeDocument/2006/relationships/image" Target="../media/image14.png"/><Relationship Id="rId19" Type="http://schemas.openxmlformats.org/officeDocument/2006/relationships/image" Target="../media/image21.jpeg"/><Relationship Id="rId31"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7.xml"/><Relationship Id="rId35"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3.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92222">
            <a:off x="429685" y="33338"/>
            <a:ext cx="168486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946357" y="-1154905"/>
            <a:ext cx="236378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ctrTitle"/>
          </p:nvPr>
        </p:nvSpPr>
        <p:spPr>
          <a:xfrm>
            <a:off x="363969" y="1434231"/>
            <a:ext cx="11856640" cy="2736304"/>
          </a:xfrm>
        </p:spPr>
        <p:txBody>
          <a:bodyPr>
            <a:prstTxWarp prst="textCanUp">
              <a:avLst>
                <a:gd name="adj" fmla="val 66667"/>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7030A0"/>
                </a:solidFill>
                <a:effectLst>
                  <a:outerShdw blurRad="76200" dist="50800" dir="5400000" algn="tl" rotWithShape="0">
                    <a:srgbClr val="000000">
                      <a:alpha val="65000"/>
                    </a:srgbClr>
                  </a:outerShdw>
                </a:effectLst>
              </a:rPr>
              <a:t> Chào </a:t>
            </a:r>
            <a:r>
              <a:rPr lang="en-US" sz="3600" b="1" spc="50" dirty="0" err="1">
                <a:ln w="11430"/>
                <a:solidFill>
                  <a:srgbClr val="7030A0"/>
                </a:solidFill>
                <a:effectLst>
                  <a:outerShdw blurRad="76200" dist="50800" dir="5400000" algn="tl" rotWithShape="0">
                    <a:srgbClr val="000000">
                      <a:alpha val="65000"/>
                    </a:srgbClr>
                  </a:outerShdw>
                </a:effectLst>
              </a:rPr>
              <a:t>mừng</a:t>
            </a:r>
            <a:r>
              <a:rPr lang="en-US" sz="3600" b="1" spc="50" dirty="0">
                <a:ln w="11430"/>
                <a:solidFill>
                  <a:srgbClr val="7030A0"/>
                </a:solidFill>
                <a:effectLst>
                  <a:outerShdw blurRad="76200" dist="50800" dir="5400000" algn="tl" rotWithShape="0">
                    <a:srgbClr val="000000">
                      <a:alpha val="65000"/>
                    </a:srgbClr>
                  </a:outerShdw>
                </a:effectLst>
              </a:rPr>
              <a:t> </a:t>
            </a:r>
            <a:r>
              <a:rPr lang="en-US" sz="3600" b="1" spc="50" dirty="0" err="1">
                <a:ln w="11430"/>
                <a:solidFill>
                  <a:srgbClr val="7030A0"/>
                </a:solidFill>
                <a:effectLst>
                  <a:outerShdw blurRad="76200" dist="50800" dir="5400000" algn="tl" rotWithShape="0">
                    <a:srgbClr val="000000">
                      <a:alpha val="65000"/>
                    </a:srgbClr>
                  </a:outerShdw>
                </a:effectLst>
              </a:rPr>
              <a:t>các</a:t>
            </a:r>
            <a:r>
              <a:rPr lang="en-US" sz="3600" b="1" spc="50" dirty="0">
                <a:ln w="11430"/>
                <a:solidFill>
                  <a:srgbClr val="7030A0"/>
                </a:solidFill>
                <a:effectLst>
                  <a:outerShdw blurRad="76200" dist="50800" dir="5400000" algn="tl" rotWithShape="0">
                    <a:srgbClr val="000000">
                      <a:alpha val="65000"/>
                    </a:srgbClr>
                  </a:outerShdw>
                </a:effectLst>
              </a:rPr>
              <a:t> </a:t>
            </a:r>
            <a:r>
              <a:rPr lang="en-US" sz="3600" b="1" spc="50" dirty="0" err="1">
                <a:ln w="11430"/>
                <a:solidFill>
                  <a:srgbClr val="7030A0"/>
                </a:solidFill>
                <a:effectLst>
                  <a:outerShdw blurRad="76200" dist="50800" dir="5400000" algn="tl" rotWithShape="0">
                    <a:srgbClr val="000000">
                      <a:alpha val="65000"/>
                    </a:srgbClr>
                  </a:outerShdw>
                </a:effectLst>
              </a:rPr>
              <a:t>em</a:t>
            </a:r>
            <a:br>
              <a:rPr lang="en-US" sz="3600" b="1" spc="50" dirty="0">
                <a:ln w="11430"/>
                <a:solidFill>
                  <a:srgbClr val="7030A0"/>
                </a:solidFill>
                <a:effectLst>
                  <a:outerShdw blurRad="76200" dist="50800" dir="5400000" algn="tl" rotWithShape="0">
                    <a:srgbClr val="000000">
                      <a:alpha val="65000"/>
                    </a:srgbClr>
                  </a:outerShdw>
                </a:effectLst>
              </a:rPr>
            </a:br>
            <a:r>
              <a:rPr lang="en-US" sz="3600" b="1" spc="50" dirty="0">
                <a:ln w="11430"/>
                <a:solidFill>
                  <a:srgbClr val="7030A0"/>
                </a:solidFill>
                <a:effectLst>
                  <a:outerShdw blurRad="76200" dist="50800" dir="5400000" algn="tl" rotWithShape="0">
                    <a:srgbClr val="000000">
                      <a:alpha val="65000"/>
                    </a:srgbClr>
                  </a:outerShdw>
                </a:effectLst>
              </a:rPr>
              <a:t>đến với tiết học</a:t>
            </a:r>
          </a:p>
        </p:txBody>
      </p:sp>
      <p:pic>
        <p:nvPicPr>
          <p:cNvPr id="2053" name="Picture 62" descr="rose1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0"/>
            <a:ext cx="167851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2" descr="rose1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4729163"/>
            <a:ext cx="145838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2" descr="rose1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89151" y="4876800"/>
            <a:ext cx="16785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62" descr="rose1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876800"/>
            <a:ext cx="167851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62" descr="rose1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67451" y="4943475"/>
            <a:ext cx="16785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62" descr="rose19">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62902" y="4867275"/>
            <a:ext cx="16806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73"/>
          <p:cNvSpPr>
            <a:spLocks noChangeArrowheads="1"/>
          </p:cNvSpPr>
          <p:nvPr/>
        </p:nvSpPr>
        <p:spPr bwMode="auto">
          <a:xfrm>
            <a:off x="0" y="3427416"/>
            <a:ext cx="121920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lnSpc>
                <a:spcPct val="200000"/>
              </a:lnSpc>
              <a:spcBef>
                <a:spcPct val="0"/>
              </a:spcBef>
              <a:spcAft>
                <a:spcPct val="0"/>
              </a:spcAft>
            </a:pPr>
            <a:r>
              <a:rPr lang="en-US" sz="4000" b="1" dirty="0">
                <a:solidFill>
                  <a:srgbClr val="FF0000"/>
                </a:solidFill>
              </a:rPr>
              <a:t>TỰ NHIÊN VÀ XÃ HỘI</a:t>
            </a:r>
          </a:p>
          <a:p>
            <a:pPr algn="ctr" fontAlgn="base">
              <a:lnSpc>
                <a:spcPct val="150000"/>
              </a:lnSpc>
              <a:spcBef>
                <a:spcPct val="0"/>
              </a:spcBef>
              <a:spcAft>
                <a:spcPct val="0"/>
              </a:spcAft>
            </a:pPr>
            <a:r>
              <a:rPr lang="en-US" sz="3600" b="1" dirty="0">
                <a:solidFill>
                  <a:srgbClr val="9900CC"/>
                </a:solidFill>
                <a:latin typeface=".VnTime" pitchFamily="34" charset="0"/>
              </a:rPr>
              <a:t>  </a:t>
            </a:r>
            <a:r>
              <a:rPr lang="en-US" sz="2800" b="1" dirty="0">
                <a:solidFill>
                  <a:srgbClr val="3333CC"/>
                </a:solidFill>
                <a:latin typeface=".VnTimeH" pitchFamily="34" charset="0"/>
              </a:rPr>
              <a:t>          </a:t>
            </a:r>
            <a:endParaRPr lang="en-US" sz="3600" b="1" dirty="0">
              <a:solidFill>
                <a:srgbClr val="3333CC"/>
              </a:solidFill>
              <a:latin typeface=".VnTime" pitchFamily="34" charset="0"/>
            </a:endParaRPr>
          </a:p>
        </p:txBody>
      </p:sp>
    </p:spTree>
    <p:extLst>
      <p:ext uri="{BB962C8B-B14F-4D97-AF65-F5344CB8AC3E}">
        <p14:creationId xmlns:p14="http://schemas.microsoft.com/office/powerpoint/2010/main" val="333230201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4294967295"/>
          </p:nvPr>
        </p:nvPicPr>
        <p:blipFill>
          <a:blip r:embed="rId4"/>
          <a:stretch>
            <a:fillRect/>
          </a:stretch>
        </p:blipFill>
        <p:spPr>
          <a:xfrm>
            <a:off x="2140268" y="1279207"/>
            <a:ext cx="8297862" cy="4024313"/>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4"/>
          <a:stretch>
            <a:fillRect/>
          </a:stretch>
        </p:blipFill>
        <p:spPr>
          <a:xfrm>
            <a:off x="1556425" y="1306884"/>
            <a:ext cx="8397875" cy="3649663"/>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Content Placeholder 3" descr="C:\Users\user\Desktop\Capture.PNGCapture"/>
          <p:cNvPicPr>
            <a:picLocks noGrp="1" noChangeAspect="1"/>
          </p:cNvPicPr>
          <p:nvPr>
            <p:ph idx="1"/>
          </p:nvPr>
        </p:nvPicPr>
        <p:blipFill>
          <a:blip r:embed="rId4"/>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0"/>
            <a:ext cx="9289915" cy="699418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2" name="Rounded Rectangle 1"/>
          <p:cNvSpPr/>
          <p:nvPr/>
        </p:nvSpPr>
        <p:spPr>
          <a:xfrm>
            <a:off x="987952" y="-25164"/>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1147864" y="806450"/>
            <a:ext cx="9805886"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3" name="Title 2"/>
          <p:cNvSpPr>
            <a:spLocks noGrp="1"/>
          </p:cNvSpPr>
          <p:nvPr>
            <p:ph type="title"/>
          </p:nvPr>
        </p:nvSpPr>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12192000" cy="683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128932"/>
      </p:ext>
    </p:extLst>
  </p:cSld>
  <p:clrMapOvr>
    <a:masterClrMapping/>
  </p:clrMapOvr>
  <p:transition spd="slow" advClick="0" advTm="3713"/>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Arial" pitchFamily="34" charset="0"/>
                <a:cs typeface="Arial" pitchFamily="34" charset="0"/>
              </a:rPr>
              <a:t>CÂU HỎI: Nhỏ hơn hạt thóc</a:t>
            </a:r>
          </a:p>
          <a:p>
            <a:pPr algn="ctr"/>
            <a:r>
              <a:rPr lang="en-US" sz="3200" dirty="0">
                <a:solidFill>
                  <a:schemeClr val="bg1"/>
                </a:solidFill>
                <a:latin typeface="Arial" pitchFamily="34" charset="0"/>
                <a:cs typeface="Arial" pitchFamily="34" charset="0"/>
              </a:rPr>
              <a:t>Trong ngọc trắng ngà</a:t>
            </a:r>
          </a:p>
          <a:p>
            <a:pPr algn="ctr"/>
            <a:r>
              <a:rPr lang="en-US" sz="3200" dirty="0">
                <a:solidFill>
                  <a:schemeClr val="bg1"/>
                </a:solidFill>
                <a:latin typeface="Arial" pitchFamily="34" charset="0"/>
                <a:cs typeface="Arial" pitchFamily="34" charset="0"/>
              </a:rPr>
              <a:t>Khắp muôn vạn nhà, Ai ai cũng có</a:t>
            </a:r>
          </a:p>
          <a:p>
            <a:pPr algn="ctr"/>
            <a:r>
              <a:rPr lang="en-US" sz="3200" dirty="0">
                <a:solidFill>
                  <a:schemeClr val="bg1"/>
                </a:solidFill>
                <a:latin typeface="Arial" pitchFamily="34" charset="0"/>
                <a:cs typeface="Arial" pitchFamily="3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sp>
        <p:nvSpPr>
          <p:cNvPr id="8" name="TextBox 7"/>
          <p:cNvSpPr txBox="1"/>
          <p:nvPr/>
        </p:nvSpPr>
        <p:spPr>
          <a:xfrm>
            <a:off x="2415840" y="945066"/>
            <a:ext cx="7937199" cy="9233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5400" dirty="0">
              <a:solidFill>
                <a:srgbClr val="FF0000"/>
              </a:solidFill>
              <a:effectLst>
                <a:reflection blurRad="6350" stA="55000" endA="300" endPos="45500" dir="5400000" sy="-100000" algn="bl" rotWithShape="0"/>
              </a:effectLst>
              <a:latin typeface="Arial" pitchFamily="34" charset="0"/>
              <a:cs typeface="Arial" pitchFamily="34" charset="0"/>
            </a:endParaRPr>
          </a:p>
        </p:txBody>
      </p:sp>
      <p:sp>
        <p:nvSpPr>
          <p:cNvPr id="2" name="Rounded Rectangle 1"/>
          <p:cNvSpPr/>
          <p:nvPr/>
        </p:nvSpPr>
        <p:spPr>
          <a:xfrm>
            <a:off x="3691254" y="60960"/>
            <a:ext cx="5744575"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white"/>
                </a:solidFill>
                <a:latin typeface="Arial" pitchFamily="34" charset="0"/>
                <a:cs typeface="Arial" pitchFamily="34" charset="0"/>
              </a:rPr>
              <a:t>Chủ</a:t>
            </a:r>
            <a:r>
              <a:rPr lang="en-US" sz="2800" dirty="0">
                <a:solidFill>
                  <a:prstClr val="white"/>
                </a:solidFill>
                <a:latin typeface="Arial" pitchFamily="34" charset="0"/>
                <a:cs typeface="Arial" pitchFamily="34" charset="0"/>
              </a:rPr>
              <a:t> </a:t>
            </a:r>
            <a:r>
              <a:rPr lang="en-US" sz="2800" dirty="0" err="1">
                <a:solidFill>
                  <a:prstClr val="white"/>
                </a:solidFill>
                <a:latin typeface="Arial" pitchFamily="34" charset="0"/>
                <a:cs typeface="Arial" pitchFamily="34" charset="0"/>
              </a:rPr>
              <a:t>đề</a:t>
            </a:r>
            <a:r>
              <a:rPr lang="en-US" sz="2800" dirty="0">
                <a:solidFill>
                  <a:prstClr val="white"/>
                </a:solidFill>
                <a:latin typeface="Arial" pitchFamily="34" charset="0"/>
                <a:cs typeface="Arial" pitchFamily="34" charset="0"/>
              </a:rPr>
              <a:t> 3: </a:t>
            </a:r>
            <a:r>
              <a:rPr lang="en-US" sz="2800" dirty="0" err="1">
                <a:solidFill>
                  <a:prstClr val="white"/>
                </a:solidFill>
                <a:latin typeface="Arial" pitchFamily="34" charset="0"/>
                <a:cs typeface="Arial" pitchFamily="34" charset="0"/>
              </a:rPr>
              <a:t>Cộng</a:t>
            </a:r>
            <a:r>
              <a:rPr lang="en-US" sz="2800" dirty="0">
                <a:solidFill>
                  <a:prstClr val="white"/>
                </a:solidFill>
                <a:latin typeface="Arial" pitchFamily="34" charset="0"/>
                <a:cs typeface="Arial" pitchFamily="34" charset="0"/>
              </a:rPr>
              <a:t> </a:t>
            </a:r>
            <a:r>
              <a:rPr lang="en-US" sz="2800" dirty="0" err="1">
                <a:solidFill>
                  <a:prstClr val="white"/>
                </a:solidFill>
                <a:latin typeface="Arial" pitchFamily="34" charset="0"/>
                <a:cs typeface="Arial" pitchFamily="34" charset="0"/>
              </a:rPr>
              <a:t>đồng</a:t>
            </a:r>
            <a:r>
              <a:rPr lang="en-US" sz="2800" dirty="0">
                <a:solidFill>
                  <a:prstClr val="white"/>
                </a:solidFill>
                <a:latin typeface="Arial" pitchFamily="34" charset="0"/>
                <a:cs typeface="Arial" pitchFamily="34" charset="0"/>
              </a:rPr>
              <a:t> </a:t>
            </a:r>
            <a:r>
              <a:rPr lang="en-US" sz="2800" dirty="0" err="1">
                <a:solidFill>
                  <a:prstClr val="white"/>
                </a:solidFill>
                <a:latin typeface="Arial" pitchFamily="34" charset="0"/>
                <a:cs typeface="Arial" pitchFamily="34" charset="0"/>
              </a:rPr>
              <a:t>địa</a:t>
            </a:r>
            <a:r>
              <a:rPr lang="en-US" sz="2800" dirty="0">
                <a:solidFill>
                  <a:prstClr val="white"/>
                </a:solidFill>
                <a:latin typeface="Arial" pitchFamily="34" charset="0"/>
                <a:cs typeface="Arial" pitchFamily="34" charset="0"/>
              </a:rPr>
              <a:t> </a:t>
            </a:r>
            <a:r>
              <a:rPr lang="en-US" sz="2800" dirty="0" err="1">
                <a:solidFill>
                  <a:prstClr val="white"/>
                </a:solidFill>
                <a:latin typeface="Arial" pitchFamily="34" charset="0"/>
                <a:cs typeface="Arial" pitchFamily="34" charset="0"/>
              </a:rPr>
              <a:t>phương</a:t>
            </a:r>
            <a:endParaRPr lang="en-US" sz="2800" dirty="0">
              <a:solidFill>
                <a:prstClr val="white"/>
              </a:solidFill>
              <a:latin typeface="Arial" pitchFamily="34" charset="0"/>
              <a:cs typeface="Arial" pitchFamily="34" charset="0"/>
            </a:endParaRPr>
          </a:p>
        </p:txBody>
      </p:sp>
      <p:sp>
        <p:nvSpPr>
          <p:cNvPr id="3" name="Rectangle 2"/>
          <p:cNvSpPr/>
          <p:nvPr/>
        </p:nvSpPr>
        <p:spPr>
          <a:xfrm>
            <a:off x="1823407" y="1569057"/>
            <a:ext cx="8978629" cy="1754326"/>
          </a:xfrm>
          <a:prstGeom prst="rect">
            <a:avLst/>
          </a:prstGeom>
          <a:noFill/>
          <a:ln w="6350">
            <a:solidFill>
              <a:schemeClr val="tx1"/>
            </a:solidFill>
          </a:ln>
        </p:spPr>
        <p:txBody>
          <a:bodyPr wrap="square" lIns="91440" tIns="45720" rIns="91440" bIns="45720">
            <a:spAutoFit/>
          </a:bodyPr>
          <a:lstStyle/>
          <a:p>
            <a:pPr algn="ctr"/>
            <a:r>
              <a:rPr lang="en-US" sz="5400" b="1" dirty="0">
                <a:ln w="31550" cmpd="sng">
                  <a:gradFill>
                    <a:gsLst>
                      <a:gs pos="25000">
                        <a:srgbClr val="5B9BD5">
                          <a:shade val="25000"/>
                          <a:satMod val="190000"/>
                        </a:srgbClr>
                      </a:gs>
                      <a:gs pos="80000">
                        <a:srgbClr val="5B9BD5">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BÀI 11: HOẠT ĐỘNG MUA BÁN HÀNG HÓA (</a:t>
            </a:r>
            <a:r>
              <a:rPr lang="en-US" sz="5400" b="1" dirty="0" err="1">
                <a:ln w="31550" cmpd="sng">
                  <a:gradFill>
                    <a:gsLst>
                      <a:gs pos="25000">
                        <a:srgbClr val="5B9BD5">
                          <a:shade val="25000"/>
                          <a:satMod val="190000"/>
                        </a:srgbClr>
                      </a:gs>
                      <a:gs pos="80000">
                        <a:srgbClr val="5B9BD5">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Tiết</a:t>
            </a:r>
            <a:r>
              <a:rPr lang="en-US" sz="5400" b="1" dirty="0">
                <a:ln w="31550" cmpd="sng">
                  <a:gradFill>
                    <a:gsLst>
                      <a:gs pos="25000">
                        <a:srgbClr val="5B9BD5">
                          <a:shade val="25000"/>
                          <a:satMod val="190000"/>
                        </a:srgbClr>
                      </a:gs>
                      <a:gs pos="80000">
                        <a:srgbClr val="5B9BD5">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1)</a:t>
            </a:r>
          </a:p>
        </p:txBody>
      </p:sp>
    </p:spTree>
    <p:extLst>
      <p:ext uri="{BB962C8B-B14F-4D97-AF65-F5344CB8AC3E}">
        <p14:creationId xmlns:p14="http://schemas.microsoft.com/office/powerpoint/2010/main" val="302068958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nodePh="1">
                                  <p:stCondLst>
                                    <p:cond delay="0"/>
                                  </p:stCondLst>
                                  <p:endCondLst>
                                    <p:cond evt="begin" delay="0">
                                      <p:tn val="34"/>
                                    </p:cond>
                                  </p:end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459</Words>
  <Application>Microsoft Office PowerPoint</Application>
  <PresentationFormat>Widescreen</PresentationFormat>
  <Paragraphs>83</Paragraphs>
  <Slides>19</Slides>
  <Notes>6</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19</vt:i4>
      </vt:variant>
    </vt:vector>
  </HeadingPairs>
  <TitlesOfParts>
    <vt:vector size="38" baseType="lpstr">
      <vt:lpstr>Microsoft YaHei</vt:lpstr>
      <vt:lpstr>.VnTime</vt:lpstr>
      <vt:lpstr>.VnTimeH</vt:lpstr>
      <vt:lpstr>Alex Brush</vt:lpstr>
      <vt:lpstr>Arial</vt:lpstr>
      <vt:lpstr>Calibri</vt:lpstr>
      <vt:lpstr>Calibri Light</vt:lpstr>
      <vt:lpstr>Montserrat Alternates Black</vt:lpstr>
      <vt:lpstr>Montserrat Alternates ExtraBold</vt:lpstr>
      <vt:lpstr>Times New Roman</vt:lpstr>
      <vt:lpstr>字魂59号-创粗黑</vt:lpstr>
      <vt:lpstr>方正卡通简体</vt:lpstr>
      <vt:lpstr>1_Office Theme</vt:lpstr>
      <vt:lpstr>2_Office Theme</vt:lpstr>
      <vt:lpstr>Office 主题​​</vt:lpstr>
      <vt:lpstr>Office 主题</vt:lpstr>
      <vt:lpstr>Default Design</vt:lpstr>
      <vt:lpstr>3_Office Theme</vt:lpstr>
      <vt:lpstr>1_Default Design</vt:lpstr>
      <vt:lpstr> Chào mừng các em đến với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cp:lastModifiedBy>
  <cp:revision>24</cp:revision>
  <dcterms:created xsi:type="dcterms:W3CDTF">2021-06-04T09:28:00Z</dcterms:created>
  <dcterms:modified xsi:type="dcterms:W3CDTF">2021-07-13T14:38:09Z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