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91" r:id="rId3"/>
    <p:sldId id="266" r:id="rId4"/>
    <p:sldId id="275" r:id="rId5"/>
    <p:sldId id="258" r:id="rId6"/>
    <p:sldId id="277" r:id="rId7"/>
    <p:sldId id="269" r:id="rId8"/>
    <p:sldId id="263" r:id="rId9"/>
    <p:sldId id="262" r:id="rId10"/>
    <p:sldId id="264" r:id="rId11"/>
    <p:sldId id="281" r:id="rId12"/>
    <p:sldId id="265" r:id="rId13"/>
    <p:sldId id="280" r:id="rId14"/>
    <p:sldId id="257" r:id="rId15"/>
    <p:sldId id="284" r:id="rId16"/>
    <p:sldId id="288" r:id="rId17"/>
    <p:sldId id="290" r:id="rId18"/>
    <p:sldId id="289" r:id="rId19"/>
    <p:sldId id="283" r:id="rId20"/>
    <p:sldId id="272" r:id="rId21"/>
    <p:sldId id="271" r:id="rId22"/>
    <p:sldId id="268" r:id="rId23"/>
    <p:sldId id="282" r:id="rId2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6" y="180"/>
      </p:cViewPr>
      <p:guideLst>
        <p:guide orient="horz" pos="2160"/>
        <p:guide pos="383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77FF5-62E3-46FA-8095-C5CABC2885F8}" type="datetimeFigureOut">
              <a:rPr lang="en-US" smtClean="0"/>
              <a:pPr/>
              <a:t>10/5/2023</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C62CA-E80C-4B72-B9FD-BF9C0A5A8476}" type="slidenum">
              <a:rPr lang="en-US" smtClean="0"/>
              <a:pPr/>
              <a:t>‹#›</a:t>
            </a:fld>
            <a:endParaRPr lang="en-US"/>
          </a:p>
        </p:txBody>
      </p:sp>
    </p:spTree>
    <p:extLst>
      <p:ext uri="{BB962C8B-B14F-4D97-AF65-F5344CB8AC3E}">
        <p14:creationId xmlns:p14="http://schemas.microsoft.com/office/powerpoint/2010/main" val="320966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C62CA-E80C-4B72-B9FD-BF9C0A5A8476}" type="slidenum">
              <a:rPr lang="en-US" smtClean="0"/>
              <a:pPr/>
              <a:t>11</a:t>
            </a:fld>
            <a:endParaRPr lang="en-US"/>
          </a:p>
        </p:txBody>
      </p:sp>
    </p:spTree>
    <p:extLst>
      <p:ext uri="{BB962C8B-B14F-4D97-AF65-F5344CB8AC3E}">
        <p14:creationId xmlns:p14="http://schemas.microsoft.com/office/powerpoint/2010/main" val="54633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8F606C03-1795-4483-AEDC-C693EF3CDDFE}" type="slidenum">
              <a:rPr lang="en-US" sz="1200" smtClean="0">
                <a:latin typeface="Arial" charset="0"/>
              </a:rPr>
              <a:pPr eaLnBrk="1" hangingPunct="1"/>
              <a:t>21</a:t>
            </a:fld>
            <a:endParaRPr lang="en-US" sz="1200">
              <a:latin typeface="Arial" charset="0"/>
            </a:endParaRPr>
          </a:p>
        </p:txBody>
      </p:sp>
      <p:sp>
        <p:nvSpPr>
          <p:cNvPr id="24579" name="Rectangle 2"/>
          <p:cNvSpPr>
            <a:spLocks noGrp="1" noRot="1" noChangeAspect="1" noChangeArrowheads="1" noTextEdit="1"/>
          </p:cNvSpPr>
          <p:nvPr>
            <p:ph type="sldImg"/>
          </p:nvPr>
        </p:nvSpPr>
        <p:spPr>
          <a:xfrm>
            <a:off x="388938" y="685800"/>
            <a:ext cx="6080125" cy="3429000"/>
          </a:xfrm>
          <a:ln/>
        </p:spPr>
      </p:sp>
      <p:sp>
        <p:nvSpPr>
          <p:cNvPr id="24580" name="Rectangle 3"/>
          <p:cNvSpPr>
            <a:spLocks noGrp="1" noChangeArrowheads="1"/>
          </p:cNvSpPr>
          <p:nvPr>
            <p:ph type="body" idx="1"/>
          </p:nvPr>
        </p:nvSpPr>
        <p:spPr>
          <a:noFill/>
        </p:spPr>
        <p:txBody>
          <a:bodyPr/>
          <a:lstStyle/>
          <a:p>
            <a:pPr eaLnBrk="1" hangingPunct="1"/>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a:t>Click to edit Master title style</a:t>
            </a:r>
          </a:p>
        </p:txBody>
      </p:sp>
      <p:sp>
        <p:nvSpPr>
          <p:cNvPr id="3" name="Subtitle 2"/>
          <p:cNvSpPr>
            <a:spLocks noGrp="1"/>
          </p:cNvSpPr>
          <p:nvPr>
            <p:ph type="subTitle" idx="1"/>
          </p:nvPr>
        </p:nvSpPr>
        <p:spPr>
          <a:xfrm>
            <a:off x="1824277"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75B3EB-8AD9-44A0-BD3C-F845EBE6D016}"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331406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B3EB-8AD9-44A0-BD3C-F845EBE6D016}"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68377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41"/>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41"/>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B3EB-8AD9-44A0-BD3C-F845EBE6D016}"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192564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58E63DF2-335B-4793-A90C-FF4FA9BF838E}" type="slidenum">
              <a:rPr lang="en-US" altLang="en-US"/>
              <a:pPr>
                <a:defRPr/>
              </a:pPr>
              <a:t>‹#›</a:t>
            </a:fld>
            <a:endParaRPr lang="en-US" altLang="en-US"/>
          </a:p>
        </p:txBody>
      </p:sp>
    </p:spTree>
    <p:extLst>
      <p:ext uri="{BB962C8B-B14F-4D97-AF65-F5344CB8AC3E}">
        <p14:creationId xmlns:p14="http://schemas.microsoft.com/office/powerpoint/2010/main" val="413405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FFE328C0-3611-4269-9728-3CB889E4F8EE}" type="slidenum">
              <a:rPr lang="en-US" altLang="en-US"/>
              <a:pPr>
                <a:defRPr/>
              </a:pPr>
              <a:t>‹#›</a:t>
            </a:fld>
            <a:endParaRPr lang="en-US" altLang="en-US"/>
          </a:p>
        </p:txBody>
      </p:sp>
    </p:spTree>
    <p:extLst>
      <p:ext uri="{BB962C8B-B14F-4D97-AF65-F5344CB8AC3E}">
        <p14:creationId xmlns:p14="http://schemas.microsoft.com/office/powerpoint/2010/main" val="2898342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3"/>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530BD9C5-D242-4DC6-B897-6BEC5DACFFCC}" type="slidenum">
              <a:rPr lang="en-US" altLang="en-US"/>
              <a:pPr>
                <a:defRPr/>
              </a:pPr>
              <a:t>‹#›</a:t>
            </a:fld>
            <a:endParaRPr lang="en-US" altLang="en-US"/>
          </a:p>
        </p:txBody>
      </p:sp>
    </p:spTree>
    <p:extLst>
      <p:ext uri="{BB962C8B-B14F-4D97-AF65-F5344CB8AC3E}">
        <p14:creationId xmlns:p14="http://schemas.microsoft.com/office/powerpoint/2010/main" val="2845488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3"/>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3"/>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a:extLst/>
          </p:cNvPr>
          <p:cNvSpPr>
            <a:spLocks noGrp="1" noChangeArrowheads="1"/>
          </p:cNvSpPr>
          <p:nvPr>
            <p:ph type="sldNum" sz="quarter" idx="12"/>
          </p:nvPr>
        </p:nvSpPr>
        <p:spPr/>
        <p:txBody>
          <a:bodyPr/>
          <a:lstStyle>
            <a:lvl1pPr>
              <a:defRPr>
                <a:cs typeface="Arial" charset="0"/>
              </a:defRPr>
            </a:lvl1pPr>
          </a:lstStyle>
          <a:p>
            <a:pPr>
              <a:defRPr/>
            </a:pPr>
            <a:fld id="{CBE7EAA6-6A88-40B5-A1F0-E35A779F64B8}" type="slidenum">
              <a:rPr lang="en-US" altLang="en-US"/>
              <a:pPr>
                <a:defRPr/>
              </a:pPr>
              <a:t>‹#›</a:t>
            </a:fld>
            <a:endParaRPr lang="en-US" altLang="en-US"/>
          </a:p>
        </p:txBody>
      </p:sp>
    </p:spTree>
    <p:extLst>
      <p:ext uri="{BB962C8B-B14F-4D97-AF65-F5344CB8AC3E}">
        <p14:creationId xmlns:p14="http://schemas.microsoft.com/office/powerpoint/2010/main" val="56860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a:extLst/>
          </p:cNvPr>
          <p:cNvSpPr>
            <a:spLocks noGrp="1" noChangeArrowheads="1"/>
          </p:cNvSpPr>
          <p:nvPr>
            <p:ph type="sldNum" sz="quarter" idx="12"/>
          </p:nvPr>
        </p:nvSpPr>
        <p:spPr/>
        <p:txBody>
          <a:bodyPr/>
          <a:lstStyle>
            <a:lvl1pPr>
              <a:defRPr>
                <a:cs typeface="Arial" charset="0"/>
              </a:defRPr>
            </a:lvl1pPr>
          </a:lstStyle>
          <a:p>
            <a:pPr>
              <a:defRPr/>
            </a:pPr>
            <a:fld id="{1AE7A8AD-0A83-4499-903F-61F7FE3ED98A}" type="slidenum">
              <a:rPr lang="en-US" altLang="en-US"/>
              <a:pPr>
                <a:defRPr/>
              </a:pPr>
              <a:t>‹#›</a:t>
            </a:fld>
            <a:endParaRPr lang="en-US" altLang="en-US"/>
          </a:p>
        </p:txBody>
      </p:sp>
    </p:spTree>
    <p:extLst>
      <p:ext uri="{BB962C8B-B14F-4D97-AF65-F5344CB8AC3E}">
        <p14:creationId xmlns:p14="http://schemas.microsoft.com/office/powerpoint/2010/main" val="3799081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a:extLst/>
          </p:cNvPr>
          <p:cNvSpPr>
            <a:spLocks noGrp="1" noChangeArrowheads="1"/>
          </p:cNvSpPr>
          <p:nvPr>
            <p:ph type="sldNum" sz="quarter" idx="12"/>
          </p:nvPr>
        </p:nvSpPr>
        <p:spPr/>
        <p:txBody>
          <a:bodyPr/>
          <a:lstStyle>
            <a:lvl1pPr>
              <a:defRPr>
                <a:cs typeface="Arial" charset="0"/>
              </a:defRPr>
            </a:lvl1pPr>
          </a:lstStyle>
          <a:p>
            <a:pPr>
              <a:defRPr/>
            </a:pPr>
            <a:fld id="{B4B9BF53-5214-4D26-BF9B-A7BF668AC535}" type="slidenum">
              <a:rPr lang="en-US" altLang="en-US"/>
              <a:pPr>
                <a:defRPr/>
              </a:pPr>
              <a:t>‹#›</a:t>
            </a:fld>
            <a:endParaRPr lang="en-US" altLang="en-US"/>
          </a:p>
        </p:txBody>
      </p:sp>
    </p:spTree>
    <p:extLst>
      <p:ext uri="{BB962C8B-B14F-4D97-AF65-F5344CB8AC3E}">
        <p14:creationId xmlns:p14="http://schemas.microsoft.com/office/powerpoint/2010/main" val="930626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a:extLst/>
          </p:cNvPr>
          <p:cNvSpPr>
            <a:spLocks noGrp="1" noChangeArrowheads="1"/>
          </p:cNvSpPr>
          <p:nvPr>
            <p:ph type="sldNum" sz="quarter" idx="12"/>
          </p:nvPr>
        </p:nvSpPr>
        <p:spPr/>
        <p:txBody>
          <a:bodyPr/>
          <a:lstStyle>
            <a:lvl1pPr>
              <a:defRPr>
                <a:cs typeface="Arial" charset="0"/>
              </a:defRPr>
            </a:lvl1pPr>
          </a:lstStyle>
          <a:p>
            <a:pPr>
              <a:defRPr/>
            </a:pPr>
            <a:fld id="{96B1B3AA-86B3-472D-94FF-1E6FCEB58D67}" type="slidenum">
              <a:rPr lang="en-US" altLang="en-US"/>
              <a:pPr>
                <a:defRPr/>
              </a:pPr>
              <a:t>‹#›</a:t>
            </a:fld>
            <a:endParaRPr lang="en-US" altLang="en-US"/>
          </a:p>
        </p:txBody>
      </p:sp>
    </p:spTree>
    <p:extLst>
      <p:ext uri="{BB962C8B-B14F-4D97-AF65-F5344CB8AC3E}">
        <p14:creationId xmlns:p14="http://schemas.microsoft.com/office/powerpoint/2010/main" val="148548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2" y="273053"/>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a:extLst/>
          </p:cNvPr>
          <p:cNvSpPr>
            <a:spLocks noGrp="1" noChangeArrowheads="1"/>
          </p:cNvSpPr>
          <p:nvPr>
            <p:ph type="sldNum" sz="quarter" idx="12"/>
          </p:nvPr>
        </p:nvSpPr>
        <p:spPr/>
        <p:txBody>
          <a:bodyPr/>
          <a:lstStyle>
            <a:lvl1pPr>
              <a:defRPr>
                <a:cs typeface="Arial" charset="0"/>
              </a:defRPr>
            </a:lvl1pPr>
          </a:lstStyle>
          <a:p>
            <a:pPr>
              <a:defRPr/>
            </a:pPr>
            <a:fld id="{EAD655EA-4CED-4791-9033-8E2DD947BA0B}" type="slidenum">
              <a:rPr lang="en-US" altLang="en-US"/>
              <a:pPr>
                <a:defRPr/>
              </a:pPr>
              <a:t>‹#›</a:t>
            </a:fld>
            <a:endParaRPr lang="en-US" altLang="en-US"/>
          </a:p>
        </p:txBody>
      </p:sp>
    </p:spTree>
    <p:extLst>
      <p:ext uri="{BB962C8B-B14F-4D97-AF65-F5344CB8AC3E}">
        <p14:creationId xmlns:p14="http://schemas.microsoft.com/office/powerpoint/2010/main" val="383128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5B3EB-8AD9-44A0-BD3C-F845EBE6D016}"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464327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a:extLst/>
          </p:cNvPr>
          <p:cNvSpPr>
            <a:spLocks noGrp="1" noChangeArrowheads="1"/>
          </p:cNvSpPr>
          <p:nvPr>
            <p:ph type="sldNum" sz="quarter" idx="12"/>
          </p:nvPr>
        </p:nvSpPr>
        <p:spPr/>
        <p:txBody>
          <a:bodyPr/>
          <a:lstStyle>
            <a:lvl1pPr>
              <a:defRPr>
                <a:cs typeface="Arial" charset="0"/>
              </a:defRPr>
            </a:lvl1pPr>
          </a:lstStyle>
          <a:p>
            <a:pPr>
              <a:defRPr/>
            </a:pPr>
            <a:fld id="{CCD05EC0-89ED-4ABB-AA83-2B919DD6211F}" type="slidenum">
              <a:rPr lang="en-US" altLang="en-US"/>
              <a:pPr>
                <a:defRPr/>
              </a:pPr>
              <a:t>‹#›</a:t>
            </a:fld>
            <a:endParaRPr lang="en-US" altLang="en-US"/>
          </a:p>
        </p:txBody>
      </p:sp>
    </p:spTree>
    <p:extLst>
      <p:ext uri="{BB962C8B-B14F-4D97-AF65-F5344CB8AC3E}">
        <p14:creationId xmlns:p14="http://schemas.microsoft.com/office/powerpoint/2010/main" val="2233667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B80AD6B6-6C8B-46E7-8649-32952DBF0D27}" type="slidenum">
              <a:rPr lang="en-US" altLang="en-US"/>
              <a:pPr>
                <a:defRPr/>
              </a:pPr>
              <a:t>‹#›</a:t>
            </a:fld>
            <a:endParaRPr lang="en-US" altLang="en-US"/>
          </a:p>
        </p:txBody>
      </p:sp>
    </p:spTree>
    <p:extLst>
      <p:ext uri="{BB962C8B-B14F-4D97-AF65-F5344CB8AC3E}">
        <p14:creationId xmlns:p14="http://schemas.microsoft.com/office/powerpoint/2010/main" val="1039373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1"/>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41"/>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a:extLst/>
          </p:cNvPr>
          <p:cNvSpPr>
            <a:spLocks noGrp="1" noChangeArrowheads="1"/>
          </p:cNvSpPr>
          <p:nvPr>
            <p:ph type="sldNum" sz="quarter" idx="12"/>
          </p:nvPr>
        </p:nvSpPr>
        <p:spPr/>
        <p:txBody>
          <a:bodyPr/>
          <a:lstStyle>
            <a:lvl1pPr>
              <a:defRPr>
                <a:cs typeface="Arial" charset="0"/>
              </a:defRPr>
            </a:lvl1pPr>
          </a:lstStyle>
          <a:p>
            <a:pPr>
              <a:defRPr/>
            </a:pPr>
            <a:fld id="{3460B900-2665-4877-A1C5-BAD0A0964FC2}" type="slidenum">
              <a:rPr lang="en-US" altLang="en-US"/>
              <a:pPr>
                <a:defRPr/>
              </a:pPr>
              <a:t>‹#›</a:t>
            </a:fld>
            <a:endParaRPr lang="en-US" altLang="en-US"/>
          </a:p>
        </p:txBody>
      </p:sp>
    </p:spTree>
    <p:extLst>
      <p:ext uri="{BB962C8B-B14F-4D97-AF65-F5344CB8AC3E}">
        <p14:creationId xmlns:p14="http://schemas.microsoft.com/office/powerpoint/2010/main" val="2435899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p>
            <a:r>
              <a:rPr lang="en-US"/>
              <a:t>Click to edit Master title style</a:t>
            </a:r>
            <a:endParaRPr lang="vi-VN"/>
          </a:p>
        </p:txBody>
      </p:sp>
      <p:sp>
        <p:nvSpPr>
          <p:cNvPr id="3" name="Content Placeholder 2"/>
          <p:cNvSpPr>
            <a:spLocks noGrp="1"/>
          </p:cNvSpPr>
          <p:nvPr>
            <p:ph sz="half" idx="1"/>
          </p:nvPr>
        </p:nvSpPr>
        <p:spPr>
          <a:xfrm>
            <a:off x="608092" y="1600203"/>
            <a:ext cx="537147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82268" y="1600200"/>
            <a:ext cx="5371478"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6182268" y="3938591"/>
            <a:ext cx="5371478"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Rectangle 4">
            <a:extLst/>
          </p:cNvPr>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7" name="Rectangle 5">
            <a:extLst/>
          </p:cNvPr>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8" name="Rectangle 6">
            <a:extLst/>
          </p:cNvPr>
          <p:cNvSpPr>
            <a:spLocks noGrp="1" noChangeArrowheads="1"/>
          </p:cNvSpPr>
          <p:nvPr>
            <p:ph type="sldNum" sz="quarter" idx="12"/>
          </p:nvPr>
        </p:nvSpPr>
        <p:spPr/>
        <p:txBody>
          <a:bodyPr/>
          <a:lstStyle>
            <a:lvl1pPr>
              <a:defRPr>
                <a:cs typeface="Arial" charset="0"/>
              </a:defRPr>
            </a:lvl1pPr>
          </a:lstStyle>
          <a:p>
            <a:pPr>
              <a:defRPr/>
            </a:pPr>
            <a:fld id="{BD64A97A-3750-446C-9918-78FDF19CB9A0}" type="slidenum">
              <a:rPr lang="en-US" altLang="en-US"/>
              <a:pPr>
                <a:defRPr/>
              </a:pPr>
              <a:t>‹#›</a:t>
            </a:fld>
            <a:endParaRPr lang="en-US" altLang="en-US"/>
          </a:p>
        </p:txBody>
      </p:sp>
    </p:spTree>
    <p:extLst>
      <p:ext uri="{BB962C8B-B14F-4D97-AF65-F5344CB8AC3E}">
        <p14:creationId xmlns:p14="http://schemas.microsoft.com/office/powerpoint/2010/main" val="208126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3"/>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5B3EB-8AD9-44A0-BD3C-F845EBE6D016}"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21679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3"/>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3"/>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75B3EB-8AD9-44A0-BD3C-F845EBE6D016}"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1034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5B3EB-8AD9-44A0-BD3C-F845EBE6D016}"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05191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5B3EB-8AD9-44A0-BD3C-F845EBE6D016}"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08687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5B3EB-8AD9-44A0-BD3C-F845EBE6D016}"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20702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3"/>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5B3EB-8AD9-44A0-BD3C-F845EBE6D016}"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31322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5B3EB-8AD9-44A0-BD3C-F845EBE6D016}"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BC2-9F07-4084-B454-8CFF9B96F338}" type="slidenum">
              <a:rPr lang="en-US" smtClean="0"/>
              <a:pPr/>
              <a:t>‹#›</a:t>
            </a:fld>
            <a:endParaRPr lang="en-US"/>
          </a:p>
        </p:txBody>
      </p:sp>
    </p:spTree>
    <p:extLst>
      <p:ext uri="{BB962C8B-B14F-4D97-AF65-F5344CB8AC3E}">
        <p14:creationId xmlns:p14="http://schemas.microsoft.com/office/powerpoint/2010/main" val="247299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3"/>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3"/>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5B3EB-8AD9-44A0-BD3C-F845EBE6D016}" type="datetimeFigureOut">
              <a:rPr lang="en-US" smtClean="0"/>
              <a:pPr/>
              <a:t>10/5/2023</a:t>
            </a:fld>
            <a:endParaRPr lang="en-US"/>
          </a:p>
        </p:txBody>
      </p:sp>
      <p:sp>
        <p:nvSpPr>
          <p:cNvPr id="5" name="Footer Placeholder 4"/>
          <p:cNvSpPr>
            <a:spLocks noGrp="1"/>
          </p:cNvSpPr>
          <p:nvPr>
            <p:ph type="ftr" sz="quarter" idx="3"/>
          </p:nvPr>
        </p:nvSpPr>
        <p:spPr>
          <a:xfrm>
            <a:off x="4155296" y="6356353"/>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3"/>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A3BC2-9F07-4084-B454-8CFF9B96F338}" type="slidenum">
              <a:rPr lang="en-US" smtClean="0"/>
              <a:pPr/>
              <a:t>‹#›</a:t>
            </a:fld>
            <a:endParaRPr lang="en-US"/>
          </a:p>
        </p:txBody>
      </p:sp>
    </p:spTree>
    <p:extLst>
      <p:ext uri="{BB962C8B-B14F-4D97-AF65-F5344CB8AC3E}">
        <p14:creationId xmlns:p14="http://schemas.microsoft.com/office/powerpoint/2010/main" val="1326413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8092" y="274638"/>
            <a:ext cx="109456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8092" y="1600202"/>
            <a:ext cx="1094565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p:cNvPr>
          <p:cNvSpPr>
            <a:spLocks noGrp="1" noChangeArrowheads="1"/>
          </p:cNvSpPr>
          <p:nvPr>
            <p:ph type="dt" sz="half" idx="2"/>
          </p:nvPr>
        </p:nvSpPr>
        <p:spPr bwMode="auto">
          <a:xfrm>
            <a:off x="608092" y="6245225"/>
            <a:ext cx="28377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a:extLst/>
          </p:cNvPr>
          <p:cNvSpPr>
            <a:spLocks noGrp="1" noChangeArrowheads="1"/>
          </p:cNvSpPr>
          <p:nvPr>
            <p:ph type="ftr" sz="quarter" idx="3"/>
          </p:nvPr>
        </p:nvSpPr>
        <p:spPr bwMode="auto">
          <a:xfrm>
            <a:off x="4155295" y="6245225"/>
            <a:ext cx="385124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a:extLst/>
          </p:cNvPr>
          <p:cNvSpPr>
            <a:spLocks noGrp="1" noChangeArrowheads="1"/>
          </p:cNvSpPr>
          <p:nvPr>
            <p:ph type="sldNum" sz="quarter" idx="4"/>
          </p:nvPr>
        </p:nvSpPr>
        <p:spPr bwMode="auto">
          <a:xfrm>
            <a:off x="8715984" y="6245225"/>
            <a:ext cx="28377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mn-cs"/>
              </a:defRPr>
            </a:lvl1pPr>
          </a:lstStyle>
          <a:p>
            <a:pPr fontAlgn="base">
              <a:spcBef>
                <a:spcPct val="0"/>
              </a:spcBef>
              <a:spcAft>
                <a:spcPct val="0"/>
              </a:spcAft>
              <a:defRPr/>
            </a:pPr>
            <a:fld id="{85EDA38C-CD7B-41D5-90ED-3187ACDE62D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878521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632687" y="63500"/>
            <a:ext cx="8614635" cy="774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defRPr/>
            </a:pPr>
            <a:r>
              <a:rPr lang="en-US" sz="36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 văn</a:t>
            </a:r>
          </a:p>
        </p:txBody>
      </p:sp>
      <p:sp>
        <p:nvSpPr>
          <p:cNvPr id="2051" name="WordArt 3"/>
          <p:cNvSpPr>
            <a:spLocks noChangeArrowheads="1" noChangeShapeType="1" noTextEdit="1"/>
          </p:cNvSpPr>
          <p:nvPr/>
        </p:nvSpPr>
        <p:spPr bwMode="auto">
          <a:xfrm>
            <a:off x="2153205" y="838203"/>
            <a:ext cx="7390655" cy="54135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TRẢ BÀI VĂN TẢ CẢNH </a:t>
            </a:r>
          </a:p>
        </p:txBody>
      </p:sp>
    </p:spTree>
    <p:extLst>
      <p:ext uri="{BB962C8B-B14F-4D97-AF65-F5344CB8AC3E}">
        <p14:creationId xmlns:p14="http://schemas.microsoft.com/office/powerpoint/2010/main" val="3072247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wipe(down)">
                                      <p:cBhvr>
                                        <p:cTn id="7" dur="580">
                                          <p:stCondLst>
                                            <p:cond delay="0"/>
                                          </p:stCondLst>
                                        </p:cTn>
                                        <p:tgtEl>
                                          <p:spTgt spid="3074">
                                            <p:txEl>
                                              <p:pRg st="0" end="0"/>
                                            </p:txEl>
                                          </p:spTgt>
                                        </p:tgtEl>
                                      </p:cBhvr>
                                    </p:animEffect>
                                    <p:anim calcmode="lin" valueType="num">
                                      <p:cBhvr>
                                        <p:cTn id="8" dur="1822" tmFilter="0,0; 0.14,0.36; 0.43,0.73; 0.71,0.91; 1.0,1.0">
                                          <p:stCondLst>
                                            <p:cond delay="0"/>
                                          </p:stCondLst>
                                        </p:cTn>
                                        <p:tgtEl>
                                          <p:spTgt spid="307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xEl>
                                              <p:pRg st="0" end="0"/>
                                            </p:txEl>
                                          </p:spTgt>
                                        </p:tgtEl>
                                      </p:cBhvr>
                                      <p:to x="100000" y="60000"/>
                                    </p:animScale>
                                    <p:animScale>
                                      <p:cBhvr>
                                        <p:cTn id="14" dur="166" decel="50000">
                                          <p:stCondLst>
                                            <p:cond delay="676"/>
                                          </p:stCondLst>
                                        </p:cTn>
                                        <p:tgtEl>
                                          <p:spTgt spid="3074">
                                            <p:txEl>
                                              <p:pRg st="0" end="0"/>
                                            </p:txEl>
                                          </p:spTgt>
                                        </p:tgtEl>
                                      </p:cBhvr>
                                      <p:to x="100000" y="100000"/>
                                    </p:animScale>
                                    <p:animScale>
                                      <p:cBhvr>
                                        <p:cTn id="15" dur="26">
                                          <p:stCondLst>
                                            <p:cond delay="1312"/>
                                          </p:stCondLst>
                                        </p:cTn>
                                        <p:tgtEl>
                                          <p:spTgt spid="3074">
                                            <p:txEl>
                                              <p:pRg st="0" end="0"/>
                                            </p:txEl>
                                          </p:spTgt>
                                        </p:tgtEl>
                                      </p:cBhvr>
                                      <p:to x="100000" y="80000"/>
                                    </p:animScale>
                                    <p:animScale>
                                      <p:cBhvr>
                                        <p:cTn id="16" dur="166" decel="50000">
                                          <p:stCondLst>
                                            <p:cond delay="1338"/>
                                          </p:stCondLst>
                                        </p:cTn>
                                        <p:tgtEl>
                                          <p:spTgt spid="3074">
                                            <p:txEl>
                                              <p:pRg st="0" end="0"/>
                                            </p:txEl>
                                          </p:spTgt>
                                        </p:tgtEl>
                                      </p:cBhvr>
                                      <p:to x="100000" y="100000"/>
                                    </p:animScale>
                                    <p:animScale>
                                      <p:cBhvr>
                                        <p:cTn id="17" dur="26">
                                          <p:stCondLst>
                                            <p:cond delay="1642"/>
                                          </p:stCondLst>
                                        </p:cTn>
                                        <p:tgtEl>
                                          <p:spTgt spid="3074">
                                            <p:txEl>
                                              <p:pRg st="0" end="0"/>
                                            </p:txEl>
                                          </p:spTgt>
                                        </p:tgtEl>
                                      </p:cBhvr>
                                      <p:to x="100000" y="90000"/>
                                    </p:animScale>
                                    <p:animScale>
                                      <p:cBhvr>
                                        <p:cTn id="18" dur="166" decel="50000">
                                          <p:stCondLst>
                                            <p:cond delay="1668"/>
                                          </p:stCondLst>
                                        </p:cTn>
                                        <p:tgtEl>
                                          <p:spTgt spid="3074">
                                            <p:txEl>
                                              <p:pRg st="0" end="0"/>
                                            </p:txEl>
                                          </p:spTgt>
                                        </p:tgtEl>
                                      </p:cBhvr>
                                      <p:to x="100000" y="100000"/>
                                    </p:animScale>
                                    <p:animScale>
                                      <p:cBhvr>
                                        <p:cTn id="19" dur="26">
                                          <p:stCondLst>
                                            <p:cond delay="1808"/>
                                          </p:stCondLst>
                                        </p:cTn>
                                        <p:tgtEl>
                                          <p:spTgt spid="3074">
                                            <p:txEl>
                                              <p:pRg st="0" end="0"/>
                                            </p:txEl>
                                          </p:spTgt>
                                        </p:tgtEl>
                                      </p:cBhvr>
                                      <p:to x="100000" y="95000"/>
                                    </p:animScale>
                                    <p:animScale>
                                      <p:cBhvr>
                                        <p:cTn id="20" dur="166" decel="50000">
                                          <p:stCondLst>
                                            <p:cond delay="1834"/>
                                          </p:stCondLst>
                                        </p:cTn>
                                        <p:tgtEl>
                                          <p:spTgt spid="307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2051">
                                            <p:txEl>
                                              <p:pRg st="0" end="0"/>
                                            </p:txEl>
                                          </p:spTgt>
                                        </p:tgtEl>
                                        <p:attrNameLst>
                                          <p:attrName>style.visibility</p:attrName>
                                        </p:attrNameLst>
                                      </p:cBhvr>
                                      <p:to>
                                        <p:strVal val="visible"/>
                                      </p:to>
                                    </p:set>
                                    <p:animEffect transition="in" filter="fade">
                                      <p:cBhvr>
                                        <p:cTn id="25" dur="2000"/>
                                        <p:tgtEl>
                                          <p:spTgt spid="2051">
                                            <p:txEl>
                                              <p:pRg st="0" end="0"/>
                                            </p:txEl>
                                          </p:spTgt>
                                        </p:tgtEl>
                                      </p:cBhvr>
                                    </p:animEffect>
                                    <p:anim calcmode="lin" valueType="num">
                                      <p:cBhvr>
                                        <p:cTn id="26"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205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98418" y="3087861"/>
            <a:ext cx="709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600"/>
          </a:p>
        </p:txBody>
      </p:sp>
      <p:sp>
        <p:nvSpPr>
          <p:cNvPr id="15" name="Text Box 5"/>
          <p:cNvSpPr txBox="1">
            <a:spLocks noChangeArrowheads="1"/>
          </p:cNvSpPr>
          <p:nvPr/>
        </p:nvSpPr>
        <p:spPr bwMode="auto">
          <a:xfrm>
            <a:off x="205628" y="44624"/>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a:solidFill>
                  <a:srgbClr val="1F05BB"/>
                </a:solidFill>
              </a:rPr>
              <a:t>c. Câu:</a:t>
            </a:r>
          </a:p>
        </p:txBody>
      </p:sp>
      <p:sp>
        <p:nvSpPr>
          <p:cNvPr id="16" name="Text Box 7"/>
          <p:cNvSpPr txBox="1">
            <a:spLocks noChangeArrowheads="1"/>
          </p:cNvSpPr>
          <p:nvPr/>
        </p:nvSpPr>
        <p:spPr bwMode="auto">
          <a:xfrm>
            <a:off x="207331" y="914400"/>
            <a:ext cx="53327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Em cùng ba mẹ hay ra công viên tập thể dục vào mỗi buổi sáng. Để có sức khỏe tốt. </a:t>
            </a:r>
          </a:p>
        </p:txBody>
      </p:sp>
      <p:sp>
        <p:nvSpPr>
          <p:cNvPr id="19" name="Text Box 14"/>
          <p:cNvSpPr txBox="1">
            <a:spLocks noChangeArrowheads="1"/>
          </p:cNvSpPr>
          <p:nvPr/>
        </p:nvSpPr>
        <p:spPr bwMode="auto">
          <a:xfrm>
            <a:off x="2435298" y="70139"/>
            <a:ext cx="233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a:solidFill>
                  <a:srgbClr val="1F05BB"/>
                </a:solidFill>
              </a:rPr>
              <a:t>Sai</a:t>
            </a:r>
          </a:p>
        </p:txBody>
      </p:sp>
      <p:sp>
        <p:nvSpPr>
          <p:cNvPr id="20" name="Text Box 15"/>
          <p:cNvSpPr txBox="1">
            <a:spLocks noChangeArrowheads="1"/>
          </p:cNvSpPr>
          <p:nvPr/>
        </p:nvSpPr>
        <p:spPr bwMode="auto">
          <a:xfrm>
            <a:off x="7728897" y="63278"/>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a:solidFill>
                  <a:srgbClr val="1F05BB"/>
                </a:solidFill>
              </a:rPr>
              <a:t>Đúng</a:t>
            </a:r>
          </a:p>
        </p:txBody>
      </p:sp>
      <p:sp>
        <p:nvSpPr>
          <p:cNvPr id="21" name="Line 17"/>
          <p:cNvSpPr>
            <a:spLocks noChangeShapeType="1"/>
          </p:cNvSpPr>
          <p:nvPr/>
        </p:nvSpPr>
        <p:spPr bwMode="auto">
          <a:xfrm>
            <a:off x="5750244" y="806623"/>
            <a:ext cx="0" cy="6030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22" name="Text Box 18"/>
          <p:cNvSpPr txBox="1">
            <a:spLocks noChangeArrowheads="1"/>
          </p:cNvSpPr>
          <p:nvPr/>
        </p:nvSpPr>
        <p:spPr bwMode="auto">
          <a:xfrm>
            <a:off x="5852319" y="904569"/>
            <a:ext cx="6019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Để có sức khỏe tốt, em cùng ba mẹ hay ra công viên tập thể dục vào mỗi buổi sáng. </a:t>
            </a:r>
          </a:p>
        </p:txBody>
      </p:sp>
      <p:sp>
        <p:nvSpPr>
          <p:cNvPr id="2" name="Rectangle 1"/>
          <p:cNvSpPr/>
          <p:nvPr/>
        </p:nvSpPr>
        <p:spPr>
          <a:xfrm>
            <a:off x="205628" y="3579674"/>
            <a:ext cx="5297985" cy="1754326"/>
          </a:xfrm>
          <a:prstGeom prst="rect">
            <a:avLst/>
          </a:prstGeom>
        </p:spPr>
        <p:txBody>
          <a:bodyPr wrap="square">
            <a:spAutoFit/>
          </a:bodyPr>
          <a:lstStyle/>
          <a:p>
            <a:pPr algn="just"/>
            <a:r>
              <a:rPr lang="en-US" sz="3600">
                <a:latin typeface="Times New Roman" pitchFamily="18" charset="0"/>
                <a:cs typeface="Times New Roman" pitchFamily="18" charset="0"/>
              </a:rPr>
              <a:t>- M</a:t>
            </a:r>
            <a:r>
              <a:rPr lang="vi-VN" sz="3600">
                <a:latin typeface="Times New Roman" pitchFamily="18" charset="0"/>
                <a:cs typeface="Times New Roman" pitchFamily="18" charset="0"/>
              </a:rPr>
              <a:t>ưa ngớt hạt dần rồi tạnh hẳn</a:t>
            </a:r>
            <a:r>
              <a:rPr lang="en-US" sz="3600">
                <a:latin typeface="Times New Roman" pitchFamily="18" charset="0"/>
                <a:cs typeface="Times New Roman" pitchFamily="18" charset="0"/>
              </a:rPr>
              <a:t>. Và á</a:t>
            </a:r>
            <a:r>
              <a:rPr lang="vi-VN" sz="3600">
                <a:latin typeface="Times New Roman" pitchFamily="18" charset="0"/>
                <a:cs typeface="Times New Roman" pitchFamily="18" charset="0"/>
              </a:rPr>
              <a:t>nh nắng bừng lên chiếu sáng </a:t>
            </a:r>
            <a:r>
              <a:rPr lang="en-US" sz="3600">
                <a:latin typeface="Times New Roman" pitchFamily="18" charset="0"/>
                <a:cs typeface="Times New Roman" pitchFamily="18" charset="0"/>
              </a:rPr>
              <a:t>khắp nơi.</a:t>
            </a:r>
          </a:p>
        </p:txBody>
      </p:sp>
      <p:sp>
        <p:nvSpPr>
          <p:cNvPr id="23" name="Rectangle 22"/>
          <p:cNvSpPr/>
          <p:nvPr/>
        </p:nvSpPr>
        <p:spPr>
          <a:xfrm>
            <a:off x="5874121" y="3611677"/>
            <a:ext cx="6233319" cy="2862322"/>
          </a:xfrm>
          <a:prstGeom prst="rect">
            <a:avLst/>
          </a:prstGeom>
        </p:spPr>
        <p:txBody>
          <a:bodyPr wrap="square">
            <a:spAutoFit/>
          </a:bodyPr>
          <a:lstStyle/>
          <a:p>
            <a:pPr algn="just"/>
            <a:r>
              <a:rPr lang="en-US" sz="3600">
                <a:latin typeface="Times New Roman" pitchFamily="18" charset="0"/>
                <a:cs typeface="Times New Roman" pitchFamily="18" charset="0"/>
              </a:rPr>
              <a:t>- </a:t>
            </a:r>
            <a:r>
              <a:rPr lang="vi-VN" sz="3600">
                <a:latin typeface="Times New Roman" pitchFamily="18" charset="0"/>
                <a:cs typeface="Times New Roman" pitchFamily="18" charset="0"/>
              </a:rPr>
              <a:t>Một lát sau, mưa ngớt hạt dần rồi tạnh hẳn. Ánh nắng bừng lên mừng rỡ chiếu sáng trên những vòm cây, trên những thảm cỏ xanh rờn.</a:t>
            </a:r>
            <a:endParaRPr lang="en-US" sz="36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1047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618173" y="2679701"/>
            <a:ext cx="1216184"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b="1">
              <a:solidFill>
                <a:srgbClr val="0000FF"/>
              </a:solidFill>
            </a:endParaRPr>
          </a:p>
        </p:txBody>
      </p:sp>
      <p:sp>
        <p:nvSpPr>
          <p:cNvPr id="4" name="Text Box 32"/>
          <p:cNvSpPr txBox="1">
            <a:spLocks noChangeArrowheads="1"/>
          </p:cNvSpPr>
          <p:nvPr/>
        </p:nvSpPr>
        <p:spPr bwMode="auto">
          <a:xfrm>
            <a:off x="56181" y="-10805"/>
            <a:ext cx="4966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solidFill>
                  <a:srgbClr val="FF0000"/>
                </a:solidFill>
              </a:rPr>
              <a:t>* </a:t>
            </a:r>
            <a:r>
              <a:rPr lang="en-US" sz="4000" b="1">
                <a:solidFill>
                  <a:srgbClr val="FF0000"/>
                </a:solidFill>
              </a:rPr>
              <a:t>Một số ý hay:</a:t>
            </a:r>
          </a:p>
        </p:txBody>
      </p:sp>
      <p:sp>
        <p:nvSpPr>
          <p:cNvPr id="5" name="Text Box 34"/>
          <p:cNvSpPr txBox="1">
            <a:spLocks noChangeArrowheads="1"/>
          </p:cNvSpPr>
          <p:nvPr/>
        </p:nvSpPr>
        <p:spPr bwMode="auto">
          <a:xfrm>
            <a:off x="1043046" y="2049463"/>
            <a:ext cx="24492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a:p>
        </p:txBody>
      </p:sp>
      <p:sp>
        <p:nvSpPr>
          <p:cNvPr id="8" name="Text Box 39"/>
          <p:cNvSpPr txBox="1">
            <a:spLocks noChangeArrowheads="1"/>
          </p:cNvSpPr>
          <p:nvPr/>
        </p:nvSpPr>
        <p:spPr bwMode="auto">
          <a:xfrm>
            <a:off x="115319" y="2703943"/>
            <a:ext cx="1195373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800"/>
              <a:t>- Sương tan tạo thành muôn rạch nước nhỏ nâng đỡ những chiếc lá khế vàng như con thuyền trên sóng vừa được cô gió thổi tung lên rồi nhẹ nhàng xoay tròn rơi xuống.</a:t>
            </a:r>
          </a:p>
        </p:txBody>
      </p:sp>
      <p:sp>
        <p:nvSpPr>
          <p:cNvPr id="11" name="Text Box 34"/>
          <p:cNvSpPr txBox="1">
            <a:spLocks noChangeArrowheads="1"/>
          </p:cNvSpPr>
          <p:nvPr/>
        </p:nvSpPr>
        <p:spPr bwMode="auto">
          <a:xfrm>
            <a:off x="118898" y="789548"/>
            <a:ext cx="11745631"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800"/>
              <a:t>- </a:t>
            </a:r>
            <a:r>
              <a:rPr lang="vi-VN" sz="3800"/>
              <a:t>Bầu trời cao vút, trong xanh như một chiếc màn khổng lồ, được trang trí bởi những đám mây trắng, xốp trôi bồng bềnh như một đàn cừu non đang gặm cỏ. </a:t>
            </a:r>
          </a:p>
        </p:txBody>
      </p:sp>
      <p:sp>
        <p:nvSpPr>
          <p:cNvPr id="12" name="Text Box 19"/>
          <p:cNvSpPr txBox="1">
            <a:spLocks noChangeArrowheads="1"/>
          </p:cNvSpPr>
          <p:nvPr/>
        </p:nvSpPr>
        <p:spPr bwMode="auto">
          <a:xfrm>
            <a:off x="118898" y="4724400"/>
            <a:ext cx="1210101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800"/>
              <a:t>- Ánh nắng nhảy nhót trên lá cây, len lỏi qua từng tán lá, nhẹ nhàng đậu mình trên những nụ hoa. </a:t>
            </a:r>
          </a:p>
        </p:txBody>
      </p:sp>
    </p:spTree>
    <p:custDataLst>
      <p:tags r:id="rId1"/>
    </p:custDataLst>
    <p:extLst>
      <p:ext uri="{BB962C8B-B14F-4D97-AF65-F5344CB8AC3E}">
        <p14:creationId xmlns:p14="http://schemas.microsoft.com/office/powerpoint/2010/main" val="35111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2618173" y="2679701"/>
            <a:ext cx="1216184" cy="615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400" b="1">
              <a:solidFill>
                <a:srgbClr val="0000FF"/>
              </a:solidFill>
            </a:endParaRPr>
          </a:p>
        </p:txBody>
      </p:sp>
      <p:sp>
        <p:nvSpPr>
          <p:cNvPr id="4" name="Text Box 32"/>
          <p:cNvSpPr txBox="1">
            <a:spLocks noChangeArrowheads="1"/>
          </p:cNvSpPr>
          <p:nvPr/>
        </p:nvSpPr>
        <p:spPr bwMode="auto">
          <a:xfrm>
            <a:off x="56181" y="0"/>
            <a:ext cx="49660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solidFill>
                  <a:srgbClr val="FF0000"/>
                </a:solidFill>
              </a:rPr>
              <a:t>* </a:t>
            </a:r>
            <a:r>
              <a:rPr lang="en-US" sz="4000" b="1">
                <a:solidFill>
                  <a:srgbClr val="FF0000"/>
                </a:solidFill>
              </a:rPr>
              <a:t>Một số ý hay:</a:t>
            </a:r>
          </a:p>
        </p:txBody>
      </p:sp>
      <p:sp>
        <p:nvSpPr>
          <p:cNvPr id="9" name="Text Box 40"/>
          <p:cNvSpPr txBox="1">
            <a:spLocks noChangeArrowheads="1"/>
          </p:cNvSpPr>
          <p:nvPr/>
        </p:nvSpPr>
        <p:spPr bwMode="auto">
          <a:xfrm>
            <a:off x="101349" y="4911983"/>
            <a:ext cx="120604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4000"/>
              <a:t> Ở đây, lúa đang mơn mởn thì con gái, ngả đầu vào nhau thì thầm trò chuyện. Nhìn xa, cánh đồng là một thảm lúa xanh rờn, nhấp nhô, nhấp nhô theo làn gió sớm.</a:t>
            </a:r>
          </a:p>
        </p:txBody>
      </p:sp>
      <p:sp>
        <p:nvSpPr>
          <p:cNvPr id="11" name="Text Box 20"/>
          <p:cNvSpPr txBox="1">
            <a:spLocks noChangeArrowheads="1"/>
          </p:cNvSpPr>
          <p:nvPr/>
        </p:nvSpPr>
        <p:spPr bwMode="auto">
          <a:xfrm>
            <a:off x="127679" y="2410361"/>
            <a:ext cx="11442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t>- </a:t>
            </a:r>
            <a:r>
              <a:rPr lang="vi-VN" sz="4000"/>
              <a:t>Mây đen ùn ùn kéo từ đâu tới, bầu trời trong xanh phút chốc đã khoác lên mình chiếc áo đen</a:t>
            </a:r>
            <a:r>
              <a:rPr lang="en-US" sz="4000"/>
              <a:t>.</a:t>
            </a:r>
          </a:p>
        </p:txBody>
      </p:sp>
      <p:sp>
        <p:nvSpPr>
          <p:cNvPr id="12" name="Rectangle 11"/>
          <p:cNvSpPr/>
          <p:nvPr/>
        </p:nvSpPr>
        <p:spPr>
          <a:xfrm>
            <a:off x="101349" y="3689256"/>
            <a:ext cx="11592040" cy="1323439"/>
          </a:xfrm>
          <a:prstGeom prst="rect">
            <a:avLst/>
          </a:prstGeom>
        </p:spPr>
        <p:txBody>
          <a:bodyPr wrap="square">
            <a:spAutoFit/>
          </a:bodyPr>
          <a:lstStyle/>
          <a:p>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Hàng cây bên đường đứng ủ rũ trong mưa, </a:t>
            </a:r>
            <a:r>
              <a:rPr lang="en-US" sz="4000">
                <a:latin typeface="Times New Roman" pitchFamily="18" charset="0"/>
                <a:cs typeface="Times New Roman" pitchFamily="18" charset="0"/>
              </a:rPr>
              <a:t>nhẹ nhàng </a:t>
            </a:r>
            <a:r>
              <a:rPr lang="vi-VN" sz="4000">
                <a:latin typeface="Times New Roman" pitchFamily="18" charset="0"/>
                <a:cs typeface="Times New Roman" pitchFamily="18" charset="0"/>
              </a:rPr>
              <a:t>thả xuống mặt đường những chiếc lá vàng úa</a:t>
            </a:r>
            <a:r>
              <a:rPr lang="en-US" sz="4000">
                <a:latin typeface="Times New Roman" pitchFamily="18" charset="0"/>
                <a:cs typeface="Times New Roman" pitchFamily="18" charset="0"/>
              </a:rPr>
              <a:t>.</a:t>
            </a:r>
          </a:p>
        </p:txBody>
      </p:sp>
      <p:sp>
        <p:nvSpPr>
          <p:cNvPr id="13" name="Text Box 38"/>
          <p:cNvSpPr txBox="1">
            <a:spLocks noChangeArrowheads="1"/>
          </p:cNvSpPr>
          <p:nvPr/>
        </p:nvSpPr>
        <p:spPr bwMode="auto">
          <a:xfrm>
            <a:off x="162824" y="609600"/>
            <a:ext cx="120604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4000"/>
              <a:t>- Nghe đâu đây tiếng lá cây không ngớt lời tranh luận. Làn gió nhè nhẹ thoảng qua khiến cho con người dễ chịu và nhẹ nhõm làm sao!</a:t>
            </a:r>
          </a:p>
        </p:txBody>
      </p:sp>
    </p:spTree>
    <p:custDataLst>
      <p:tags r:id="rId1"/>
    </p:custDataLst>
    <p:extLst>
      <p:ext uri="{BB962C8B-B14F-4D97-AF65-F5344CB8AC3E}">
        <p14:creationId xmlns:p14="http://schemas.microsoft.com/office/powerpoint/2010/main" val="137440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185319" y="1863298"/>
            <a:ext cx="7086600" cy="830997"/>
          </a:xfrm>
          <a:prstGeom prst="rect">
            <a:avLst/>
          </a:prstGeom>
          <a:noFill/>
        </p:spPr>
        <p:txBody>
          <a:bodyPr wrap="square" rtlCol="0">
            <a:spAutoFit/>
          </a:bodyPr>
          <a:lstStyle/>
          <a:p>
            <a:r>
              <a:rPr lang="en-US" sz="4800" b="1">
                <a:solidFill>
                  <a:srgbClr val="FF0000"/>
                </a:solidFill>
                <a:latin typeface="Times New Roman" pitchFamily="18" charset="0"/>
                <a:cs typeface="Times New Roman" pitchFamily="18" charset="0"/>
              </a:rPr>
              <a:t>NHỮNG BÀI VĂN HAY</a:t>
            </a:r>
          </a:p>
        </p:txBody>
      </p:sp>
    </p:spTree>
    <p:extLst>
      <p:ext uri="{BB962C8B-B14F-4D97-AF65-F5344CB8AC3E}">
        <p14:creationId xmlns:p14="http://schemas.microsoft.com/office/powerpoint/2010/main" val="2744586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0"/>
            <a:ext cx="107215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01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37319" y="117693"/>
            <a:ext cx="11887200" cy="6647974"/>
          </a:xfrm>
          <a:prstGeom prst="rect">
            <a:avLst/>
          </a:prstGeom>
          <a:noFill/>
        </p:spPr>
        <p:txBody>
          <a:bodyPr wrap="square" rtlCol="0">
            <a:spAutoFit/>
          </a:bodyPr>
          <a:lstStyle/>
          <a:p>
            <a:pPr algn="just"/>
            <a:r>
              <a:rPr lang="en-US" sz="3550">
                <a:latin typeface="Times New Roman" pitchFamily="18" charset="0"/>
                <a:cs typeface="Times New Roman" pitchFamily="18" charset="0"/>
              </a:rPr>
              <a:t>Ông mặt trời vẫn còn đang say nồng giấc ngủ trong tấm chăn mây. Những cuộn mây xốp trắng như bông lơ đãng thả mình nhè nhẹ theo gió. Hàng ngàn viên ngọc lấp lánh được đính trên những chiếc lá, bãi cỏ. Bỗng đâu đó vang lên tiếng hót véo von của những chú chim hòa nhịp cùng tiếng xào xạc của tán lá tạo nên một bản giao hưởng du dương trầm bổng. Cả công viên như bừng tỉnh dậy. Từ trên cao, ông mặt trời vén bức màn mây mỉm cười và thả hàng nghìn bé nắng xuống mặt đất. Các bé nắng nhảy nhót trên lá cây, len lỏi qua từng tán lá, nhẹ nhàng đậu mình trên những nụ hoa, chảy tràn xuống mặt đất. Những luống hoa bắt đầu vươn vai uống những giọt sương mai sẵn sàng khoe sắc. Chị hồng nhung e thẹn duyên dáng trong bộ cánh mới. </a:t>
            </a:r>
          </a:p>
        </p:txBody>
      </p:sp>
    </p:spTree>
    <p:extLst>
      <p:ext uri="{BB962C8B-B14F-4D97-AF65-F5344CB8AC3E}">
        <p14:creationId xmlns:p14="http://schemas.microsoft.com/office/powerpoint/2010/main" val="674382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37319" y="76200"/>
            <a:ext cx="11811000" cy="6740307"/>
          </a:xfrm>
          <a:prstGeom prst="rect">
            <a:avLst/>
          </a:prstGeom>
        </p:spPr>
        <p:txBody>
          <a:bodyPr wrap="square">
            <a:spAutoFit/>
          </a:bodyPr>
          <a:lstStyle/>
          <a:p>
            <a:pPr algn="just"/>
            <a:r>
              <a:rPr lang="en-US" sz="3600">
                <a:latin typeface="Times New Roman" pitchFamily="18" charset="0"/>
                <a:cs typeface="Times New Roman" pitchFamily="18" charset="0"/>
              </a:rPr>
              <a:t>Chị cúc kiêu sa lộng lẫy trong màu áo trắng tinh khôi. Hàng cây cổ thụ như những anh chàng khổng lồ đứng hiên ngang sừng sững bảo vệ những khóm hoa yếu ớt. Gia đình nhà bướm bay lượn lờ say đắm thưởng thức hương hoa. Họ hàng nhà ong chăm chỉ đã bay đến tự lúc nào, trên vai đeo giỏ mật đầy. Ôi, công viên buổi sáng thật đẹp làm sao! Mọi người đến công viên ngày một đông. Tiếng cười nói, trò chuyện vui vẻ đã dần thay thế cho không gian yên tĩnh, bình lặng của công viên. Người đi bộ là nhiều nhất. Từng bước chân nhanh, dứt khoát cùng những cái đánh tay nhịp nhàng hòa với tiếng thở đều chen lẫn vào tiếng thình thịch chạy bộ của một số thanh niên tạo nên không khí vui tươi, tràn đầy sức sống. </a:t>
            </a:r>
          </a:p>
        </p:txBody>
      </p:sp>
    </p:spTree>
    <p:extLst>
      <p:ext uri="{BB962C8B-B14F-4D97-AF65-F5344CB8AC3E}">
        <p14:creationId xmlns:p14="http://schemas.microsoft.com/office/powerpoint/2010/main" val="2546061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52400" y="152400"/>
            <a:ext cx="11872119" cy="6186309"/>
          </a:xfrm>
          <a:prstGeom prst="rect">
            <a:avLst/>
          </a:prstGeom>
        </p:spPr>
        <p:txBody>
          <a:bodyPr wrap="square">
            <a:spAutoFit/>
          </a:bodyPr>
          <a:lstStyle/>
          <a:p>
            <a:pPr algn="just"/>
            <a:r>
              <a:rPr lang="en-US" sz="3600">
                <a:latin typeface="Times New Roman" pitchFamily="18" charset="0"/>
                <a:cs typeface="Times New Roman" pitchFamily="18" charset="0"/>
              </a:rPr>
              <a:t>Trên khoảng đất rộng, các cụ già đang tập dưỡng sinh với những động tác chậm rãi, đều đặn và khỏe khoắn. Em và các bạn nhỏ cùng thi chạy nhanh, nhảy dây. Tập mệt, chúng em lại chơi bập bênh, xích đu,… rồi ngắm nhìn cảnh vật xung quanh. Ông mặt trời tươi cười rạng rỡ, không còn cảm giác uể oải sau một đêm dài ngủ say. Những tia nắng mai phản chiếu xuống mặt hồ trong vắt vô số những đốm tròn lấp lánh như những viên pha lê được cẩn thận đính trên mặt hồ. Trong làn gió nhẹ, mặt hồ lăn tăn gợn sóng làm cho bóng cây, ghế đá in trên mặt nước cũng rung rinh theo. Ông mặt trời dần lên cao, mọi người cũng bắt đầu ra về để chuẩn bị đi làm, đi học. </a:t>
            </a:r>
            <a:endParaRPr lang="en-US" sz="3600"/>
          </a:p>
        </p:txBody>
      </p:sp>
    </p:spTree>
    <p:extLst>
      <p:ext uri="{BB962C8B-B14F-4D97-AF65-F5344CB8AC3E}">
        <p14:creationId xmlns:p14="http://schemas.microsoft.com/office/powerpoint/2010/main" val="55725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19" y="-57151"/>
            <a:ext cx="9220200" cy="691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258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47"/>
          <p:cNvSpPr txBox="1">
            <a:spLocks noChangeArrowheads="1"/>
          </p:cNvSpPr>
          <p:nvPr/>
        </p:nvSpPr>
        <p:spPr bwMode="auto">
          <a:xfrm>
            <a:off x="213519" y="0"/>
            <a:ext cx="11811000" cy="70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450">
                <a:latin typeface="Times New Roman" pitchFamily="18" charset="0"/>
                <a:cs typeface="Times New Roman" pitchFamily="18" charset="0"/>
              </a:rPr>
              <a:t>   Những đám mây lớn, nặng bao phủ cả bầu trời. </a:t>
            </a:r>
            <a:r>
              <a:rPr lang="vi-VN" sz="3450">
                <a:latin typeface="Times New Roman" pitchFamily="18" charset="0"/>
                <a:cs typeface="Times New Roman" pitchFamily="18" charset="0"/>
              </a:rPr>
              <a:t>Mây đen ùn ùn kéo từ đâu tới, bầu trời trong xanh phút chốc đã khoác lên mình chiếc áo đen</a:t>
            </a:r>
            <a:r>
              <a:rPr lang="en-US" sz="3450">
                <a:latin typeface="Times New Roman" pitchFamily="18" charset="0"/>
                <a:cs typeface="Times New Roman" pitchFamily="18" charset="0"/>
              </a:rPr>
              <a:t> báo hiệu cơn mưa to sắp đến. </a:t>
            </a:r>
          </a:p>
          <a:p>
            <a:pPr algn="just"/>
            <a:r>
              <a:rPr lang="en-US" sz="3450">
                <a:latin typeface="Times New Roman" pitchFamily="18" charset="0"/>
                <a:cs typeface="Times New Roman" pitchFamily="18" charset="0"/>
              </a:rPr>
              <a:t>    Mưa mau dần, lẹt đẹt, xiên xẹo theo gió, hạt mưa rào rào bắn xuống lòng đường trắng xóa. Nước chảy lênh láng, con đường bây giờ đã toàn là nước. Cành cây nghiêng ngả theo gió. </a:t>
            </a:r>
            <a:r>
              <a:rPr lang="vi-VN" sz="3450">
                <a:latin typeface="Times New Roman" pitchFamily="18" charset="0"/>
                <a:cs typeface="Times New Roman" pitchFamily="18" charset="0"/>
              </a:rPr>
              <a:t>Hàng cây bên đường đứng ủ rũ trong mưa, </a:t>
            </a:r>
            <a:r>
              <a:rPr lang="en-US" sz="3450">
                <a:latin typeface="Times New Roman" pitchFamily="18" charset="0"/>
                <a:cs typeface="Times New Roman" pitchFamily="18" charset="0"/>
              </a:rPr>
              <a:t>nhẹ nhàng </a:t>
            </a:r>
            <a:r>
              <a:rPr lang="vi-VN" sz="3450">
                <a:latin typeface="Times New Roman" pitchFamily="18" charset="0"/>
                <a:cs typeface="Times New Roman" pitchFamily="18" charset="0"/>
              </a:rPr>
              <a:t>thả xuống mặt đường những chiếc lá vàng úa</a:t>
            </a:r>
            <a:r>
              <a:rPr lang="en-US" sz="3450">
                <a:latin typeface="Times New Roman" pitchFamily="18" charset="0"/>
                <a:cs typeface="Times New Roman" pitchFamily="18" charset="0"/>
              </a:rPr>
              <a:t>. Mọi người kéo nhau dạt vào hai bên đường, người thì trú lại, người thì mặc áo mưa đi tiếp. Trên vỉa hè mỗi lúc một đông. Mọi người xúm xít vào với nhau để cho người khác có chỗ đứng trú mưa. Mưa mỗi lúc một to, những hạt mưa nhảy nhót trên mái nhà lộp độp, lộp độp. Tia chớp lóe sáng loằng ngoằng trên bầu trời xám xịt. </a:t>
            </a:r>
          </a:p>
        </p:txBody>
      </p:sp>
    </p:spTree>
    <p:extLst>
      <p:ext uri="{BB962C8B-B14F-4D97-AF65-F5344CB8AC3E}">
        <p14:creationId xmlns:p14="http://schemas.microsoft.com/office/powerpoint/2010/main" val="61088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810727" y="2131785"/>
            <a:ext cx="11338719" cy="409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0" indent="0">
              <a:lnSpc>
                <a:spcPct val="120000"/>
              </a:lnSpc>
            </a:pPr>
            <a:r>
              <a:rPr lang="en-US" sz="3600" b="1" dirty="0">
                <a:latin typeface="Times New Roman" pitchFamily="18" charset="0"/>
                <a:cs typeface="Times New Roman" pitchFamily="18" charset="0"/>
              </a:rPr>
              <a:t>1.</a:t>
            </a:r>
            <a:r>
              <a:rPr lang="en-US" sz="4000"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vườn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rẫy</a:t>
            </a:r>
            <a:r>
              <a:rPr lang="en-US" sz="3600" b="1" dirty="0">
                <a:latin typeface="Times New Roman" pitchFamily="18" charset="0"/>
                <a:cs typeface="Times New Roman" pitchFamily="18" charset="0"/>
              </a:rPr>
              <a:t>).</a:t>
            </a:r>
          </a:p>
          <a:p>
            <a:pPr>
              <a:lnSpc>
                <a:spcPct val="12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mưa</a:t>
            </a:r>
            <a:r>
              <a:rPr lang="en-US" sz="3600" b="1" dirty="0">
                <a:latin typeface="Times New Roman" pitchFamily="18" charset="0"/>
                <a:cs typeface="Times New Roman" pitchFamily="18" charset="0"/>
              </a:rPr>
              <a:t>.</a:t>
            </a:r>
          </a:p>
          <a:p>
            <a:pPr>
              <a:lnSpc>
                <a:spcPct val="120000"/>
              </a:lnSpc>
            </a:pPr>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a:t>
            </a:r>
          </a:p>
        </p:txBody>
      </p:sp>
      <p:sp>
        <p:nvSpPr>
          <p:cNvPr id="3" name="TextBox 2"/>
          <p:cNvSpPr txBox="1"/>
          <p:nvPr/>
        </p:nvSpPr>
        <p:spPr>
          <a:xfrm>
            <a:off x="1920478" y="135119"/>
            <a:ext cx="8686800" cy="1200329"/>
          </a:xfrm>
          <a:prstGeom prst="rect">
            <a:avLst/>
          </a:prstGeom>
          <a:noFill/>
        </p:spPr>
        <p:txBody>
          <a:bodyPr wrap="square" rtlCol="0">
            <a:spAutoFit/>
          </a:bodyPr>
          <a:lstStyle/>
          <a:p>
            <a:pPr algn="ctr"/>
            <a:r>
              <a:rPr lang="en-US" sz="3600" b="1" dirty="0" err="1" smtClean="0">
                <a:latin typeface="Times New Roman" pitchFamily="18" charset="0"/>
                <a:cs typeface="Times New Roman" pitchFamily="18" charset="0"/>
              </a:rPr>
              <a:t>Thứ</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sáu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ngày</a:t>
            </a:r>
            <a:r>
              <a:rPr lang="en-US" sz="3600" b="1" dirty="0" smtClean="0">
                <a:latin typeface="Times New Roman" pitchFamily="18" charset="0"/>
                <a:cs typeface="Times New Roman" pitchFamily="18" charset="0"/>
              </a:rPr>
              <a:t> 6 </a:t>
            </a:r>
            <a:r>
              <a:rPr lang="en-US" sz="3600" b="1" dirty="0" err="1" smtClean="0">
                <a:latin typeface="Times New Roman" pitchFamily="18" charset="0"/>
                <a:cs typeface="Times New Roman" pitchFamily="18" charset="0"/>
              </a:rPr>
              <a:t>tháng</a:t>
            </a:r>
            <a:r>
              <a:rPr lang="en-US" sz="3600" b="1" dirty="0" smtClean="0">
                <a:latin typeface="Times New Roman" pitchFamily="18" charset="0"/>
                <a:cs typeface="Times New Roman" pitchFamily="18" charset="0"/>
              </a:rPr>
              <a:t> 10 </a:t>
            </a:r>
            <a:r>
              <a:rPr lang="en-US" sz="3600" b="1" dirty="0" err="1" smtClean="0">
                <a:latin typeface="Times New Roman" pitchFamily="18" charset="0"/>
                <a:cs typeface="Times New Roman" pitchFamily="18" charset="0"/>
              </a:rPr>
              <a:t>năm</a:t>
            </a:r>
            <a:r>
              <a:rPr lang="en-US" sz="3600" b="1" dirty="0" smtClean="0">
                <a:latin typeface="Times New Roman" pitchFamily="18" charset="0"/>
                <a:cs typeface="Times New Roman" pitchFamily="18" charset="0"/>
              </a:rPr>
              <a:t> 2023</a:t>
            </a:r>
          </a:p>
          <a:p>
            <a:pPr algn="ctr"/>
            <a:r>
              <a:rPr lang="en-US" sz="3600" b="1" u="sng" dirty="0" err="1" smtClean="0">
                <a:latin typeface="Times New Roman" pitchFamily="18" charset="0"/>
                <a:cs typeface="Times New Roman" pitchFamily="18" charset="0"/>
              </a:rPr>
              <a:t>Tập</a:t>
            </a:r>
            <a:r>
              <a:rPr lang="en-US" sz="3600" b="1" u="sng" dirty="0" smtClean="0">
                <a:latin typeface="Times New Roman" pitchFamily="18" charset="0"/>
                <a:cs typeface="Times New Roman" pitchFamily="18" charset="0"/>
              </a:rPr>
              <a:t> </a:t>
            </a:r>
            <a:r>
              <a:rPr lang="en-US" sz="3600" b="1" u="sng" dirty="0">
                <a:latin typeface="Times New Roman" pitchFamily="18" charset="0"/>
                <a:cs typeface="Times New Roman" pitchFamily="18" charset="0"/>
              </a:rPr>
              <a:t>làm văn</a:t>
            </a:r>
          </a:p>
        </p:txBody>
      </p:sp>
      <p:sp>
        <p:nvSpPr>
          <p:cNvPr id="4" name="TextBox 3"/>
          <p:cNvSpPr txBox="1"/>
          <p:nvPr/>
        </p:nvSpPr>
        <p:spPr>
          <a:xfrm>
            <a:off x="4059858" y="1412465"/>
            <a:ext cx="8101980" cy="646331"/>
          </a:xfrm>
          <a:prstGeom prst="rect">
            <a:avLst/>
          </a:prstGeom>
          <a:noFill/>
        </p:spPr>
        <p:txBody>
          <a:bodyPr wrap="square" rtlCol="0">
            <a:spAutoFit/>
          </a:bodyPr>
          <a:lstStyle/>
          <a:p>
            <a:r>
              <a:rPr lang="en-US" sz="3600" b="1" dirty="0" err="1" smtClean="0">
                <a:solidFill>
                  <a:srgbClr val="C00000"/>
                </a:solidFill>
                <a:latin typeface="Times New Roman" pitchFamily="18" charset="0"/>
                <a:cs typeface="Times New Roman" pitchFamily="18" charset="0"/>
              </a:rPr>
              <a:t>Trả</a:t>
            </a:r>
            <a:r>
              <a:rPr lang="en-US" sz="3600" b="1" dirty="0" smtClean="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bài</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văn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tả</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cảnh</a:t>
            </a:r>
            <a:endParaRPr lang="en-US" sz="3600" b="1"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395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37554" y="2514600"/>
            <a:ext cx="1179591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500">
                <a:latin typeface="Times New Roman" pitchFamily="18" charset="0"/>
                <a:cs typeface="Times New Roman" pitchFamily="18" charset="0"/>
              </a:rPr>
              <a:t>	Sau cơn mưa trời lại sáng. Mặt trời ló ra những tia nắng ấm áp, nhè nhẹ xiên xuống mặt đường.</a:t>
            </a:r>
            <a:r>
              <a:rPr lang="vi-VN" sz="3500">
                <a:latin typeface="Times New Roman" pitchFamily="18" charset="0"/>
                <a:cs typeface="Times New Roman" pitchFamily="18" charset="0"/>
              </a:rPr>
              <a:t> Ánh nắng bừng lên mừng rỡ chiếu sáng trên những vòm cây, trên những thảm cỏ xanh rờn.</a:t>
            </a:r>
            <a:r>
              <a:rPr lang="en-US" sz="3500">
                <a:latin typeface="Times New Roman" pitchFamily="18" charset="0"/>
                <a:cs typeface="Times New Roman" pitchFamily="18" charset="0"/>
              </a:rPr>
              <a:t> Cỏ cây được tắm gội sạch sẽ. Những chiếc lá sạch bóng, xanh mát như ai vừa rửa. Chim chóc từ đâu bay ra hót vang líu lo. Mọi người ồ ạt xuống lòng đường. Mưa đem lại nước trong và cái mát dịu cho cây cối, con vật và mọi người để xua đi cái nắng nóng oi ả.	</a:t>
            </a:r>
          </a:p>
        </p:txBody>
      </p:sp>
      <p:sp>
        <p:nvSpPr>
          <p:cNvPr id="3" name="Rectangle 2"/>
          <p:cNvSpPr/>
          <p:nvPr/>
        </p:nvSpPr>
        <p:spPr>
          <a:xfrm>
            <a:off x="155645" y="-47387"/>
            <a:ext cx="11759738" cy="2785378"/>
          </a:xfrm>
          <a:prstGeom prst="rect">
            <a:avLst/>
          </a:prstGeom>
        </p:spPr>
        <p:txBody>
          <a:bodyPr wrap="square">
            <a:spAutoFit/>
          </a:bodyPr>
          <a:lstStyle/>
          <a:p>
            <a:pPr algn="just"/>
            <a:r>
              <a:rPr lang="en-US" sz="3500">
                <a:latin typeface="Times New Roman" pitchFamily="18" charset="0"/>
                <a:cs typeface="Times New Roman" pitchFamily="18" charset="0"/>
              </a:rPr>
              <a:t>Tiếng sấm rền vang khiến cho những em bé nép mình vào người mẹ. Trong nhà bỗng tối sầm lại, một cái mùi xa lạ đến khó tả! Chú mèo nằm co ro trên giường, thỉnh thoảng meo meo nhìn trời mưa như sợ hãi. Mưa đến đột ngột và tạnh cũng bất ngờ. Mưa đang ào ạt, thưa dần rồi tạnh hẳn.</a:t>
            </a:r>
          </a:p>
        </p:txBody>
      </p:sp>
    </p:spTree>
    <p:extLst>
      <p:ext uri="{BB962C8B-B14F-4D97-AF65-F5344CB8AC3E}">
        <p14:creationId xmlns:p14="http://schemas.microsoft.com/office/powerpoint/2010/main" val="2287901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418882" y="1338263"/>
            <a:ext cx="732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10000"/>
              </a:spcBef>
            </a:pPr>
            <a:r>
              <a:rPr lang="en-US" sz="2400" b="1"/>
              <a:t> </a:t>
            </a:r>
            <a:endParaRPr lang="en-US" sz="2400" b="1" u="sng"/>
          </a:p>
        </p:txBody>
      </p:sp>
      <p:sp>
        <p:nvSpPr>
          <p:cNvPr id="12293" name="Text Box 7"/>
          <p:cNvSpPr txBox="1">
            <a:spLocks noChangeArrowheads="1"/>
          </p:cNvSpPr>
          <p:nvPr/>
        </p:nvSpPr>
        <p:spPr bwMode="auto">
          <a:xfrm>
            <a:off x="2128321" y="3505201"/>
            <a:ext cx="506743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1800"/>
          </a:p>
        </p:txBody>
      </p:sp>
      <p:sp>
        <p:nvSpPr>
          <p:cNvPr id="26640" name="WordArt 16"/>
          <p:cNvSpPr>
            <a:spLocks noChangeArrowheads="1" noChangeShapeType="1" noTextEdit="1"/>
          </p:cNvSpPr>
          <p:nvPr/>
        </p:nvSpPr>
        <p:spPr bwMode="auto">
          <a:xfrm>
            <a:off x="3947319" y="878488"/>
            <a:ext cx="3749900" cy="914400"/>
          </a:xfrm>
          <a:prstGeom prst="rect">
            <a:avLst/>
          </a:prstGeom>
        </p:spPr>
        <p:txBody>
          <a:bodyPr wrap="none" fromWordArt="1">
            <a:prstTxWarp prst="textPlain">
              <a:avLst>
                <a:gd name="adj" fmla="val 50000"/>
              </a:avLst>
            </a:prstTxWarp>
          </a:bodyPr>
          <a:lstStyle/>
          <a:p>
            <a:pPr algn="ctr"/>
            <a:r>
              <a:rPr lang="vi-VN" sz="3600" kern="10" smtClean="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Kết nối</a:t>
            </a:r>
            <a:endParaRPr lang="en-US" sz="3600" kern="10" dirty="0">
              <a:ln w="12700">
                <a:solidFill>
                  <a:srgbClr val="FF00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26641" name="Text Box 17"/>
          <p:cNvSpPr txBox="1">
            <a:spLocks noChangeArrowheads="1"/>
          </p:cNvSpPr>
          <p:nvPr/>
        </p:nvSpPr>
        <p:spPr bwMode="auto">
          <a:xfrm>
            <a:off x="1737519" y="2227928"/>
            <a:ext cx="9222727" cy="2554545"/>
          </a:xfrm>
          <a:prstGeom prst="rect">
            <a:avLst/>
          </a:prstGeom>
          <a:solidFill>
            <a:schemeClr val="bg1"/>
          </a:solidFill>
          <a:ln w="111125" cmpd="tri">
            <a:solidFill>
              <a:srgbClr val="FF66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buFont typeface="Wingdings" pitchFamily="2" charset="2"/>
              <a:buChar char="v"/>
            </a:pPr>
            <a:r>
              <a:rPr lang="en-US" sz="4000" dirty="0">
                <a:solidFill>
                  <a:srgbClr val="0000FF"/>
                </a:solidFill>
              </a:rPr>
              <a:t> </a:t>
            </a:r>
            <a:r>
              <a:rPr lang="en-US" sz="4000" dirty="0" err="1">
                <a:solidFill>
                  <a:srgbClr val="0000FF"/>
                </a:solidFill>
              </a:rPr>
              <a:t>Sửa</a:t>
            </a:r>
            <a:r>
              <a:rPr lang="en-US" sz="4000" dirty="0">
                <a:solidFill>
                  <a:srgbClr val="0000FF"/>
                </a:solidFill>
              </a:rPr>
              <a:t> </a:t>
            </a:r>
            <a:r>
              <a:rPr lang="en-US" sz="4000" dirty="0" err="1">
                <a:solidFill>
                  <a:srgbClr val="0000FF"/>
                </a:solidFill>
              </a:rPr>
              <a:t>lỗi</a:t>
            </a:r>
            <a:r>
              <a:rPr lang="en-US" sz="4000" dirty="0">
                <a:solidFill>
                  <a:srgbClr val="0000FF"/>
                </a:solidFill>
              </a:rPr>
              <a:t> </a:t>
            </a:r>
            <a:r>
              <a:rPr lang="en-US" sz="4000" dirty="0" err="1">
                <a:solidFill>
                  <a:srgbClr val="0000FF"/>
                </a:solidFill>
              </a:rPr>
              <a:t>sai</a:t>
            </a:r>
            <a:r>
              <a:rPr lang="en-US" sz="4000" dirty="0">
                <a:solidFill>
                  <a:srgbClr val="0000FF"/>
                </a:solidFill>
              </a:rPr>
              <a:t> </a:t>
            </a:r>
            <a:r>
              <a:rPr lang="en-US" sz="4000" dirty="0" err="1">
                <a:solidFill>
                  <a:srgbClr val="0000FF"/>
                </a:solidFill>
              </a:rPr>
              <a:t>trong</a:t>
            </a:r>
            <a:r>
              <a:rPr lang="en-US" sz="4000" dirty="0">
                <a:solidFill>
                  <a:srgbClr val="0000FF"/>
                </a:solidFill>
              </a:rPr>
              <a:t> </a:t>
            </a:r>
            <a:r>
              <a:rPr lang="en-US" sz="4000" dirty="0" err="1">
                <a:solidFill>
                  <a:srgbClr val="0000FF"/>
                </a:solidFill>
              </a:rPr>
              <a:t>bài</a:t>
            </a:r>
            <a:r>
              <a:rPr lang="en-US" sz="4000" dirty="0">
                <a:solidFill>
                  <a:srgbClr val="0000FF"/>
                </a:solidFill>
              </a:rPr>
              <a:t> </a:t>
            </a:r>
            <a:r>
              <a:rPr lang="en-US" sz="4000" dirty="0" err="1">
                <a:solidFill>
                  <a:srgbClr val="0000FF"/>
                </a:solidFill>
              </a:rPr>
              <a:t>làm</a:t>
            </a:r>
            <a:r>
              <a:rPr lang="en-US" sz="4000" dirty="0">
                <a:solidFill>
                  <a:srgbClr val="0000FF"/>
                </a:solidFill>
              </a:rPr>
              <a:t>.</a:t>
            </a:r>
          </a:p>
          <a:p>
            <a:pPr>
              <a:spcBef>
                <a:spcPct val="50000"/>
              </a:spcBef>
              <a:buFont typeface="Wingdings" pitchFamily="2" charset="2"/>
              <a:buChar char="v"/>
            </a:pPr>
            <a:r>
              <a:rPr lang="en-US" sz="4000" dirty="0">
                <a:solidFill>
                  <a:srgbClr val="0000FF"/>
                </a:solidFill>
              </a:rPr>
              <a:t> </a:t>
            </a:r>
            <a:r>
              <a:rPr lang="en-US" sz="4000" dirty="0" err="1">
                <a:solidFill>
                  <a:srgbClr val="0000FF"/>
                </a:solidFill>
              </a:rPr>
              <a:t>Viết</a:t>
            </a:r>
            <a:r>
              <a:rPr lang="en-US" sz="4000" dirty="0">
                <a:solidFill>
                  <a:srgbClr val="0000FF"/>
                </a:solidFill>
              </a:rPr>
              <a:t> </a:t>
            </a:r>
            <a:r>
              <a:rPr lang="en-US" sz="4000" dirty="0" err="1">
                <a:solidFill>
                  <a:srgbClr val="0000FF"/>
                </a:solidFill>
              </a:rPr>
              <a:t>lại</a:t>
            </a:r>
            <a:r>
              <a:rPr lang="en-US" sz="4000" dirty="0">
                <a:solidFill>
                  <a:srgbClr val="0000FF"/>
                </a:solidFill>
              </a:rPr>
              <a:t> </a:t>
            </a:r>
            <a:r>
              <a:rPr lang="en-US" sz="4000" dirty="0" err="1">
                <a:solidFill>
                  <a:srgbClr val="0000FF"/>
                </a:solidFill>
              </a:rPr>
              <a:t>đoạn</a:t>
            </a:r>
            <a:r>
              <a:rPr lang="en-US" sz="4000" dirty="0">
                <a:solidFill>
                  <a:srgbClr val="0000FF"/>
                </a:solidFill>
              </a:rPr>
              <a:t> </a:t>
            </a:r>
            <a:r>
              <a:rPr lang="en-US" sz="4000" dirty="0" err="1">
                <a:solidFill>
                  <a:srgbClr val="0000FF"/>
                </a:solidFill>
              </a:rPr>
              <a:t>văn</a:t>
            </a:r>
            <a:r>
              <a:rPr lang="en-US" sz="4000" dirty="0">
                <a:solidFill>
                  <a:srgbClr val="0000FF"/>
                </a:solidFill>
              </a:rPr>
              <a:t> </a:t>
            </a:r>
            <a:r>
              <a:rPr lang="en-US" sz="4000" dirty="0" err="1">
                <a:solidFill>
                  <a:srgbClr val="0000FF"/>
                </a:solidFill>
              </a:rPr>
              <a:t>chưa</a:t>
            </a:r>
            <a:r>
              <a:rPr lang="en-US" sz="4000" dirty="0">
                <a:solidFill>
                  <a:srgbClr val="0000FF"/>
                </a:solidFill>
              </a:rPr>
              <a:t> </a:t>
            </a:r>
            <a:r>
              <a:rPr lang="en-US" sz="4000" dirty="0" err="1">
                <a:solidFill>
                  <a:srgbClr val="0000FF"/>
                </a:solidFill>
              </a:rPr>
              <a:t>tốt</a:t>
            </a:r>
            <a:r>
              <a:rPr lang="en-US" sz="4000" dirty="0">
                <a:solidFill>
                  <a:srgbClr val="0000FF"/>
                </a:solidFill>
              </a:rPr>
              <a:t>.</a:t>
            </a:r>
          </a:p>
          <a:p>
            <a:pPr>
              <a:spcBef>
                <a:spcPct val="50000"/>
              </a:spcBef>
              <a:buFont typeface="Wingdings" pitchFamily="2" charset="2"/>
              <a:buChar char="v"/>
            </a:pPr>
            <a:r>
              <a:rPr lang="en-US" sz="4000" dirty="0">
                <a:solidFill>
                  <a:srgbClr val="0000FF"/>
                </a:solidFill>
              </a:rPr>
              <a:t> </a:t>
            </a:r>
            <a:r>
              <a:rPr lang="en-US" sz="4000" dirty="0" err="1">
                <a:solidFill>
                  <a:srgbClr val="0000FF"/>
                </a:solidFill>
              </a:rPr>
              <a:t>Chuẩn</a:t>
            </a:r>
            <a:r>
              <a:rPr lang="en-US" sz="4000" dirty="0">
                <a:solidFill>
                  <a:srgbClr val="0000FF"/>
                </a:solidFill>
              </a:rPr>
              <a:t> </a:t>
            </a:r>
            <a:r>
              <a:rPr lang="en-US" sz="4000" dirty="0" err="1">
                <a:solidFill>
                  <a:srgbClr val="0000FF"/>
                </a:solidFill>
              </a:rPr>
              <a:t>bị</a:t>
            </a:r>
            <a:r>
              <a:rPr lang="en-US" sz="4000" dirty="0">
                <a:solidFill>
                  <a:srgbClr val="0000FF"/>
                </a:solidFill>
              </a:rPr>
              <a:t> </a:t>
            </a:r>
            <a:r>
              <a:rPr lang="en-US" sz="4000" dirty="0" err="1">
                <a:solidFill>
                  <a:srgbClr val="0000FF"/>
                </a:solidFill>
              </a:rPr>
              <a:t>bài</a:t>
            </a:r>
            <a:r>
              <a:rPr lang="en-US" sz="4000" dirty="0">
                <a:solidFill>
                  <a:srgbClr val="0000FF"/>
                </a:solidFill>
              </a:rPr>
              <a:t> </a:t>
            </a:r>
            <a:r>
              <a:rPr lang="en-US" sz="4000" dirty="0" err="1">
                <a:solidFill>
                  <a:srgbClr val="0000FF"/>
                </a:solidFill>
              </a:rPr>
              <a:t>sau</a:t>
            </a:r>
            <a:r>
              <a:rPr lang="en-US" sz="4000" dirty="0">
                <a:solidFill>
                  <a:srgbClr val="0000FF"/>
                </a:solidFill>
              </a:rPr>
              <a:t>: </a:t>
            </a:r>
            <a:r>
              <a:rPr lang="en-US" sz="4000" b="1" i="1" dirty="0" err="1">
                <a:solidFill>
                  <a:srgbClr val="0000FF"/>
                </a:solidFill>
              </a:rPr>
              <a:t>Luyện</a:t>
            </a:r>
            <a:r>
              <a:rPr lang="en-US" sz="4000" b="1" i="1" dirty="0">
                <a:solidFill>
                  <a:srgbClr val="0000FF"/>
                </a:solidFill>
              </a:rPr>
              <a:t> </a:t>
            </a:r>
            <a:r>
              <a:rPr lang="en-US" sz="4000" b="1" i="1" dirty="0" err="1">
                <a:solidFill>
                  <a:srgbClr val="0000FF"/>
                </a:solidFill>
              </a:rPr>
              <a:t>tập</a:t>
            </a:r>
            <a:r>
              <a:rPr lang="en-US" sz="4000" b="1" i="1" dirty="0">
                <a:solidFill>
                  <a:srgbClr val="0000FF"/>
                </a:solidFill>
              </a:rPr>
              <a:t> </a:t>
            </a:r>
            <a:r>
              <a:rPr lang="en-US" sz="4000" b="1" i="1" dirty="0" err="1">
                <a:solidFill>
                  <a:srgbClr val="0000FF"/>
                </a:solidFill>
              </a:rPr>
              <a:t>làm</a:t>
            </a:r>
            <a:r>
              <a:rPr lang="en-US" sz="4000" b="1" i="1" dirty="0">
                <a:solidFill>
                  <a:srgbClr val="0000FF"/>
                </a:solidFill>
              </a:rPr>
              <a:t> </a:t>
            </a:r>
            <a:r>
              <a:rPr lang="en-US" sz="4000" b="1" i="1" dirty="0" err="1">
                <a:solidFill>
                  <a:srgbClr val="0000FF"/>
                </a:solidFill>
              </a:rPr>
              <a:t>đơn</a:t>
            </a:r>
            <a:r>
              <a:rPr lang="en-US" sz="4000" b="1" i="1" dirty="0">
                <a:solidFill>
                  <a:srgbClr val="0000FF"/>
                </a:solidFill>
              </a:rPr>
              <a:t>.</a:t>
            </a:r>
          </a:p>
        </p:txBody>
      </p:sp>
    </p:spTree>
    <p:extLst>
      <p:ext uri="{BB962C8B-B14F-4D97-AF65-F5344CB8AC3E}">
        <p14:creationId xmlns:p14="http://schemas.microsoft.com/office/powerpoint/2010/main" val="305780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barn(inVertical)">
                                      <p:cBhvr>
                                        <p:cTn id="7" dur="500"/>
                                        <p:tgtEl>
                                          <p:spTgt spid="26640"/>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26641"/>
                                        </p:tgtEl>
                                        <p:attrNameLst>
                                          <p:attrName>style.visibility</p:attrName>
                                        </p:attrNameLst>
                                      </p:cBhvr>
                                      <p:to>
                                        <p:strVal val="visible"/>
                                      </p:to>
                                    </p:set>
                                    <p:anim calcmode="lin" valueType="num">
                                      <p:cBhvr>
                                        <p:cTn id="10" dur="1000" fill="hold"/>
                                        <p:tgtEl>
                                          <p:spTgt spid="26641"/>
                                        </p:tgtEl>
                                        <p:attrNameLst>
                                          <p:attrName>ppt_w</p:attrName>
                                        </p:attrNameLst>
                                      </p:cBhvr>
                                      <p:tavLst>
                                        <p:tav tm="0">
                                          <p:val>
                                            <p:fltVal val="0"/>
                                          </p:val>
                                        </p:tav>
                                        <p:tav tm="100000">
                                          <p:val>
                                            <p:strVal val="#ppt_w"/>
                                          </p:val>
                                        </p:tav>
                                      </p:tavLst>
                                    </p:anim>
                                    <p:anim calcmode="lin" valueType="num">
                                      <p:cBhvr>
                                        <p:cTn id="11" dur="1000" fill="hold"/>
                                        <p:tgtEl>
                                          <p:spTgt spid="26641"/>
                                        </p:tgtEl>
                                        <p:attrNameLst>
                                          <p:attrName>ppt_h</p:attrName>
                                        </p:attrNameLst>
                                      </p:cBhvr>
                                      <p:tavLst>
                                        <p:tav tm="0">
                                          <p:val>
                                            <p:fltVal val="0"/>
                                          </p:val>
                                        </p:tav>
                                        <p:tav tm="100000">
                                          <p:val>
                                            <p:strVal val="#ppt_h"/>
                                          </p:val>
                                        </p:tav>
                                      </p:tavLst>
                                    </p:anim>
                                    <p:anim calcmode="lin" valueType="num">
                                      <p:cBhvr>
                                        <p:cTn id="12" dur="1000" fill="hold"/>
                                        <p:tgtEl>
                                          <p:spTgt spid="26641"/>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266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p:bldP spid="266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2589927" y="1447800"/>
            <a:ext cx="787632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a:ln w="11430"/>
                <a:solidFill>
                  <a:srgbClr val="FF0000"/>
                </a:solidFill>
                <a:effectLst>
                  <a:outerShdw blurRad="76200" dist="50800" dir="5400000" algn="tl" rotWithShape="0">
                    <a:srgbClr val="000000">
                      <a:alpha val="65000"/>
                    </a:srgbClr>
                  </a:outerShdw>
                </a:effectLst>
              </a:rPr>
              <a:t>Chúc các em chăm ngoan, </a:t>
            </a:r>
          </a:p>
          <a:p>
            <a:pPr algn="ctr"/>
            <a:r>
              <a:rPr lang="en-US" sz="5400" b="1" cap="none" spc="50">
                <a:ln w="11430"/>
                <a:solidFill>
                  <a:srgbClr val="FF0000"/>
                </a:solidFill>
                <a:effectLst>
                  <a:outerShdw blurRad="76200" dist="50800" dir="5400000" algn="tl" rotWithShape="0">
                    <a:srgbClr val="000000">
                      <a:alpha val="65000"/>
                    </a:srgbClr>
                  </a:outerShdw>
                </a:effectLst>
              </a:rPr>
              <a:t>học tốt!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1522075" y="6218238"/>
            <a:ext cx="487363" cy="487362"/>
          </a:xfrm>
          <a:prstGeom prst="rect">
            <a:avLst/>
          </a:prstGeom>
        </p:spPr>
      </p:pic>
    </p:spTree>
    <p:extLst>
      <p:ext uri="{BB962C8B-B14F-4D97-AF65-F5344CB8AC3E}">
        <p14:creationId xmlns:p14="http://schemas.microsoft.com/office/powerpoint/2010/main" val="25799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02059" y="1295400"/>
            <a:ext cx="113387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lnSpc>
                <a:spcPct val="120000"/>
              </a:lnSpc>
              <a:buFontTx/>
              <a:buAutoNum type="arabicPeriod"/>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buổi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vườn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(hay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rẫy</a:t>
            </a:r>
            <a:r>
              <a:rPr lang="en-US" sz="4000" dirty="0">
                <a:latin typeface="Times New Roman" pitchFamily="18" charset="0"/>
                <a:cs typeface="Times New Roman" pitchFamily="18" charset="0"/>
              </a:rPr>
              <a:t>).</a:t>
            </a:r>
          </a:p>
          <a:p>
            <a:pPr>
              <a:lnSpc>
                <a:spcPct val="120000"/>
              </a:lnSpc>
            </a:pPr>
            <a:r>
              <a:rPr lang="en-US" sz="4000" dirty="0">
                <a:latin typeface="Times New Roman" pitchFamily="18" charset="0"/>
                <a:cs typeface="Times New Roman" pitchFamily="18" charset="0"/>
              </a:rPr>
              <a:t>2.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mưa</a:t>
            </a:r>
            <a:r>
              <a:rPr lang="en-US" sz="4000" dirty="0">
                <a:latin typeface="Times New Roman" pitchFamily="18" charset="0"/>
                <a:cs typeface="Times New Roman" pitchFamily="18" charset="0"/>
              </a:rPr>
              <a:t>.</a:t>
            </a:r>
          </a:p>
          <a:p>
            <a:pPr>
              <a:lnSpc>
                <a:spcPct val="120000"/>
              </a:lnSpc>
            </a:pPr>
            <a:r>
              <a:rPr lang="en-US" sz="4000" dirty="0">
                <a:latin typeface="Times New Roman" pitchFamily="18" charset="0"/>
                <a:cs typeface="Times New Roman" pitchFamily="18" charset="0"/>
              </a:rPr>
              <a:t>3.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phòng</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a:t>
            </a:r>
          </a:p>
        </p:txBody>
      </p:sp>
      <p:cxnSp>
        <p:nvCxnSpPr>
          <p:cNvPr id="6" name="Straight Connector 5"/>
          <p:cNvCxnSpPr/>
          <p:nvPr/>
        </p:nvCxnSpPr>
        <p:spPr>
          <a:xfrm>
            <a:off x="1280319" y="1958227"/>
            <a:ext cx="15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5540" y="4168027"/>
            <a:ext cx="634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32225" y="4859369"/>
            <a:ext cx="63437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47319" y="1960998"/>
            <a:ext cx="152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71519" y="1960998"/>
            <a:ext cx="990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66919" y="1966540"/>
            <a:ext cx="9906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04604" y="2720227"/>
            <a:ext cx="152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42719" y="27202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608840" y="27202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13619" y="34060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3919" y="3406027"/>
            <a:ext cx="2057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04319" y="4168027"/>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98303" y="4860754"/>
            <a:ext cx="301581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23819" y="4860754"/>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283482" y="4953000"/>
            <a:ext cx="16383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76467" y="304800"/>
            <a:ext cx="2286000" cy="707886"/>
          </a:xfrm>
          <a:prstGeom prst="rect">
            <a:avLst/>
          </a:prstGeom>
          <a:noFill/>
        </p:spPr>
        <p:txBody>
          <a:bodyPr wrap="square" rtlCol="0">
            <a:spAutoFit/>
          </a:bodyPr>
          <a:lstStyle/>
          <a:p>
            <a:r>
              <a:rPr lang="en-US" sz="4000" b="1" u="sng" dirty="0" err="1">
                <a:solidFill>
                  <a:srgbClr val="C00000"/>
                </a:solidFill>
                <a:latin typeface="Times New Roman" pitchFamily="18" charset="0"/>
                <a:cs typeface="Times New Roman" pitchFamily="18" charset="0"/>
              </a:rPr>
              <a:t>Đề</a:t>
            </a:r>
            <a:r>
              <a:rPr lang="en-US" sz="4000" b="1" u="sng" dirty="0">
                <a:solidFill>
                  <a:srgbClr val="C00000"/>
                </a:solidFill>
                <a:latin typeface="Times New Roman" pitchFamily="18" charset="0"/>
                <a:cs typeface="Times New Roman" pitchFamily="18" charset="0"/>
              </a:rPr>
              <a:t> </a:t>
            </a:r>
            <a:r>
              <a:rPr lang="en-US" sz="4000" b="1" u="sng" dirty="0" err="1">
                <a:solidFill>
                  <a:srgbClr val="C00000"/>
                </a:solidFill>
                <a:latin typeface="Times New Roman" pitchFamily="18" charset="0"/>
                <a:cs typeface="Times New Roman" pitchFamily="18" charset="0"/>
              </a:rPr>
              <a:t>bài</a:t>
            </a:r>
            <a:r>
              <a:rPr lang="en-US" sz="4000" b="1" u="sng" dirty="0">
                <a:solidFill>
                  <a:srgbClr val="C0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8667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 Box 25"/>
          <p:cNvSpPr txBox="1">
            <a:spLocks noChangeArrowheads="1"/>
          </p:cNvSpPr>
          <p:nvPr/>
        </p:nvSpPr>
        <p:spPr bwMode="auto">
          <a:xfrm>
            <a:off x="975519" y="381000"/>
            <a:ext cx="45625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solidFill>
                  <a:srgbClr val="FF0000"/>
                </a:solidFill>
              </a:rPr>
              <a:t>1. </a:t>
            </a:r>
            <a:r>
              <a:rPr lang="en-US" sz="3600" b="1" dirty="0" err="1">
                <a:solidFill>
                  <a:srgbClr val="FF0000"/>
                </a:solidFill>
              </a:rPr>
              <a:t>Nhận</a:t>
            </a:r>
            <a:r>
              <a:rPr lang="en-US" sz="3600" b="1" dirty="0">
                <a:solidFill>
                  <a:srgbClr val="FF0000"/>
                </a:solidFill>
              </a:rPr>
              <a:t> </a:t>
            </a:r>
            <a:r>
              <a:rPr lang="en-US" sz="3600" b="1" dirty="0" err="1">
                <a:solidFill>
                  <a:srgbClr val="FF0000"/>
                </a:solidFill>
              </a:rPr>
              <a:t>xét</a:t>
            </a:r>
            <a:r>
              <a:rPr lang="en-US" sz="3600" b="1" dirty="0">
                <a:solidFill>
                  <a:srgbClr val="FF0000"/>
                </a:solidFill>
              </a:rPr>
              <a:t> </a:t>
            </a:r>
            <a:r>
              <a:rPr lang="en-US" sz="3600" b="1" dirty="0" err="1">
                <a:solidFill>
                  <a:srgbClr val="FF0000"/>
                </a:solidFill>
              </a:rPr>
              <a:t>chung</a:t>
            </a:r>
            <a:r>
              <a:rPr lang="en-US" sz="3600" b="1" dirty="0">
                <a:solidFill>
                  <a:srgbClr val="FF0000"/>
                </a:solidFill>
              </a:rPr>
              <a:t>:</a:t>
            </a:r>
          </a:p>
        </p:txBody>
      </p:sp>
      <p:sp>
        <p:nvSpPr>
          <p:cNvPr id="18" name="Text Box 36"/>
          <p:cNvSpPr txBox="1">
            <a:spLocks noChangeArrowheads="1"/>
          </p:cNvSpPr>
          <p:nvPr/>
        </p:nvSpPr>
        <p:spPr bwMode="auto">
          <a:xfrm>
            <a:off x="2235518" y="1219200"/>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t>a. </a:t>
            </a:r>
            <a:r>
              <a:rPr lang="en-US" sz="3600" b="1" dirty="0" err="1"/>
              <a:t>Bố</a:t>
            </a:r>
            <a:r>
              <a:rPr lang="en-US" sz="3600" b="1" dirty="0"/>
              <a:t> </a:t>
            </a:r>
            <a:r>
              <a:rPr lang="en-US" sz="3600" b="1" dirty="0" err="1"/>
              <a:t>cục</a:t>
            </a:r>
            <a:r>
              <a:rPr lang="en-US" sz="3600" b="1" dirty="0"/>
              <a:t>.</a:t>
            </a:r>
          </a:p>
        </p:txBody>
      </p:sp>
      <p:sp>
        <p:nvSpPr>
          <p:cNvPr id="19" name="Text Box 39"/>
          <p:cNvSpPr txBox="1">
            <a:spLocks noChangeArrowheads="1"/>
          </p:cNvSpPr>
          <p:nvPr/>
        </p:nvSpPr>
        <p:spPr bwMode="auto">
          <a:xfrm>
            <a:off x="2208668" y="1927086"/>
            <a:ext cx="32431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t>b. </a:t>
            </a:r>
            <a:r>
              <a:rPr lang="en-US" sz="3600" b="1" dirty="0" err="1"/>
              <a:t>Lỗi</a:t>
            </a:r>
            <a:r>
              <a:rPr lang="en-US" sz="3600" b="1" dirty="0"/>
              <a:t> </a:t>
            </a:r>
            <a:r>
              <a:rPr lang="en-US" sz="3600" b="1" dirty="0" err="1"/>
              <a:t>chính</a:t>
            </a:r>
            <a:r>
              <a:rPr lang="en-US" sz="3600" b="1" dirty="0"/>
              <a:t> </a:t>
            </a:r>
            <a:r>
              <a:rPr lang="en-US" sz="3600" b="1" dirty="0" err="1"/>
              <a:t>tả</a:t>
            </a:r>
            <a:r>
              <a:rPr lang="en-US" sz="3600" b="1" dirty="0"/>
              <a:t>.</a:t>
            </a:r>
          </a:p>
        </p:txBody>
      </p:sp>
      <p:sp>
        <p:nvSpPr>
          <p:cNvPr id="20" name="Text Box 40"/>
          <p:cNvSpPr txBox="1">
            <a:spLocks noChangeArrowheads="1"/>
          </p:cNvSpPr>
          <p:nvPr/>
        </p:nvSpPr>
        <p:spPr bwMode="auto">
          <a:xfrm>
            <a:off x="2169120" y="2646056"/>
            <a:ext cx="44578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3600" b="1" dirty="0"/>
              <a:t>c. </a:t>
            </a:r>
            <a:r>
              <a:rPr lang="en-US" sz="3600" b="1" dirty="0" err="1"/>
              <a:t>Dùng</a:t>
            </a:r>
            <a:r>
              <a:rPr lang="en-US" sz="3600" b="1" dirty="0"/>
              <a:t> </a:t>
            </a:r>
            <a:r>
              <a:rPr lang="en-US" sz="3600" b="1" dirty="0" err="1"/>
              <a:t>từ</a:t>
            </a:r>
            <a:r>
              <a:rPr lang="en-US" sz="3600" b="1" dirty="0"/>
              <a:t>.</a:t>
            </a:r>
          </a:p>
        </p:txBody>
      </p:sp>
      <p:sp>
        <p:nvSpPr>
          <p:cNvPr id="21" name="Text Box 41"/>
          <p:cNvSpPr txBox="1">
            <a:spLocks noChangeArrowheads="1"/>
          </p:cNvSpPr>
          <p:nvPr/>
        </p:nvSpPr>
        <p:spPr bwMode="auto">
          <a:xfrm>
            <a:off x="2169120" y="3353942"/>
            <a:ext cx="56374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dirty="0"/>
              <a:t>d. </a:t>
            </a:r>
            <a:r>
              <a:rPr lang="en-US" sz="3600" b="1" dirty="0" err="1"/>
              <a:t>Câu</a:t>
            </a:r>
            <a:r>
              <a:rPr lang="en-US" sz="3600" b="1" dirty="0"/>
              <a:t> </a:t>
            </a:r>
            <a:r>
              <a:rPr lang="en-US" sz="3600" b="1" dirty="0" err="1"/>
              <a:t>văn</a:t>
            </a:r>
            <a:r>
              <a:rPr lang="en-US" sz="3600" b="1" dirty="0"/>
              <a:t>, </a:t>
            </a:r>
            <a:r>
              <a:rPr lang="en-US" sz="3600" b="1" dirty="0" err="1"/>
              <a:t>cách</a:t>
            </a:r>
            <a:r>
              <a:rPr lang="en-US" sz="3600" b="1" dirty="0"/>
              <a:t> </a:t>
            </a:r>
            <a:r>
              <a:rPr lang="en-US" sz="3600" b="1" dirty="0" err="1"/>
              <a:t>diễn</a:t>
            </a:r>
            <a:r>
              <a:rPr lang="en-US" sz="3600" b="1" dirty="0"/>
              <a:t> </a:t>
            </a:r>
            <a:r>
              <a:rPr lang="en-US" sz="3600" b="1" dirty="0" err="1"/>
              <a:t>đạt</a:t>
            </a:r>
            <a:r>
              <a:rPr lang="en-US" sz="3600" b="1" dirty="0"/>
              <a:t>.</a:t>
            </a:r>
          </a:p>
        </p:txBody>
      </p:sp>
      <p:sp>
        <p:nvSpPr>
          <p:cNvPr id="22" name="Text Box 42"/>
          <p:cNvSpPr txBox="1">
            <a:spLocks noChangeArrowheads="1"/>
          </p:cNvSpPr>
          <p:nvPr/>
        </p:nvSpPr>
        <p:spPr bwMode="auto">
          <a:xfrm>
            <a:off x="2111873" y="4060118"/>
            <a:ext cx="25955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t> </a:t>
            </a:r>
            <a:r>
              <a:rPr lang="en-US" sz="3600" b="1" dirty="0"/>
              <a:t>e. </a:t>
            </a:r>
            <a:r>
              <a:rPr lang="en-US" sz="3600" b="1" dirty="0" err="1"/>
              <a:t>Lỗi</a:t>
            </a:r>
            <a:r>
              <a:rPr lang="en-US" sz="3600" b="1" dirty="0"/>
              <a:t> </a:t>
            </a:r>
            <a:r>
              <a:rPr lang="en-US" sz="3600" b="1" dirty="0" err="1"/>
              <a:t>khác</a:t>
            </a:r>
            <a:r>
              <a:rPr lang="en-US" sz="3600" b="1" dirty="0"/>
              <a:t>.</a:t>
            </a:r>
          </a:p>
        </p:txBody>
      </p:sp>
    </p:spTree>
    <p:extLst>
      <p:ext uri="{BB962C8B-B14F-4D97-AF65-F5344CB8AC3E}">
        <p14:creationId xmlns:p14="http://schemas.microsoft.com/office/powerpoint/2010/main" val="34540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amond(in)">
                                      <p:cBhvr>
                                        <p:cTn id="15" dur="500"/>
                                        <p:tgtEl>
                                          <p:spTgt spid="1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609600"/>
            <a:ext cx="1178083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600"/>
              </a:spcBef>
            </a:pPr>
            <a:r>
              <a:rPr lang="en-US" sz="4000" dirty="0">
                <a:solidFill>
                  <a:srgbClr val="FF0000"/>
                </a:solidFill>
                <a:latin typeface="Times New Roman" pitchFamily="18" charset="0"/>
                <a:cs typeface="Times New Roman" pitchFamily="18" charset="0"/>
              </a:rPr>
              <a:t>       * </a:t>
            </a:r>
            <a:r>
              <a:rPr lang="en-US" sz="4000" u="sng" dirty="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Ưu</a:t>
            </a:r>
            <a:r>
              <a:rPr lang="en-US" sz="4000" u="sng" dirty="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điểm</a:t>
            </a:r>
            <a:r>
              <a:rPr lang="en-US" sz="4000" u="sng" dirty="0">
                <a:solidFill>
                  <a:srgbClr val="FF0000"/>
                </a:solidFill>
                <a:latin typeface="Times New Roman" pitchFamily="18" charset="0"/>
                <a:cs typeface="Times New Roman" pitchFamily="18" charset="0"/>
              </a:rPr>
              <a:t>:</a:t>
            </a:r>
          </a:p>
          <a:p>
            <a:pPr>
              <a:spcBef>
                <a:spcPts val="600"/>
              </a:spcBef>
              <a:buFontTx/>
              <a:buChar char="-"/>
            </a:pPr>
            <a:r>
              <a:rPr lang="en-US" sz="3600" b="1" dirty="0" err="1">
                <a:solidFill>
                  <a:srgbClr val="1F05BB"/>
                </a:solidFill>
                <a:latin typeface="Times New Roman" pitchFamily="18" charset="0"/>
                <a:cs typeface="Times New Roman" pitchFamily="18" charset="0"/>
              </a:rPr>
              <a:t>Bài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viết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trình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bày</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sạch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sẽ</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đảm</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bảo</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bố</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cục</a:t>
            </a:r>
            <a:r>
              <a:rPr lang="en-US" sz="3600" b="1" dirty="0">
                <a:solidFill>
                  <a:srgbClr val="1F05BB"/>
                </a:solidFill>
                <a:latin typeface="Times New Roman" pitchFamily="18" charset="0"/>
                <a:cs typeface="Times New Roman" pitchFamily="18" charset="0"/>
              </a:rPr>
              <a:t>.</a:t>
            </a:r>
          </a:p>
          <a:p>
            <a:pPr>
              <a:spcBef>
                <a:spcPts val="600"/>
              </a:spcBef>
              <a:buFontTx/>
              <a:buChar char="-"/>
            </a:pPr>
            <a:r>
              <a:rPr lang="en-US" sz="3600" b="1" dirty="0" err="1">
                <a:solidFill>
                  <a:srgbClr val="1F05BB"/>
                </a:solidFill>
                <a:latin typeface="Times New Roman" pitchFamily="18" charset="0"/>
                <a:cs typeface="Times New Roman" pitchFamily="18" charset="0"/>
              </a:rPr>
              <a:t>Viết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đúng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thể</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loại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văn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đúng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đối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tượng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và</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theo</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trình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tự</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hợp</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lý</a:t>
            </a:r>
            <a:r>
              <a:rPr lang="en-US" sz="3600" b="1" dirty="0">
                <a:solidFill>
                  <a:srgbClr val="1F05BB"/>
                </a:solidFill>
                <a:latin typeface="Times New Roman" pitchFamily="18" charset="0"/>
                <a:cs typeface="Times New Roman" pitchFamily="18" charset="0"/>
              </a:rPr>
              <a:t>.</a:t>
            </a:r>
          </a:p>
          <a:p>
            <a:pPr>
              <a:spcBef>
                <a:spcPts val="600"/>
              </a:spcBef>
              <a:buFontTx/>
              <a:buChar char="-"/>
            </a:pPr>
            <a:r>
              <a:rPr lang="en-US" sz="3600" b="1" dirty="0" err="1">
                <a:solidFill>
                  <a:srgbClr val="1F05BB"/>
                </a:solidFill>
                <a:latin typeface="Times New Roman" pitchFamily="18" charset="0"/>
                <a:cs typeface="Times New Roman" pitchFamily="18" charset="0"/>
              </a:rPr>
              <a:t>Nhiều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bài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diễn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đạt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rõ</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ràng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trôi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chảy</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câu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văn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viết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đúng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ngữ</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pháp</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biết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sử</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dụng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các</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từ</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ngữ</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gợi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gợi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cảm</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biện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pháp</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nghệ</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thuật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khi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a:t>
            </a:r>
          </a:p>
          <a:p>
            <a:pPr>
              <a:spcBef>
                <a:spcPts val="600"/>
              </a:spcBef>
              <a:buFontTx/>
              <a:buChar char="-"/>
            </a:pPr>
            <a:r>
              <a:rPr lang="en-US" sz="3600" b="1" dirty="0" err="1">
                <a:solidFill>
                  <a:srgbClr val="1F05BB"/>
                </a:solidFill>
                <a:latin typeface="Times New Roman" pitchFamily="18" charset="0"/>
                <a:cs typeface="Times New Roman" pitchFamily="18" charset="0"/>
              </a:rPr>
              <a:t>Một</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số</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bài</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văn</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miêu</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tả</a:t>
            </a:r>
            <a:r>
              <a:rPr lang="en-US" sz="3600" b="1" dirty="0">
                <a:solidFill>
                  <a:srgbClr val="1F05BB"/>
                </a:solidFill>
                <a:latin typeface="Times New Roman" pitchFamily="18" charset="0"/>
                <a:cs typeface="Times New Roman" pitchFamily="18" charset="0"/>
              </a:rPr>
              <a:t> hay, </a:t>
            </a:r>
            <a:r>
              <a:rPr lang="en-US" sz="3600" b="1" dirty="0" err="1">
                <a:solidFill>
                  <a:srgbClr val="1F05BB"/>
                </a:solidFill>
                <a:latin typeface="Times New Roman" pitchFamily="18" charset="0"/>
                <a:cs typeface="Times New Roman" pitchFamily="18" charset="0"/>
              </a:rPr>
              <a:t>sinh</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động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sáng</a:t>
            </a:r>
            <a:r>
              <a:rPr lang="en-US" sz="3600" b="1" dirty="0">
                <a:solidFill>
                  <a:srgbClr val="1F05BB"/>
                </a:solidFill>
                <a:latin typeface="Times New Roman" pitchFamily="18" charset="0"/>
                <a:cs typeface="Times New Roman" pitchFamily="18" charset="0"/>
              </a:rPr>
              <a:t> </a:t>
            </a:r>
            <a:r>
              <a:rPr lang="en-US" sz="3600" b="1" dirty="0" err="1">
                <a:solidFill>
                  <a:srgbClr val="1F05BB"/>
                </a:solidFill>
                <a:latin typeface="Times New Roman" pitchFamily="18" charset="0"/>
                <a:cs typeface="Times New Roman" pitchFamily="18" charset="0"/>
              </a:rPr>
              <a:t>tạo</a:t>
            </a:r>
            <a:r>
              <a:rPr lang="en-US" sz="3600" b="1" dirty="0">
                <a:solidFill>
                  <a:srgbClr val="1F05BB"/>
                </a:solidFill>
                <a:latin typeface="Times New Roman" pitchFamily="18" charset="0"/>
                <a:cs typeface="Times New Roman" pitchFamily="18" charset="0"/>
              </a:rPr>
              <a:t>,…</a:t>
            </a:r>
          </a:p>
        </p:txBody>
      </p:sp>
    </p:spTree>
    <p:extLst>
      <p:ext uri="{BB962C8B-B14F-4D97-AF65-F5344CB8AC3E}">
        <p14:creationId xmlns:p14="http://schemas.microsoft.com/office/powerpoint/2010/main" val="168621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88899" y="990600"/>
            <a:ext cx="11792830"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a:spcBef>
                <a:spcPts val="600"/>
              </a:spcBef>
            </a:pPr>
            <a:r>
              <a:rPr lang="en-US" sz="4000" dirty="0">
                <a:solidFill>
                  <a:srgbClr val="FF0000"/>
                </a:solidFill>
                <a:latin typeface="Times New Roman" pitchFamily="18" charset="0"/>
                <a:cs typeface="Times New Roman" pitchFamily="18" charset="0"/>
              </a:rPr>
              <a:t>       * </a:t>
            </a:r>
            <a:r>
              <a:rPr lang="en-US" sz="4000" u="sng" dirty="0" err="1">
                <a:solidFill>
                  <a:srgbClr val="FF0000"/>
                </a:solidFill>
                <a:latin typeface="Times New Roman" pitchFamily="18" charset="0"/>
                <a:cs typeface="Times New Roman" pitchFamily="18" charset="0"/>
              </a:rPr>
              <a:t>Nhược</a:t>
            </a:r>
            <a:r>
              <a:rPr lang="en-US" sz="4000" u="sng" dirty="0">
                <a:solidFill>
                  <a:srgbClr val="FF0000"/>
                </a:solidFill>
                <a:latin typeface="Times New Roman" pitchFamily="18" charset="0"/>
                <a:cs typeface="Times New Roman" pitchFamily="18" charset="0"/>
              </a:rPr>
              <a:t> </a:t>
            </a:r>
            <a:r>
              <a:rPr lang="en-US" sz="4000" u="sng" dirty="0" err="1">
                <a:solidFill>
                  <a:srgbClr val="FF0000"/>
                </a:solidFill>
                <a:latin typeface="Times New Roman" pitchFamily="18" charset="0"/>
                <a:cs typeface="Times New Roman" pitchFamily="18" charset="0"/>
              </a:rPr>
              <a:t>điểm</a:t>
            </a:r>
            <a:r>
              <a:rPr lang="en-US" sz="4000" u="sng" dirty="0">
                <a:solidFill>
                  <a:srgbClr val="FF0000"/>
                </a:solidFill>
                <a:latin typeface="Times New Roman" pitchFamily="18" charset="0"/>
                <a:cs typeface="Times New Roman" pitchFamily="18" charset="0"/>
              </a:rPr>
              <a:t>:</a:t>
            </a:r>
          </a:p>
          <a:p>
            <a:pPr>
              <a:spcBef>
                <a:spcPts val="600"/>
              </a:spcBef>
              <a:buFontTx/>
              <a:buChar char="-"/>
            </a:pPr>
            <a:r>
              <a:rPr lang="en-US" sz="3600" dirty="0" err="1">
                <a:solidFill>
                  <a:srgbClr val="1F05BB"/>
                </a:solidFill>
                <a:latin typeface="Times New Roman" pitchFamily="18" charset="0"/>
                <a:cs typeface="Times New Roman" pitchFamily="18" charset="0"/>
              </a:rPr>
              <a:t>Vài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em</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còn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mắc</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lỗi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chính</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tả</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viết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chữ</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chưa</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cẩn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thận</a:t>
            </a:r>
            <a:r>
              <a:rPr lang="en-US" sz="3600" dirty="0">
                <a:solidFill>
                  <a:srgbClr val="1F05BB"/>
                </a:solidFill>
                <a:latin typeface="Times New Roman" pitchFamily="18" charset="0"/>
                <a:cs typeface="Times New Roman" pitchFamily="18" charset="0"/>
              </a:rPr>
              <a:t>.</a:t>
            </a:r>
          </a:p>
          <a:p>
            <a:pPr>
              <a:spcBef>
                <a:spcPts val="600"/>
              </a:spcBef>
              <a:buFontTx/>
              <a:buChar char="-"/>
            </a:pPr>
            <a:r>
              <a:rPr lang="en-US" sz="3600" dirty="0" err="1">
                <a:solidFill>
                  <a:srgbClr val="1F05BB"/>
                </a:solidFill>
                <a:latin typeface="Times New Roman" pitchFamily="18" charset="0"/>
                <a:cs typeface="Times New Roman" pitchFamily="18" charset="0"/>
              </a:rPr>
              <a:t>Nhiều</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bài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viết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câu</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văn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còn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lủng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củng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dùng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từ</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chưa</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chính</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xác</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diễn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đạt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dài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dòng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chưa</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dùng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tốt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từ</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ngữ</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gợi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tả</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gợi</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cảm</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biện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pháp</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nghệ</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thuật</a:t>
            </a:r>
            <a:r>
              <a:rPr lang="en-US" sz="3600" dirty="0">
                <a:solidFill>
                  <a:srgbClr val="1F05BB"/>
                </a:solidFill>
                <a:latin typeface="Times New Roman" pitchFamily="18" charset="0"/>
                <a:cs typeface="Times New Roman" pitchFamily="18" charset="0"/>
              </a:rPr>
              <a:t> so </a:t>
            </a:r>
            <a:r>
              <a:rPr lang="en-US" sz="3600" dirty="0" err="1">
                <a:solidFill>
                  <a:srgbClr val="1F05BB"/>
                </a:solidFill>
                <a:latin typeface="Times New Roman" pitchFamily="18" charset="0"/>
                <a:cs typeface="Times New Roman" pitchFamily="18" charset="0"/>
              </a:rPr>
              <a:t>sánh</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nhân</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hóa</a:t>
            </a:r>
            <a:r>
              <a:rPr lang="en-US" sz="3600" dirty="0">
                <a:solidFill>
                  <a:srgbClr val="1F05BB"/>
                </a:solidFill>
                <a:latin typeface="Times New Roman" pitchFamily="18" charset="0"/>
                <a:cs typeface="Times New Roman" pitchFamily="18" charset="0"/>
              </a:rPr>
              <a:t>.</a:t>
            </a:r>
          </a:p>
          <a:p>
            <a:pPr>
              <a:spcBef>
                <a:spcPts val="600"/>
              </a:spcBef>
              <a:buFontTx/>
              <a:buChar char="-"/>
            </a:pPr>
            <a:r>
              <a:rPr lang="en-US" sz="3600" dirty="0" err="1">
                <a:solidFill>
                  <a:srgbClr val="1F05BB"/>
                </a:solidFill>
                <a:latin typeface="Times New Roman" pitchFamily="18" charset="0"/>
                <a:cs typeface="Times New Roman" pitchFamily="18" charset="0"/>
              </a:rPr>
              <a:t>Nội</a:t>
            </a:r>
            <a:r>
              <a:rPr lang="en-US" sz="3600" dirty="0">
                <a:solidFill>
                  <a:srgbClr val="1F05BB"/>
                </a:solidFill>
                <a:latin typeface="Times New Roman" pitchFamily="18" charset="0"/>
                <a:cs typeface="Times New Roman" pitchFamily="18" charset="0"/>
              </a:rPr>
              <a:t> dung </a:t>
            </a:r>
            <a:r>
              <a:rPr lang="en-US" sz="3600" dirty="0" err="1">
                <a:solidFill>
                  <a:srgbClr val="1F05BB"/>
                </a:solidFill>
                <a:latin typeface="Times New Roman" pitchFamily="18" charset="0"/>
                <a:cs typeface="Times New Roman" pitchFamily="18" charset="0"/>
              </a:rPr>
              <a:t>viết</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chưa</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phong</a:t>
            </a:r>
            <a:r>
              <a:rPr lang="en-US" sz="3600" dirty="0">
                <a:solidFill>
                  <a:srgbClr val="1F05BB"/>
                </a:solidFill>
                <a:latin typeface="Times New Roman" pitchFamily="18" charset="0"/>
                <a:cs typeface="Times New Roman" pitchFamily="18" charset="0"/>
              </a:rPr>
              <a:t> </a:t>
            </a:r>
            <a:r>
              <a:rPr lang="en-US" sz="3600" dirty="0" err="1">
                <a:solidFill>
                  <a:srgbClr val="1F05BB"/>
                </a:solidFill>
                <a:latin typeface="Times New Roman" pitchFamily="18" charset="0"/>
                <a:cs typeface="Times New Roman" pitchFamily="18" charset="0"/>
              </a:rPr>
              <a:t>phú</a:t>
            </a:r>
            <a:r>
              <a:rPr lang="en-US" sz="3600" dirty="0">
                <a:solidFill>
                  <a:srgbClr val="1F05BB"/>
                </a:solidFill>
                <a:latin typeface="Times New Roman" pitchFamily="18" charset="0"/>
                <a:cs typeface="Times New Roman" pitchFamily="18" charset="0"/>
              </a:rPr>
              <a:t>.</a:t>
            </a:r>
          </a:p>
        </p:txBody>
      </p:sp>
    </p:spTree>
    <p:extLst>
      <p:ext uri="{BB962C8B-B14F-4D97-AF65-F5344CB8AC3E}">
        <p14:creationId xmlns:p14="http://schemas.microsoft.com/office/powerpoint/2010/main" val="41455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827028" y="152400"/>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dirty="0">
                <a:solidFill>
                  <a:srgbClr val="FF0000"/>
                </a:solidFill>
                <a:cs typeface="Times New Roman" pitchFamily="18" charset="0"/>
              </a:rPr>
              <a:t>2. </a:t>
            </a:r>
            <a:r>
              <a:rPr lang="en-US" sz="4000" b="1" dirty="0" err="1">
                <a:solidFill>
                  <a:srgbClr val="FF0000"/>
                </a:solidFill>
                <a:cs typeface="Times New Roman" pitchFamily="18" charset="0"/>
              </a:rPr>
              <a:t>Hướng</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dẫn</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chữa</a:t>
            </a:r>
            <a:r>
              <a:rPr lang="en-US" sz="4000" b="1" dirty="0">
                <a:solidFill>
                  <a:srgbClr val="FF0000"/>
                </a:solidFill>
                <a:cs typeface="Times New Roman" pitchFamily="18" charset="0"/>
              </a:rPr>
              <a:t> </a:t>
            </a:r>
            <a:r>
              <a:rPr lang="en-US" sz="4000" b="1" dirty="0" err="1">
                <a:solidFill>
                  <a:srgbClr val="FF0000"/>
                </a:solidFill>
                <a:cs typeface="Times New Roman" pitchFamily="18" charset="0"/>
              </a:rPr>
              <a:t>lỗi</a:t>
            </a:r>
            <a:r>
              <a:rPr lang="en-US" sz="4000" b="1" dirty="0">
                <a:solidFill>
                  <a:srgbClr val="FF0000"/>
                </a:solidFill>
                <a:cs typeface="Times New Roman" pitchFamily="18" charset="0"/>
              </a:rPr>
              <a:t>.</a:t>
            </a:r>
          </a:p>
        </p:txBody>
      </p:sp>
      <p:sp>
        <p:nvSpPr>
          <p:cNvPr id="7" name="Text Box 4"/>
          <p:cNvSpPr txBox="1">
            <a:spLocks noChangeArrowheads="1"/>
          </p:cNvSpPr>
          <p:nvPr/>
        </p:nvSpPr>
        <p:spPr bwMode="auto">
          <a:xfrm>
            <a:off x="901355" y="860286"/>
            <a:ext cx="3185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dirty="0">
                <a:solidFill>
                  <a:srgbClr val="1F05BB"/>
                </a:solidFill>
                <a:cs typeface="Times New Roman" pitchFamily="18" charset="0"/>
              </a:rPr>
              <a:t>a. </a:t>
            </a:r>
            <a:r>
              <a:rPr lang="en-US" sz="3600" b="1" dirty="0" err="1">
                <a:solidFill>
                  <a:srgbClr val="1F05BB"/>
                </a:solidFill>
                <a:cs typeface="Times New Roman" pitchFamily="18" charset="0"/>
              </a:rPr>
              <a:t>Lỗi</a:t>
            </a:r>
            <a:r>
              <a:rPr lang="en-US" sz="3600" b="1" dirty="0">
                <a:solidFill>
                  <a:srgbClr val="1F05BB"/>
                </a:solidFill>
                <a:cs typeface="Times New Roman" pitchFamily="18" charset="0"/>
              </a:rPr>
              <a:t> </a:t>
            </a:r>
            <a:r>
              <a:rPr lang="en-US" sz="3600" b="1" dirty="0" err="1">
                <a:solidFill>
                  <a:srgbClr val="1F05BB"/>
                </a:solidFill>
                <a:cs typeface="Times New Roman" pitchFamily="18" charset="0"/>
              </a:rPr>
              <a:t>chính</a:t>
            </a:r>
            <a:r>
              <a:rPr lang="en-US" sz="3600" b="1" dirty="0">
                <a:solidFill>
                  <a:srgbClr val="1F05BB"/>
                </a:solidFill>
                <a:cs typeface="Times New Roman" pitchFamily="18" charset="0"/>
              </a:rPr>
              <a:t> </a:t>
            </a:r>
            <a:r>
              <a:rPr lang="en-US" sz="3600" b="1" dirty="0" err="1">
                <a:solidFill>
                  <a:srgbClr val="1F05BB"/>
                </a:solidFill>
                <a:cs typeface="Times New Roman" pitchFamily="18" charset="0"/>
              </a:rPr>
              <a:t>tả</a:t>
            </a:r>
            <a:r>
              <a:rPr lang="en-US" sz="3600" b="1" dirty="0">
                <a:solidFill>
                  <a:srgbClr val="1F05BB"/>
                </a:solidFill>
                <a:cs typeface="Times New Roman" pitchFamily="18" charset="0"/>
              </a:rPr>
              <a:t>:</a:t>
            </a:r>
          </a:p>
        </p:txBody>
      </p:sp>
      <p:sp>
        <p:nvSpPr>
          <p:cNvPr id="8" name="Text Box 5"/>
          <p:cNvSpPr txBox="1">
            <a:spLocks noChangeArrowheads="1"/>
          </p:cNvSpPr>
          <p:nvPr/>
        </p:nvSpPr>
        <p:spPr bwMode="auto">
          <a:xfrm>
            <a:off x="7080501" y="1383506"/>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dirty="0" err="1">
                <a:solidFill>
                  <a:srgbClr val="1F05BB"/>
                </a:solidFill>
                <a:cs typeface="Times New Roman" pitchFamily="18" charset="0"/>
              </a:rPr>
              <a:t>Đúng</a:t>
            </a:r>
            <a:endParaRPr lang="en-US" sz="3600" b="1" u="sng" dirty="0">
              <a:solidFill>
                <a:srgbClr val="1F05BB"/>
              </a:solidFill>
              <a:cs typeface="Times New Roman" pitchFamily="18" charset="0"/>
            </a:endParaRPr>
          </a:p>
        </p:txBody>
      </p:sp>
      <p:sp>
        <p:nvSpPr>
          <p:cNvPr id="9" name="Text Box 6"/>
          <p:cNvSpPr txBox="1">
            <a:spLocks noChangeArrowheads="1"/>
          </p:cNvSpPr>
          <p:nvPr/>
        </p:nvSpPr>
        <p:spPr bwMode="auto">
          <a:xfrm>
            <a:off x="1750625" y="1506617"/>
            <a:ext cx="14336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200" b="1" u="sng" dirty="0" err="1">
                <a:solidFill>
                  <a:srgbClr val="1F05BB"/>
                </a:solidFill>
                <a:cs typeface="Times New Roman" pitchFamily="18" charset="0"/>
              </a:rPr>
              <a:t>Sai</a:t>
            </a:r>
            <a:endParaRPr lang="en-US" sz="3200" b="1" u="sng" dirty="0">
              <a:solidFill>
                <a:srgbClr val="1F05BB"/>
              </a:solidFill>
              <a:cs typeface="Times New Roman" pitchFamily="18" charset="0"/>
            </a:endParaRPr>
          </a:p>
        </p:txBody>
      </p:sp>
      <p:sp>
        <p:nvSpPr>
          <p:cNvPr id="10" name="Line 7"/>
          <p:cNvSpPr>
            <a:spLocks noChangeShapeType="1"/>
          </p:cNvSpPr>
          <p:nvPr/>
        </p:nvSpPr>
        <p:spPr bwMode="auto">
          <a:xfrm>
            <a:off x="6083031" y="2003286"/>
            <a:ext cx="0" cy="4626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1" name="Text Box 8"/>
          <p:cNvSpPr txBox="1">
            <a:spLocks noChangeArrowheads="1"/>
          </p:cNvSpPr>
          <p:nvPr/>
        </p:nvSpPr>
        <p:spPr bwMode="auto">
          <a:xfrm>
            <a:off x="6486313" y="2199972"/>
            <a:ext cx="24323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3600" dirty="0">
                <a:cs typeface="Times New Roman" pitchFamily="18" charset="0"/>
              </a:rPr>
              <a:t> </a:t>
            </a:r>
            <a:r>
              <a:rPr lang="en-US" sz="3600" dirty="0" err="1">
                <a:solidFill>
                  <a:srgbClr val="FF0000"/>
                </a:solidFill>
                <a:cs typeface="Times New Roman" pitchFamily="18" charset="0"/>
              </a:rPr>
              <a:t>trốn</a:t>
            </a:r>
            <a:r>
              <a:rPr lang="en-US" sz="3600" dirty="0">
                <a:solidFill>
                  <a:srgbClr val="0016FF"/>
                </a:solidFill>
                <a:cs typeface="Times New Roman" pitchFamily="18" charset="0"/>
              </a:rPr>
              <a:t> </a:t>
            </a:r>
            <a:r>
              <a:rPr lang="en-US" sz="3600" dirty="0" err="1">
                <a:cs typeface="Times New Roman" pitchFamily="18" charset="0"/>
              </a:rPr>
              <a:t>tìm</a:t>
            </a:r>
            <a:endParaRPr lang="en-US" sz="3600" dirty="0">
              <a:cs typeface="Times New Roman" pitchFamily="18" charset="0"/>
            </a:endParaRPr>
          </a:p>
        </p:txBody>
      </p:sp>
      <p:sp>
        <p:nvSpPr>
          <p:cNvPr id="12" name="Text Box 9"/>
          <p:cNvSpPr txBox="1">
            <a:spLocks noChangeArrowheads="1"/>
          </p:cNvSpPr>
          <p:nvPr/>
        </p:nvSpPr>
        <p:spPr bwMode="auto">
          <a:xfrm>
            <a:off x="950206" y="2100164"/>
            <a:ext cx="27638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en-US" sz="4000" dirty="0">
                <a:cs typeface="Times New Roman" pitchFamily="18" charset="0"/>
              </a:rPr>
              <a:t> </a:t>
            </a:r>
            <a:r>
              <a:rPr lang="en-US" sz="3600" dirty="0" err="1">
                <a:cs typeface="Times New Roman" pitchFamily="18" charset="0"/>
              </a:rPr>
              <a:t>chốn</a:t>
            </a:r>
            <a:r>
              <a:rPr lang="en-US" sz="3600" dirty="0">
                <a:cs typeface="Times New Roman" pitchFamily="18" charset="0"/>
              </a:rPr>
              <a:t> </a:t>
            </a:r>
            <a:r>
              <a:rPr lang="en-US" sz="3600" dirty="0" err="1">
                <a:cs typeface="Times New Roman" pitchFamily="18" charset="0"/>
              </a:rPr>
              <a:t>tìm</a:t>
            </a:r>
            <a:endParaRPr lang="en-US" sz="3600" dirty="0">
              <a:cs typeface="Times New Roman" pitchFamily="18" charset="0"/>
            </a:endParaRPr>
          </a:p>
        </p:txBody>
      </p:sp>
      <p:sp>
        <p:nvSpPr>
          <p:cNvPr id="13" name="Text Box 10"/>
          <p:cNvSpPr txBox="1">
            <a:spLocks noChangeArrowheads="1"/>
          </p:cNvSpPr>
          <p:nvPr/>
        </p:nvSpPr>
        <p:spPr bwMode="auto">
          <a:xfrm>
            <a:off x="853025" y="2846599"/>
            <a:ext cx="45269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xanh</a:t>
            </a:r>
            <a:r>
              <a:rPr lang="en-US" sz="3600" dirty="0">
                <a:cs typeface="Times New Roman" pitchFamily="18" charset="0"/>
              </a:rPr>
              <a:t> </a:t>
            </a:r>
            <a:r>
              <a:rPr lang="en-US" sz="3600" dirty="0" err="1">
                <a:cs typeface="Times New Roman" pitchFamily="18" charset="0"/>
              </a:rPr>
              <a:t>thẩm</a:t>
            </a:r>
            <a:endParaRPr lang="en-US" sz="3600" dirty="0">
              <a:cs typeface="Times New Roman" pitchFamily="18" charset="0"/>
            </a:endParaRPr>
          </a:p>
        </p:txBody>
      </p:sp>
      <p:sp>
        <p:nvSpPr>
          <p:cNvPr id="14" name="Text Box 11"/>
          <p:cNvSpPr txBox="1">
            <a:spLocks noChangeArrowheads="1"/>
          </p:cNvSpPr>
          <p:nvPr/>
        </p:nvSpPr>
        <p:spPr bwMode="auto">
          <a:xfrm>
            <a:off x="901355" y="3554485"/>
            <a:ext cx="40539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vuôi</a:t>
            </a:r>
            <a:r>
              <a:rPr lang="en-US" sz="3600" dirty="0">
                <a:cs typeface="Times New Roman" pitchFamily="18" charset="0"/>
              </a:rPr>
              <a:t> </a:t>
            </a:r>
            <a:r>
              <a:rPr lang="en-US" sz="3600" dirty="0" err="1">
                <a:cs typeface="Times New Roman" pitchFamily="18" charset="0"/>
              </a:rPr>
              <a:t>đùa</a:t>
            </a:r>
            <a:endParaRPr lang="en-US" sz="3600" dirty="0">
              <a:cs typeface="Times New Roman" pitchFamily="18" charset="0"/>
            </a:endParaRPr>
          </a:p>
        </p:txBody>
      </p:sp>
      <p:sp>
        <p:nvSpPr>
          <p:cNvPr id="15" name="Text Box 12"/>
          <p:cNvSpPr txBox="1">
            <a:spLocks noChangeArrowheads="1"/>
          </p:cNvSpPr>
          <p:nvPr/>
        </p:nvSpPr>
        <p:spPr bwMode="auto">
          <a:xfrm>
            <a:off x="864963" y="4315613"/>
            <a:ext cx="5039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 con </a:t>
            </a:r>
            <a:r>
              <a:rPr lang="en-US" sz="3600" dirty="0" err="1">
                <a:cs typeface="Times New Roman" pitchFamily="18" charset="0"/>
              </a:rPr>
              <a:t>ông</a:t>
            </a:r>
            <a:r>
              <a:rPr lang="en-US" sz="3600" dirty="0">
                <a:cs typeface="Times New Roman" pitchFamily="18" charset="0"/>
              </a:rPr>
              <a:t>, </a:t>
            </a:r>
            <a:r>
              <a:rPr lang="en-US" sz="3600" dirty="0" err="1">
                <a:cs typeface="Times New Roman" pitchFamily="18" charset="0"/>
              </a:rPr>
              <a:t>ông</a:t>
            </a:r>
            <a:r>
              <a:rPr lang="en-US" sz="3600" dirty="0">
                <a:cs typeface="Times New Roman" pitchFamily="18" charset="0"/>
              </a:rPr>
              <a:t> </a:t>
            </a:r>
            <a:r>
              <a:rPr lang="en-US" sz="3600" dirty="0" err="1">
                <a:cs typeface="Times New Roman" pitchFamily="18" charset="0"/>
              </a:rPr>
              <a:t>bướm</a:t>
            </a:r>
            <a:endParaRPr lang="en-US" sz="3600" dirty="0">
              <a:cs typeface="Times New Roman" pitchFamily="18" charset="0"/>
            </a:endParaRPr>
          </a:p>
        </p:txBody>
      </p:sp>
      <p:sp>
        <p:nvSpPr>
          <p:cNvPr id="16" name="Text Box 13"/>
          <p:cNvSpPr txBox="1">
            <a:spLocks noChangeArrowheads="1"/>
          </p:cNvSpPr>
          <p:nvPr/>
        </p:nvSpPr>
        <p:spPr bwMode="auto">
          <a:xfrm>
            <a:off x="864963" y="4998239"/>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góc</a:t>
            </a:r>
            <a:r>
              <a:rPr lang="en-US" sz="3600" dirty="0">
                <a:cs typeface="Times New Roman" pitchFamily="18" charset="0"/>
              </a:rPr>
              <a:t> </a:t>
            </a:r>
            <a:r>
              <a:rPr lang="en-US" sz="3600" dirty="0" err="1">
                <a:cs typeface="Times New Roman" pitchFamily="18" charset="0"/>
              </a:rPr>
              <a:t>cây</a:t>
            </a:r>
            <a:endParaRPr lang="en-US" sz="3600" dirty="0">
              <a:cs typeface="Times New Roman" pitchFamily="18" charset="0"/>
            </a:endParaRPr>
          </a:p>
        </p:txBody>
      </p:sp>
      <p:sp>
        <p:nvSpPr>
          <p:cNvPr id="17" name="Line 14"/>
          <p:cNvSpPr>
            <a:spLocks noChangeShapeType="1"/>
          </p:cNvSpPr>
          <p:nvPr/>
        </p:nvSpPr>
        <p:spPr bwMode="auto">
          <a:xfrm>
            <a:off x="1314095" y="2721552"/>
            <a:ext cx="10180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8" name="Line 15"/>
          <p:cNvSpPr>
            <a:spLocks noChangeShapeType="1"/>
          </p:cNvSpPr>
          <p:nvPr/>
        </p:nvSpPr>
        <p:spPr bwMode="auto">
          <a:xfrm>
            <a:off x="2211457" y="3464164"/>
            <a:ext cx="108255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9" name="Text Box 16"/>
          <p:cNvSpPr txBox="1">
            <a:spLocks noChangeArrowheads="1"/>
          </p:cNvSpPr>
          <p:nvPr/>
        </p:nvSpPr>
        <p:spPr bwMode="auto">
          <a:xfrm>
            <a:off x="6499040" y="2846599"/>
            <a:ext cx="33445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 </a:t>
            </a:r>
            <a:r>
              <a:rPr lang="en-US" sz="3600" dirty="0" err="1">
                <a:cs typeface="Times New Roman" pitchFamily="18" charset="0"/>
              </a:rPr>
              <a:t>xanh</a:t>
            </a:r>
            <a:r>
              <a:rPr lang="en-US" sz="3600" dirty="0">
                <a:cs typeface="Times New Roman" pitchFamily="18" charset="0"/>
              </a:rPr>
              <a:t> </a:t>
            </a:r>
            <a:r>
              <a:rPr lang="en-US" sz="3600" dirty="0" err="1">
                <a:solidFill>
                  <a:srgbClr val="FF0000"/>
                </a:solidFill>
                <a:cs typeface="Times New Roman" pitchFamily="18" charset="0"/>
              </a:rPr>
              <a:t>thẫm</a:t>
            </a:r>
            <a:endParaRPr lang="en-US" sz="3600" dirty="0">
              <a:solidFill>
                <a:srgbClr val="FF0000"/>
              </a:solidFill>
              <a:cs typeface="Times New Roman" pitchFamily="18" charset="0"/>
            </a:endParaRPr>
          </a:p>
        </p:txBody>
      </p:sp>
      <p:sp>
        <p:nvSpPr>
          <p:cNvPr id="21" name="Text Box 18"/>
          <p:cNvSpPr txBox="1">
            <a:spLocks noChangeArrowheads="1"/>
          </p:cNvSpPr>
          <p:nvPr/>
        </p:nvSpPr>
        <p:spPr bwMode="auto">
          <a:xfrm>
            <a:off x="6547848" y="3464164"/>
            <a:ext cx="39525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solidFill>
                  <a:srgbClr val="FF0000"/>
                </a:solidFill>
                <a:cs typeface="Times New Roman" pitchFamily="18" charset="0"/>
              </a:rPr>
              <a:t>vui</a:t>
            </a:r>
            <a:r>
              <a:rPr lang="en-US" sz="3600" dirty="0">
                <a:solidFill>
                  <a:srgbClr val="0016FF"/>
                </a:solidFill>
                <a:cs typeface="Times New Roman" pitchFamily="18" charset="0"/>
              </a:rPr>
              <a:t> </a:t>
            </a:r>
            <a:r>
              <a:rPr lang="en-US" sz="3600" dirty="0" err="1">
                <a:cs typeface="Times New Roman" pitchFamily="18" charset="0"/>
              </a:rPr>
              <a:t>đùa</a:t>
            </a:r>
            <a:endParaRPr lang="en-US" sz="3600" dirty="0">
              <a:cs typeface="Times New Roman" pitchFamily="18" charset="0"/>
            </a:endParaRPr>
          </a:p>
        </p:txBody>
      </p:sp>
      <p:sp>
        <p:nvSpPr>
          <p:cNvPr id="22" name="Line 19"/>
          <p:cNvSpPr>
            <a:spLocks noChangeShapeType="1"/>
          </p:cNvSpPr>
          <p:nvPr/>
        </p:nvSpPr>
        <p:spPr bwMode="auto">
          <a:xfrm>
            <a:off x="1404052" y="4191142"/>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3" name="Text Box 21"/>
          <p:cNvSpPr txBox="1">
            <a:spLocks noChangeArrowheads="1"/>
          </p:cNvSpPr>
          <p:nvPr/>
        </p:nvSpPr>
        <p:spPr bwMode="auto">
          <a:xfrm>
            <a:off x="6554282" y="4191142"/>
            <a:ext cx="47633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a:cs typeface="Times New Roman" pitchFamily="18" charset="0"/>
              </a:rPr>
              <a:t>con </a:t>
            </a:r>
            <a:r>
              <a:rPr lang="en-US" sz="3600" dirty="0" err="1">
                <a:solidFill>
                  <a:srgbClr val="FF0000"/>
                </a:solidFill>
                <a:cs typeface="Times New Roman" pitchFamily="18" charset="0"/>
              </a:rPr>
              <a:t>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ong</a:t>
            </a:r>
            <a:r>
              <a:rPr lang="en-US" sz="3600" dirty="0">
                <a:solidFill>
                  <a:srgbClr val="FF0000"/>
                </a:solidFill>
                <a:cs typeface="Times New Roman" pitchFamily="18" charset="0"/>
              </a:rPr>
              <a:t> </a:t>
            </a:r>
            <a:r>
              <a:rPr lang="en-US" sz="3600" dirty="0" err="1">
                <a:cs typeface="Times New Roman" pitchFamily="18" charset="0"/>
              </a:rPr>
              <a:t>bướm</a:t>
            </a:r>
            <a:endParaRPr lang="en-US" sz="3600" dirty="0">
              <a:cs typeface="Times New Roman" pitchFamily="18" charset="0"/>
            </a:endParaRPr>
          </a:p>
        </p:txBody>
      </p:sp>
      <p:sp>
        <p:nvSpPr>
          <p:cNvPr id="24" name="Line 22"/>
          <p:cNvSpPr>
            <a:spLocks noChangeShapeType="1"/>
          </p:cNvSpPr>
          <p:nvPr/>
        </p:nvSpPr>
        <p:spPr bwMode="auto">
          <a:xfrm>
            <a:off x="2215472" y="4996443"/>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5" name="Line 23"/>
          <p:cNvSpPr>
            <a:spLocks noChangeShapeType="1"/>
          </p:cNvSpPr>
          <p:nvPr/>
        </p:nvSpPr>
        <p:spPr bwMode="auto">
          <a:xfrm>
            <a:off x="3157977" y="4944367"/>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6" name="Line 24"/>
          <p:cNvSpPr>
            <a:spLocks noChangeShapeType="1"/>
          </p:cNvSpPr>
          <p:nvPr/>
        </p:nvSpPr>
        <p:spPr bwMode="auto">
          <a:xfrm>
            <a:off x="1320472" y="5670997"/>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7" name="Text Box 25"/>
          <p:cNvSpPr txBox="1">
            <a:spLocks noChangeArrowheads="1"/>
          </p:cNvSpPr>
          <p:nvPr/>
        </p:nvSpPr>
        <p:spPr bwMode="auto">
          <a:xfrm>
            <a:off x="6566992" y="4899028"/>
            <a:ext cx="39525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a:t>
            </a:r>
            <a:r>
              <a:rPr lang="en-US" sz="3600" dirty="0">
                <a:solidFill>
                  <a:srgbClr val="0016FF"/>
                </a:solidFill>
                <a:cs typeface="Times New Roman" pitchFamily="18" charset="0"/>
              </a:rPr>
              <a:t> </a:t>
            </a:r>
            <a:r>
              <a:rPr lang="en-US" sz="3600" dirty="0" err="1">
                <a:solidFill>
                  <a:srgbClr val="FF0000"/>
                </a:solidFill>
                <a:cs typeface="Times New Roman" pitchFamily="18" charset="0"/>
              </a:rPr>
              <a:t>gốc</a:t>
            </a:r>
            <a:r>
              <a:rPr lang="en-US" sz="3600" dirty="0">
                <a:solidFill>
                  <a:srgbClr val="0016FF"/>
                </a:solidFill>
                <a:cs typeface="Times New Roman" pitchFamily="18" charset="0"/>
              </a:rPr>
              <a:t> </a:t>
            </a:r>
            <a:r>
              <a:rPr lang="en-US" sz="3600" dirty="0" err="1">
                <a:cs typeface="Times New Roman" pitchFamily="18" charset="0"/>
              </a:rPr>
              <a:t>cây</a:t>
            </a:r>
            <a:endParaRPr lang="en-US" sz="3600" dirty="0">
              <a:cs typeface="Times New Roman" pitchFamily="18" charset="0"/>
            </a:endParaRPr>
          </a:p>
        </p:txBody>
      </p:sp>
      <p:sp>
        <p:nvSpPr>
          <p:cNvPr id="28" name="Text Box 13"/>
          <p:cNvSpPr txBox="1">
            <a:spLocks noChangeArrowheads="1"/>
          </p:cNvSpPr>
          <p:nvPr/>
        </p:nvSpPr>
        <p:spPr bwMode="auto">
          <a:xfrm>
            <a:off x="901355" y="5672307"/>
            <a:ext cx="29074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dirty="0">
                <a:cs typeface="Times New Roman" pitchFamily="18" charset="0"/>
              </a:rPr>
              <a:t>- </a:t>
            </a:r>
            <a:r>
              <a:rPr lang="en-US" sz="3600" dirty="0" err="1">
                <a:cs typeface="Times New Roman" pitchFamily="18" charset="0"/>
              </a:rPr>
              <a:t>chỗ</a:t>
            </a:r>
            <a:r>
              <a:rPr lang="en-US" sz="3600" dirty="0">
                <a:cs typeface="Times New Roman" pitchFamily="18" charset="0"/>
              </a:rPr>
              <a:t> </a:t>
            </a:r>
            <a:r>
              <a:rPr lang="en-US" sz="3600" dirty="0" err="1">
                <a:cs typeface="Times New Roman" pitchFamily="18" charset="0"/>
              </a:rPr>
              <a:t>chú</a:t>
            </a:r>
            <a:endParaRPr lang="en-US" sz="3600" dirty="0">
              <a:cs typeface="Times New Roman" pitchFamily="18" charset="0"/>
            </a:endParaRPr>
          </a:p>
        </p:txBody>
      </p:sp>
      <p:sp>
        <p:nvSpPr>
          <p:cNvPr id="29" name="Text Box 13"/>
          <p:cNvSpPr txBox="1">
            <a:spLocks noChangeArrowheads="1"/>
          </p:cNvSpPr>
          <p:nvPr/>
        </p:nvSpPr>
        <p:spPr bwMode="auto">
          <a:xfrm>
            <a:off x="6588529" y="5545359"/>
            <a:ext cx="29620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3600" dirty="0" err="1">
                <a:cs typeface="Times New Roman" pitchFamily="18" charset="0"/>
              </a:rPr>
              <a:t>chỗ</a:t>
            </a:r>
            <a:r>
              <a:rPr lang="en-US" sz="3600" dirty="0">
                <a:cs typeface="Times New Roman" pitchFamily="18" charset="0"/>
              </a:rPr>
              <a:t> </a:t>
            </a:r>
            <a:r>
              <a:rPr lang="en-US" sz="3600" dirty="0" err="1">
                <a:solidFill>
                  <a:srgbClr val="FF0000"/>
                </a:solidFill>
                <a:cs typeface="Times New Roman" pitchFamily="18" charset="0"/>
              </a:rPr>
              <a:t>trú</a:t>
            </a:r>
            <a:endParaRPr lang="en-US" sz="3600" dirty="0">
              <a:solidFill>
                <a:srgbClr val="FF0000"/>
              </a:solidFill>
              <a:cs typeface="Times New Roman" pitchFamily="18" charset="0"/>
            </a:endParaRPr>
          </a:p>
        </p:txBody>
      </p:sp>
      <p:sp>
        <p:nvSpPr>
          <p:cNvPr id="30" name="Line 23"/>
          <p:cNvSpPr>
            <a:spLocks noChangeShapeType="1"/>
          </p:cNvSpPr>
          <p:nvPr/>
        </p:nvSpPr>
        <p:spPr bwMode="auto">
          <a:xfrm>
            <a:off x="2109517" y="6275637"/>
            <a:ext cx="60809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6755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inVertic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Vertic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barn(inVertical)">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arn(inVertical)">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arn(inVertical)">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barn(inVertical)">
                                      <p:cBhvr>
                                        <p:cTn id="99" dur="500"/>
                                        <p:tgtEl>
                                          <p:spTgt spid="3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inVertical)">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2" grpId="0"/>
      <p:bldP spid="13" grpId="0"/>
      <p:bldP spid="14" grpId="0"/>
      <p:bldP spid="15" grpId="0"/>
      <p:bldP spid="16" grpId="0"/>
      <p:bldP spid="17" grpId="0" animBg="1"/>
      <p:bldP spid="18" grpId="0" animBg="1"/>
      <p:bldP spid="19" grpId="0"/>
      <p:bldP spid="21" grpId="0"/>
      <p:bldP spid="22" grpId="0" animBg="1"/>
      <p:bldP spid="23" grpId="0"/>
      <p:bldP spid="24" grpId="0" animBg="1"/>
      <p:bldP spid="25" grpId="0" animBg="1"/>
      <p:bldP spid="26" grpId="0" animBg="1"/>
      <p:bldP spid="27" grpId="0"/>
      <p:bldP spid="28" grpId="0"/>
      <p:bldP spid="29"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Text Box 4"/>
          <p:cNvSpPr txBox="1">
            <a:spLocks noChangeArrowheads="1"/>
          </p:cNvSpPr>
          <p:nvPr/>
        </p:nvSpPr>
        <p:spPr bwMode="auto">
          <a:xfrm>
            <a:off x="741276" y="0"/>
            <a:ext cx="27029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1F05BB"/>
                </a:solidFill>
                <a:cs typeface="Times New Roman" pitchFamily="18" charset="0"/>
              </a:rPr>
              <a:t>b. Dùng từ:</a:t>
            </a:r>
          </a:p>
        </p:txBody>
      </p:sp>
      <p:sp>
        <p:nvSpPr>
          <p:cNvPr id="30" name="Text Box 5"/>
          <p:cNvSpPr txBox="1">
            <a:spLocks noChangeArrowheads="1"/>
          </p:cNvSpPr>
          <p:nvPr/>
        </p:nvSpPr>
        <p:spPr bwMode="auto">
          <a:xfrm>
            <a:off x="7266783" y="711783"/>
            <a:ext cx="13821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a:solidFill>
                  <a:srgbClr val="1F05BB"/>
                </a:solidFill>
                <a:cs typeface="Times New Roman" pitchFamily="18" charset="0"/>
              </a:rPr>
              <a:t>Đúng</a:t>
            </a:r>
          </a:p>
        </p:txBody>
      </p:sp>
      <p:sp>
        <p:nvSpPr>
          <p:cNvPr id="31" name="Text Box 6"/>
          <p:cNvSpPr txBox="1">
            <a:spLocks noChangeArrowheads="1"/>
          </p:cNvSpPr>
          <p:nvPr/>
        </p:nvSpPr>
        <p:spPr bwMode="auto">
          <a:xfrm>
            <a:off x="1852904" y="707546"/>
            <a:ext cx="11412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u="sng">
                <a:solidFill>
                  <a:srgbClr val="1F05BB"/>
                </a:solidFill>
                <a:cs typeface="Times New Roman" pitchFamily="18" charset="0"/>
              </a:rPr>
              <a:t>Sai</a:t>
            </a:r>
          </a:p>
        </p:txBody>
      </p:sp>
      <p:sp>
        <p:nvSpPr>
          <p:cNvPr id="32" name="Line 7"/>
          <p:cNvSpPr>
            <a:spLocks noChangeShapeType="1"/>
          </p:cNvSpPr>
          <p:nvPr/>
        </p:nvSpPr>
        <p:spPr bwMode="auto">
          <a:xfrm>
            <a:off x="5167006" y="1676400"/>
            <a:ext cx="0" cy="5057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33" name="Text Box 8"/>
          <p:cNvSpPr txBox="1">
            <a:spLocks noChangeArrowheads="1"/>
          </p:cNvSpPr>
          <p:nvPr/>
        </p:nvSpPr>
        <p:spPr bwMode="auto">
          <a:xfrm>
            <a:off x="5181600" y="2252561"/>
            <a:ext cx="69191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Nh</a:t>
            </a:r>
            <a:r>
              <a:rPr lang="vi-VN" sz="4000">
                <a:cs typeface="Times New Roman" pitchFamily="18" charset="0"/>
              </a:rPr>
              <a:t>ững </a:t>
            </a:r>
            <a:r>
              <a:rPr lang="en-US" sz="4000">
                <a:solidFill>
                  <a:srgbClr val="FF0000"/>
                </a:solidFill>
                <a:cs typeface="Times New Roman" pitchFamily="18" charset="0"/>
              </a:rPr>
              <a:t>giọt</a:t>
            </a:r>
            <a:r>
              <a:rPr lang="vi-VN" sz="4000">
                <a:solidFill>
                  <a:srgbClr val="FF0000"/>
                </a:solidFill>
                <a:cs typeface="Times New Roman" pitchFamily="18" charset="0"/>
              </a:rPr>
              <a:t> </a:t>
            </a:r>
            <a:r>
              <a:rPr lang="en-US" sz="4000">
                <a:cs typeface="Times New Roman" pitchFamily="18" charset="0"/>
              </a:rPr>
              <a:t>sương còn đọng trên lá.</a:t>
            </a:r>
          </a:p>
        </p:txBody>
      </p:sp>
      <p:sp>
        <p:nvSpPr>
          <p:cNvPr id="34" name="Text Box 9"/>
          <p:cNvSpPr txBox="1">
            <a:spLocks noChangeArrowheads="1"/>
          </p:cNvSpPr>
          <p:nvPr/>
        </p:nvSpPr>
        <p:spPr bwMode="auto">
          <a:xfrm>
            <a:off x="5181600" y="1544432"/>
            <a:ext cx="69191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Đàn bò đang </a:t>
            </a:r>
            <a:r>
              <a:rPr lang="en-US" sz="4000">
                <a:solidFill>
                  <a:srgbClr val="FF0000"/>
                </a:solidFill>
                <a:cs typeface="Times New Roman" pitchFamily="18" charset="0"/>
              </a:rPr>
              <a:t>nhởn nhơ gặm</a:t>
            </a:r>
            <a:r>
              <a:rPr lang="en-US" sz="4000">
                <a:cs typeface="Times New Roman" pitchFamily="18" charset="0"/>
              </a:rPr>
              <a:t> cỏ.</a:t>
            </a:r>
          </a:p>
        </p:txBody>
      </p:sp>
      <p:sp>
        <p:nvSpPr>
          <p:cNvPr id="35" name="Text Box 10"/>
          <p:cNvSpPr txBox="1">
            <a:spLocks noChangeArrowheads="1"/>
          </p:cNvSpPr>
          <p:nvPr/>
        </p:nvSpPr>
        <p:spPr bwMode="auto">
          <a:xfrm>
            <a:off x="113977" y="1446172"/>
            <a:ext cx="5270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Đàn bò đang ăn cỏ.</a:t>
            </a:r>
          </a:p>
        </p:txBody>
      </p:sp>
      <p:sp>
        <p:nvSpPr>
          <p:cNvPr id="36" name="Line 11"/>
          <p:cNvSpPr>
            <a:spLocks noChangeShapeType="1"/>
          </p:cNvSpPr>
          <p:nvPr/>
        </p:nvSpPr>
        <p:spPr bwMode="auto">
          <a:xfrm>
            <a:off x="3038865" y="2124052"/>
            <a:ext cx="81078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39" name="Text Box 14"/>
          <p:cNvSpPr txBox="1">
            <a:spLocks noChangeArrowheads="1"/>
          </p:cNvSpPr>
          <p:nvPr/>
        </p:nvSpPr>
        <p:spPr bwMode="auto">
          <a:xfrm>
            <a:off x="5256825" y="3488071"/>
            <a:ext cx="67676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Em sẽ bảo vệ cánh đồng và </a:t>
            </a:r>
            <a:r>
              <a:rPr lang="en-US" sz="4000">
                <a:solidFill>
                  <a:srgbClr val="FF0000"/>
                </a:solidFill>
                <a:cs typeface="Times New Roman" pitchFamily="18" charset="0"/>
              </a:rPr>
              <a:t>vận động </a:t>
            </a:r>
            <a:r>
              <a:rPr lang="en-US" sz="4000">
                <a:cs typeface="Times New Roman" pitchFamily="18" charset="0"/>
              </a:rPr>
              <a:t>không cho ai vứt rác,… </a:t>
            </a:r>
          </a:p>
        </p:txBody>
      </p:sp>
      <p:sp>
        <p:nvSpPr>
          <p:cNvPr id="2" name="Rectangle 1"/>
          <p:cNvSpPr/>
          <p:nvPr/>
        </p:nvSpPr>
        <p:spPr>
          <a:xfrm>
            <a:off x="161029" y="5410199"/>
            <a:ext cx="5234090" cy="1323439"/>
          </a:xfrm>
          <a:prstGeom prst="rect">
            <a:avLst/>
          </a:prstGeom>
        </p:spPr>
        <p:txBody>
          <a:bodyPr wrap="square">
            <a:spAutoFit/>
          </a:bodyPr>
          <a:lstStyle/>
          <a:p>
            <a:r>
              <a:rPr lang="da-DK" sz="4000">
                <a:latin typeface="Times New Roman" pitchFamily="18" charset="0"/>
                <a:cs typeface="Times New Roman" pitchFamily="18" charset="0"/>
              </a:rPr>
              <a:t>- Tiếng mưa đập bùng bùng vào lá xoài</a:t>
            </a:r>
            <a:endParaRPr lang="en-US" sz="4000">
              <a:latin typeface="Times New Roman" pitchFamily="18" charset="0"/>
              <a:cs typeface="Times New Roman" pitchFamily="18" charset="0"/>
            </a:endParaRPr>
          </a:p>
        </p:txBody>
      </p:sp>
      <p:sp>
        <p:nvSpPr>
          <p:cNvPr id="15" name="Text Box 10"/>
          <p:cNvSpPr txBox="1">
            <a:spLocks noChangeArrowheads="1"/>
          </p:cNvSpPr>
          <p:nvPr/>
        </p:nvSpPr>
        <p:spPr bwMode="auto">
          <a:xfrm>
            <a:off x="143009" y="2164632"/>
            <a:ext cx="52701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a:cs typeface="Times New Roman" pitchFamily="18" charset="0"/>
              </a:rPr>
              <a:t>- Nh</a:t>
            </a:r>
            <a:r>
              <a:rPr lang="vi-VN" sz="4000">
                <a:cs typeface="Times New Roman" pitchFamily="18" charset="0"/>
              </a:rPr>
              <a:t>ững h</a:t>
            </a:r>
            <a:r>
              <a:rPr lang="en-US" sz="4000">
                <a:cs typeface="Times New Roman" pitchFamily="18" charset="0"/>
              </a:rPr>
              <a:t>ộ</a:t>
            </a:r>
            <a:r>
              <a:rPr lang="vi-VN" sz="4000">
                <a:cs typeface="Times New Roman" pitchFamily="18" charset="0"/>
              </a:rPr>
              <a:t>t </a:t>
            </a:r>
            <a:r>
              <a:rPr lang="en-US" sz="4000">
                <a:cs typeface="Times New Roman" pitchFamily="18" charset="0"/>
              </a:rPr>
              <a:t>sương còn đọng trên lá.</a:t>
            </a:r>
          </a:p>
        </p:txBody>
      </p:sp>
      <p:sp>
        <p:nvSpPr>
          <p:cNvPr id="16" name="Text Box 10"/>
          <p:cNvSpPr txBox="1">
            <a:spLocks noChangeArrowheads="1"/>
          </p:cNvSpPr>
          <p:nvPr/>
        </p:nvSpPr>
        <p:spPr bwMode="auto">
          <a:xfrm>
            <a:off x="233686" y="3471208"/>
            <a:ext cx="50090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dirty="0">
                <a:cs typeface="Times New Roman" pitchFamily="18" charset="0"/>
              </a:rPr>
              <a:t>- </a:t>
            </a:r>
            <a:r>
              <a:rPr lang="en-US" sz="4000" dirty="0" err="1">
                <a:cs typeface="Times New Roman" pitchFamily="18" charset="0"/>
              </a:rPr>
              <a:t>Em</a:t>
            </a:r>
            <a:r>
              <a:rPr lang="en-US" sz="4000" dirty="0">
                <a:cs typeface="Times New Roman" pitchFamily="18" charset="0"/>
              </a:rPr>
              <a:t> </a:t>
            </a:r>
            <a:r>
              <a:rPr lang="en-US" sz="4000" dirty="0" err="1">
                <a:cs typeface="Times New Roman" pitchFamily="18" charset="0"/>
              </a:rPr>
              <a:t>sẽ</a:t>
            </a:r>
            <a:r>
              <a:rPr lang="en-US" sz="4000" dirty="0">
                <a:cs typeface="Times New Roman" pitchFamily="18" charset="0"/>
              </a:rPr>
              <a:t> </a:t>
            </a:r>
            <a:r>
              <a:rPr lang="en-US" sz="4000" dirty="0" err="1">
                <a:cs typeface="Times New Roman" pitchFamily="18" charset="0"/>
              </a:rPr>
              <a:t>bảo</a:t>
            </a:r>
            <a:r>
              <a:rPr lang="en-US" sz="4000" dirty="0">
                <a:cs typeface="Times New Roman" pitchFamily="18" charset="0"/>
              </a:rPr>
              <a:t> </a:t>
            </a:r>
            <a:r>
              <a:rPr lang="en-US" sz="4000" dirty="0" err="1">
                <a:cs typeface="Times New Roman" pitchFamily="18" charset="0"/>
              </a:rPr>
              <a:t>vệ</a:t>
            </a:r>
            <a:r>
              <a:rPr lang="en-US" sz="4000" dirty="0">
                <a:cs typeface="Times New Roman" pitchFamily="18" charset="0"/>
              </a:rPr>
              <a:t> </a:t>
            </a:r>
            <a:r>
              <a:rPr lang="en-US" sz="4000" dirty="0" err="1">
                <a:cs typeface="Times New Roman" pitchFamily="18" charset="0"/>
              </a:rPr>
              <a:t>cánh</a:t>
            </a:r>
            <a:r>
              <a:rPr lang="en-US" sz="4000" dirty="0">
                <a:cs typeface="Times New Roman" pitchFamily="18" charset="0"/>
              </a:rPr>
              <a:t> </a:t>
            </a:r>
            <a:r>
              <a:rPr lang="en-US" sz="4000" dirty="0" err="1">
                <a:cs typeface="Times New Roman" pitchFamily="18" charset="0"/>
              </a:rPr>
              <a:t>đồng</a:t>
            </a:r>
            <a:r>
              <a:rPr lang="en-US" sz="4000" dirty="0">
                <a:cs typeface="Times New Roman" pitchFamily="18" charset="0"/>
              </a:rPr>
              <a:t> </a:t>
            </a:r>
            <a:r>
              <a:rPr lang="en-US" sz="4000" dirty="0" err="1">
                <a:cs typeface="Times New Roman" pitchFamily="18" charset="0"/>
              </a:rPr>
              <a:t>và</a:t>
            </a:r>
            <a:r>
              <a:rPr lang="en-US" sz="4000" dirty="0">
                <a:cs typeface="Times New Roman" pitchFamily="18" charset="0"/>
              </a:rPr>
              <a:t> </a:t>
            </a:r>
            <a:r>
              <a:rPr lang="en-US" sz="4000" dirty="0" err="1">
                <a:cs typeface="Times New Roman" pitchFamily="18" charset="0"/>
              </a:rPr>
              <a:t>phát</a:t>
            </a:r>
            <a:r>
              <a:rPr lang="en-US" sz="4000" dirty="0">
                <a:cs typeface="Times New Roman" pitchFamily="18" charset="0"/>
              </a:rPr>
              <a:t> </a:t>
            </a:r>
            <a:r>
              <a:rPr lang="en-US" sz="4000" dirty="0" err="1">
                <a:cs typeface="Times New Roman" pitchFamily="18" charset="0"/>
              </a:rPr>
              <a:t>động</a:t>
            </a:r>
            <a:r>
              <a:rPr lang="en-US" sz="4000" dirty="0">
                <a:cs typeface="Times New Roman" pitchFamily="18" charset="0"/>
              </a:rPr>
              <a:t> </a:t>
            </a:r>
            <a:r>
              <a:rPr lang="en-US" sz="4000" dirty="0" err="1">
                <a:cs typeface="Times New Roman" pitchFamily="18" charset="0"/>
              </a:rPr>
              <a:t>không</a:t>
            </a:r>
            <a:r>
              <a:rPr lang="en-US" sz="4000" dirty="0">
                <a:cs typeface="Times New Roman" pitchFamily="18" charset="0"/>
              </a:rPr>
              <a:t> </a:t>
            </a:r>
            <a:r>
              <a:rPr lang="en-US" sz="4000" dirty="0" err="1">
                <a:cs typeface="Times New Roman" pitchFamily="18" charset="0"/>
              </a:rPr>
              <a:t>cho</a:t>
            </a:r>
            <a:r>
              <a:rPr lang="en-US" sz="4000" dirty="0">
                <a:cs typeface="Times New Roman" pitchFamily="18" charset="0"/>
              </a:rPr>
              <a:t> </a:t>
            </a:r>
            <a:r>
              <a:rPr lang="en-US" sz="4000" dirty="0" err="1">
                <a:cs typeface="Times New Roman" pitchFamily="18" charset="0"/>
              </a:rPr>
              <a:t>ai</a:t>
            </a:r>
            <a:r>
              <a:rPr lang="en-US" sz="4000" dirty="0">
                <a:cs typeface="Times New Roman" pitchFamily="18" charset="0"/>
              </a:rPr>
              <a:t> </a:t>
            </a:r>
            <a:r>
              <a:rPr lang="en-US" sz="4000" dirty="0" err="1">
                <a:cs typeface="Times New Roman" pitchFamily="18" charset="0"/>
              </a:rPr>
              <a:t>vứt</a:t>
            </a:r>
            <a:r>
              <a:rPr lang="en-US" sz="4000" dirty="0">
                <a:cs typeface="Times New Roman" pitchFamily="18" charset="0"/>
              </a:rPr>
              <a:t> </a:t>
            </a:r>
            <a:r>
              <a:rPr lang="en-US" sz="4000" dirty="0" err="1">
                <a:cs typeface="Times New Roman" pitchFamily="18" charset="0"/>
              </a:rPr>
              <a:t>rác</a:t>
            </a:r>
            <a:r>
              <a:rPr lang="en-US" sz="4000" dirty="0">
                <a:cs typeface="Times New Roman" pitchFamily="18" charset="0"/>
              </a:rPr>
              <a:t>,… </a:t>
            </a:r>
          </a:p>
        </p:txBody>
      </p:sp>
      <p:sp>
        <p:nvSpPr>
          <p:cNvPr id="17" name="Line 11"/>
          <p:cNvSpPr>
            <a:spLocks noChangeShapeType="1"/>
          </p:cNvSpPr>
          <p:nvPr/>
        </p:nvSpPr>
        <p:spPr bwMode="auto">
          <a:xfrm>
            <a:off x="1949265" y="2817261"/>
            <a:ext cx="81078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8" name="Line 11"/>
          <p:cNvSpPr>
            <a:spLocks noChangeShapeType="1"/>
          </p:cNvSpPr>
          <p:nvPr/>
        </p:nvSpPr>
        <p:spPr bwMode="auto">
          <a:xfrm>
            <a:off x="2012619" y="4724400"/>
            <a:ext cx="196303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19" name="Line 11"/>
          <p:cNvSpPr>
            <a:spLocks noChangeShapeType="1"/>
          </p:cNvSpPr>
          <p:nvPr/>
        </p:nvSpPr>
        <p:spPr bwMode="auto">
          <a:xfrm>
            <a:off x="2225672" y="6629400"/>
            <a:ext cx="1536926"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000">
              <a:latin typeface="Times New Roman" pitchFamily="18" charset="0"/>
              <a:cs typeface="Times New Roman" pitchFamily="18" charset="0"/>
            </a:endParaRPr>
          </a:p>
        </p:txBody>
      </p:sp>
      <p:sp>
        <p:nvSpPr>
          <p:cNvPr id="20" name="Rectangle 19"/>
          <p:cNvSpPr/>
          <p:nvPr/>
        </p:nvSpPr>
        <p:spPr>
          <a:xfrm>
            <a:off x="5256338" y="5427063"/>
            <a:ext cx="6691981" cy="1323439"/>
          </a:xfrm>
          <a:prstGeom prst="rect">
            <a:avLst/>
          </a:prstGeom>
        </p:spPr>
        <p:txBody>
          <a:bodyPr wrap="square">
            <a:spAutoFit/>
          </a:bodyPr>
          <a:lstStyle/>
          <a:p>
            <a:r>
              <a:rPr lang="da-DK" sz="4000">
                <a:latin typeface="Times New Roman" pitchFamily="18" charset="0"/>
                <a:cs typeface="Times New Roman" pitchFamily="18" charset="0"/>
              </a:rPr>
              <a:t>- Tiếng mưa đập bùng bùng vào </a:t>
            </a:r>
            <a:r>
              <a:rPr lang="da-DK" sz="4000">
                <a:solidFill>
                  <a:srgbClr val="FF0000"/>
                </a:solidFill>
                <a:latin typeface="Times New Roman" pitchFamily="18" charset="0"/>
                <a:cs typeface="Times New Roman" pitchFamily="18" charset="0"/>
              </a:rPr>
              <a:t>tàu lá chuối</a:t>
            </a:r>
            <a:r>
              <a:rPr lang="da-DK"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80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inVertic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0"/>
      <p:bldP spid="35" grpId="0"/>
      <p:bldP spid="36" grpId="0" animBg="1"/>
      <p:bldP spid="39" grpId="0"/>
      <p:bldP spid="2" grpId="0"/>
      <p:bldP spid="15" grpId="0"/>
      <p:bldP spid="16" grpId="0"/>
      <p:bldP spid="17"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98418" y="3087861"/>
            <a:ext cx="7094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600"/>
          </a:p>
        </p:txBody>
      </p:sp>
      <p:sp>
        <p:nvSpPr>
          <p:cNvPr id="15" name="Text Box 5"/>
          <p:cNvSpPr txBox="1">
            <a:spLocks noChangeArrowheads="1"/>
          </p:cNvSpPr>
          <p:nvPr/>
        </p:nvSpPr>
        <p:spPr bwMode="auto">
          <a:xfrm>
            <a:off x="205628" y="-5706"/>
            <a:ext cx="22296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a:solidFill>
                  <a:srgbClr val="1F05BB"/>
                </a:solidFill>
              </a:rPr>
              <a:t>c. Câu:</a:t>
            </a:r>
          </a:p>
        </p:txBody>
      </p:sp>
      <p:sp>
        <p:nvSpPr>
          <p:cNvPr id="16" name="Text Box 7"/>
          <p:cNvSpPr txBox="1">
            <a:spLocks noChangeArrowheads="1"/>
          </p:cNvSpPr>
          <p:nvPr/>
        </p:nvSpPr>
        <p:spPr bwMode="auto">
          <a:xfrm>
            <a:off x="153489" y="1386003"/>
            <a:ext cx="55223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Bầu trời lúc này như rộng ra và cao hơn ngoài đồng tiếng hót líu lo của con chim chiền chiện.</a:t>
            </a:r>
          </a:p>
        </p:txBody>
      </p:sp>
      <p:sp>
        <p:nvSpPr>
          <p:cNvPr id="18" name="Text Box 9"/>
          <p:cNvSpPr txBox="1">
            <a:spLocks noChangeArrowheads="1"/>
          </p:cNvSpPr>
          <p:nvPr/>
        </p:nvSpPr>
        <p:spPr bwMode="auto">
          <a:xfrm>
            <a:off x="129616" y="3843278"/>
            <a:ext cx="541790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Mặt trời lên hẳn các rặng cây xanh nắng chói chang xuống biển lúa biến màu vàng sậm cánh đồng màu vàng tươi.</a:t>
            </a:r>
          </a:p>
        </p:txBody>
      </p:sp>
      <p:sp>
        <p:nvSpPr>
          <p:cNvPr id="19" name="Text Box 14"/>
          <p:cNvSpPr txBox="1">
            <a:spLocks noChangeArrowheads="1"/>
          </p:cNvSpPr>
          <p:nvPr/>
        </p:nvSpPr>
        <p:spPr bwMode="auto">
          <a:xfrm>
            <a:off x="2042319" y="641944"/>
            <a:ext cx="233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a:solidFill>
                  <a:srgbClr val="1F05BB"/>
                </a:solidFill>
              </a:rPr>
              <a:t>Sai</a:t>
            </a:r>
          </a:p>
        </p:txBody>
      </p:sp>
      <p:sp>
        <p:nvSpPr>
          <p:cNvPr id="20" name="Text Box 15"/>
          <p:cNvSpPr txBox="1">
            <a:spLocks noChangeArrowheads="1"/>
          </p:cNvSpPr>
          <p:nvPr/>
        </p:nvSpPr>
        <p:spPr bwMode="auto">
          <a:xfrm>
            <a:off x="8228412" y="623257"/>
            <a:ext cx="12618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3600" b="1" u="sng">
                <a:solidFill>
                  <a:srgbClr val="1F05BB"/>
                </a:solidFill>
              </a:rPr>
              <a:t>Đúng</a:t>
            </a:r>
          </a:p>
        </p:txBody>
      </p:sp>
      <p:sp>
        <p:nvSpPr>
          <p:cNvPr id="21" name="Line 17"/>
          <p:cNvSpPr>
            <a:spLocks noChangeShapeType="1"/>
          </p:cNvSpPr>
          <p:nvPr/>
        </p:nvSpPr>
        <p:spPr bwMode="auto">
          <a:xfrm>
            <a:off x="5750244" y="806623"/>
            <a:ext cx="0" cy="60309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600"/>
          </a:p>
        </p:txBody>
      </p:sp>
      <p:sp>
        <p:nvSpPr>
          <p:cNvPr id="22" name="Text Box 18"/>
          <p:cNvSpPr txBox="1">
            <a:spLocks noChangeArrowheads="1"/>
          </p:cNvSpPr>
          <p:nvPr/>
        </p:nvSpPr>
        <p:spPr bwMode="auto">
          <a:xfrm>
            <a:off x="5881152" y="1430338"/>
            <a:ext cx="628068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Bầu trời lúc này như rộng ra và cao hơn. Ngoài đồng, con chim chiền chiện cất tiếng hót líu lo.</a:t>
            </a:r>
          </a:p>
        </p:txBody>
      </p:sp>
      <p:sp>
        <p:nvSpPr>
          <p:cNvPr id="25" name="Text Box 20"/>
          <p:cNvSpPr txBox="1">
            <a:spLocks noChangeArrowheads="1"/>
          </p:cNvSpPr>
          <p:nvPr/>
        </p:nvSpPr>
        <p:spPr bwMode="auto">
          <a:xfrm>
            <a:off x="5956744" y="3829767"/>
            <a:ext cx="599157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sz="3600"/>
              <a:t>- Mặt trời lên hẳn qua các rặng cây xanh, ánh nắng chói chang xuống biển lúa biến màu vàng sậm của cánh đồng thành màu vàng tươi.</a:t>
            </a:r>
          </a:p>
        </p:txBody>
      </p:sp>
    </p:spTree>
    <p:custDataLst>
      <p:tags r:id="rId1"/>
    </p:custDataLst>
    <p:extLst>
      <p:ext uri="{BB962C8B-B14F-4D97-AF65-F5344CB8AC3E}">
        <p14:creationId xmlns:p14="http://schemas.microsoft.com/office/powerpoint/2010/main" val="11516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2"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4.4"/>
</p:tagLst>
</file>

<file path=ppt/tags/tag2.xml><?xml version="1.0" encoding="utf-8"?>
<p:tagLst xmlns:a="http://schemas.openxmlformats.org/drawingml/2006/main" xmlns:r="http://schemas.openxmlformats.org/officeDocument/2006/relationships" xmlns:p="http://schemas.openxmlformats.org/presentationml/2006/main">
  <p:tag name="TIMING" val="|1.6|2.5|1.5|2.8|1.7|0.8|0.9|1.3|1.3|1.4|6.8|3.3|3.8|0.7"/>
</p:tagLst>
</file>

<file path=ppt/tags/tag3.xml><?xml version="1.0" encoding="utf-8"?>
<p:tagLst xmlns:a="http://schemas.openxmlformats.org/drawingml/2006/main" xmlns:r="http://schemas.openxmlformats.org/officeDocument/2006/relationships" xmlns:p="http://schemas.openxmlformats.org/presentationml/2006/main">
  <p:tag name="TIMING" val="|7.4|8.6|11.8|5.5|7|5.1|3|4.5|3.2|11.7|3|3.6|4.1|7.5"/>
</p:tagLst>
</file>

<file path=ppt/tags/tag4.xml><?xml version="1.0" encoding="utf-8"?>
<p:tagLst xmlns:a="http://schemas.openxmlformats.org/drawingml/2006/main" xmlns:r="http://schemas.openxmlformats.org/officeDocument/2006/relationships" xmlns:p="http://schemas.openxmlformats.org/presentationml/2006/main">
  <p:tag name="TIMING" val="|2.3|18.5|14.6|9.8|3.6|23.2|12.1|10.9"/>
</p:tagLst>
</file>

<file path=ppt/tags/tag5.xml><?xml version="1.0" encoding="utf-8"?>
<p:tagLst xmlns:a="http://schemas.openxmlformats.org/drawingml/2006/main" xmlns:r="http://schemas.openxmlformats.org/officeDocument/2006/relationships" xmlns:p="http://schemas.openxmlformats.org/presentationml/2006/main">
  <p:tag name="TIMING" val="|2.7|19.7|16.2|19.3"/>
</p:tagLst>
</file>

<file path=ppt/tags/tag6.xml><?xml version="1.0" encoding="utf-8"?>
<p:tagLst xmlns:a="http://schemas.openxmlformats.org/drawingml/2006/main" xmlns:r="http://schemas.openxmlformats.org/officeDocument/2006/relationships" xmlns:p="http://schemas.openxmlformats.org/presentationml/2006/main">
  <p:tag name="TIMING" val="|1.4|11.5|15.1|18.6"/>
</p:tagLst>
</file>

<file path=ppt/tags/tag7.xml><?xml version="1.0" encoding="utf-8"?>
<p:tagLst xmlns:a="http://schemas.openxmlformats.org/drawingml/2006/main" xmlns:r="http://schemas.openxmlformats.org/officeDocument/2006/relationships" xmlns:p="http://schemas.openxmlformats.org/presentationml/2006/main">
  <p:tag name="TIMING" val="|3.6|12|12.6"/>
</p:tagLst>
</file>

<file path=ppt/tags/tag8.xml><?xml version="1.0" encoding="utf-8"?>
<p:tagLst xmlns:a="http://schemas.openxmlformats.org/drawingml/2006/main" xmlns:r="http://schemas.openxmlformats.org/officeDocument/2006/relationships" xmlns:p="http://schemas.openxmlformats.org/presentationml/2006/main">
  <p:tag name="TIMING" val="|0.9|11.4|9|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1742</Words>
  <Application>Microsoft Office PowerPoint</Application>
  <PresentationFormat>Custom</PresentationFormat>
  <Paragraphs>94</Paragraphs>
  <Slides>22</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Times New Roman</vt:lpstr>
      <vt:lpstr>Wingdings</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AA</cp:lastModifiedBy>
  <cp:revision>55</cp:revision>
  <dcterms:created xsi:type="dcterms:W3CDTF">2021-09-18T06:01:14Z</dcterms:created>
  <dcterms:modified xsi:type="dcterms:W3CDTF">2023-10-05T03:23:19Z</dcterms:modified>
</cp:coreProperties>
</file>