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6" r:id="rId3"/>
    <p:sldId id="258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18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2AF03-D8D8-495D-A533-D4A8A6933EE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4B2FF-8E37-4367-A0B2-C036450B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2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4B2FF-8E37-4367-A0B2-C036450B8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4B2FF-8E37-4367-A0B2-C036450B8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1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4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8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3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5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328F-753F-4C42-BE0E-C5BAAA27678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0A46-1E6D-4D33-A735-2366947D5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2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5705"/>
            <a:ext cx="12193057" cy="7031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166" y="140042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THÁI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623456" y="959223"/>
            <a:ext cx="10958944" cy="5687702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273084"/>
                <a:gd name="adj2" fmla="val 59546"/>
              </a:avLst>
            </a:prstTxWarp>
          </a:bodyPr>
          <a:lstStyle/>
          <a:p>
            <a:pPr algn="ctr" defTabSz="463418"/>
            <a:r>
              <a:rPr lang="en-US" sz="3649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  <a:r>
              <a:rPr lang="en-US" sz="3649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</a:t>
            </a:r>
          </a:p>
          <a:p>
            <a:pPr algn="ctr" defTabSz="463418"/>
            <a:r>
              <a:rPr lang="en-US" sz="3649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49" b="1" i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1173" y="2103065"/>
            <a:ext cx="886492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1A1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đến với lớp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K12online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học: 2021 – 2022</a:t>
            </a:r>
          </a:p>
          <a:p>
            <a:pPr algn="ctr"/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3128" y="6194505"/>
            <a:ext cx="702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2021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10\Desktop\h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0898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222866" y="1213658"/>
            <a:ext cx="8229599" cy="4073238"/>
          </a:xfrm>
          <a:prstGeom prst="wedgeEllipseCallout">
            <a:avLst>
              <a:gd name="adj1" fmla="val -55203"/>
              <a:gd name="adj2" fmla="val -199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5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4222866" y="1213658"/>
            <a:ext cx="8794865" cy="4073238"/>
          </a:xfrm>
          <a:prstGeom prst="wedgeEllipseCallout">
            <a:avLst>
              <a:gd name="adj1" fmla="val -50557"/>
              <a:gd name="adj2" fmla="val -3423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Loan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5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dows 10\Desktop\lo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039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3691" y="1233054"/>
            <a:ext cx="93656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BUỔI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SAU.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82633"/>
            <a:ext cx="12679635" cy="73650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254" y="532610"/>
            <a:ext cx="1202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HỌC QUA K12Online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1676401"/>
            <a:ext cx="114549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K12online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15389"/>
            <a:ext cx="12192000" cy="7797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267790"/>
            <a:ext cx="12192000" cy="565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gia học tập đầy đủ,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 học phải xin phép.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đầy đủ sách vở, đồ dùng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khi vào học.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phòng học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phút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vào phòng học bật camera,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 khi phát biểu ý kiến, tắt ngay sau khi phát biểu xong)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 học ngay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>
              <a:lnSpc>
                <a:spcPct val="130000"/>
              </a:lnSpc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zh-CN" sz="32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Mặc</a:t>
            </a:r>
            <a:r>
              <a:rPr lang="en-US" altLang="zh-CN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altLang="zh-CN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altLang="zh-CN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altLang="zh-CN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gàng</a:t>
            </a:r>
            <a:r>
              <a:rPr lang="en-US" altLang="zh-CN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kern="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altLang="zh-CN" sz="3200" kern="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kern="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kern="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zh-CN" sz="3200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ý, tích cực 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tác với cô giáo và bạn trong các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tập.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218" y="448112"/>
            <a:ext cx="10349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QUY LỚP  HỌC TRỰC TUYẾN QUA K12Online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0" y="387927"/>
            <a:ext cx="45719" cy="554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162839" y="312771"/>
            <a:ext cx="11790863" cy="557264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ĐT: 0372316671</a:t>
            </a:r>
          </a:p>
        </p:txBody>
      </p:sp>
    </p:spTree>
    <p:extLst>
      <p:ext uri="{BB962C8B-B14F-4D97-AF65-F5344CB8AC3E}">
        <p14:creationId xmlns:p14="http://schemas.microsoft.com/office/powerpoint/2010/main" val="5777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dows 10\Desktop\5c5ee008134ae514bc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887"/>
            <a:ext cx="12192000" cy="72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2531" y="6038226"/>
            <a:ext cx="11486937" cy="10497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THỂ GIÁO VIÊN TRƯỜNG TH AN THÁI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dows 10\Desktop\z2708830516205_ad6dfcdfdb3158090d4a260b57b8e26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2866" cy="6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222866" y="1213658"/>
            <a:ext cx="7730835" cy="4073238"/>
          </a:xfrm>
          <a:prstGeom prst="wedgeEllipseCallout">
            <a:avLst>
              <a:gd name="adj1" fmla="val -50557"/>
              <a:gd name="adj2" fmla="val -3423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9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4222866" y="1213658"/>
            <a:ext cx="8229599" cy="4073238"/>
          </a:xfrm>
          <a:prstGeom prst="wedgeEllipseCallout">
            <a:avLst>
              <a:gd name="adj1" fmla="val -50557"/>
              <a:gd name="adj2" fmla="val -3423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C:\Users\Windows 10\Desktop\c9b907f7f2b504eb5d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" y="1"/>
            <a:ext cx="4411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4222866" y="1213658"/>
            <a:ext cx="8229599" cy="4073238"/>
          </a:xfrm>
          <a:prstGeom prst="wedgeEllipseCallout">
            <a:avLst>
              <a:gd name="adj1" fmla="val -50557"/>
              <a:gd name="adj2" fmla="val -3423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  <p:pic>
        <p:nvPicPr>
          <p:cNvPr id="5122" name="Picture 2" descr="C:\Users\Windows 10\Desktop\091366569314654a3c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28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4222866" y="1213658"/>
            <a:ext cx="8229599" cy="4073238"/>
          </a:xfrm>
          <a:prstGeom prst="wedgeEllipseCallout">
            <a:avLst>
              <a:gd name="adj1" fmla="val -50557"/>
              <a:gd name="adj2" fmla="val -3423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5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dows 10\Desktop\th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2" y="1"/>
            <a:ext cx="4043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353</Words>
  <Application>Microsoft Office PowerPoint</Application>
  <PresentationFormat>Custom</PresentationFormat>
  <Paragraphs>44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10</cp:lastModifiedBy>
  <cp:revision>47</cp:revision>
  <dcterms:created xsi:type="dcterms:W3CDTF">2021-08-20T01:30:13Z</dcterms:created>
  <dcterms:modified xsi:type="dcterms:W3CDTF">2021-10-06T05:18:29Z</dcterms:modified>
</cp:coreProperties>
</file>