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3"/>
  </p:notesMasterIdLst>
  <p:sldIdLst>
    <p:sldId id="256" r:id="rId3"/>
    <p:sldId id="263" r:id="rId4"/>
    <p:sldId id="267" r:id="rId5"/>
    <p:sldId id="268" r:id="rId6"/>
    <p:sldId id="269" r:id="rId7"/>
    <p:sldId id="270" r:id="rId8"/>
    <p:sldId id="287" r:id="rId9"/>
    <p:sldId id="274" r:id="rId10"/>
    <p:sldId id="271" r:id="rId11"/>
    <p:sldId id="288" r:id="rId12"/>
    <p:sldId id="276" r:id="rId13"/>
    <p:sldId id="420" r:id="rId14"/>
    <p:sldId id="421" r:id="rId15"/>
    <p:sldId id="279" r:id="rId16"/>
    <p:sldId id="280" r:id="rId17"/>
    <p:sldId id="290" r:id="rId18"/>
    <p:sldId id="282" r:id="rId19"/>
    <p:sldId id="284" r:id="rId20"/>
    <p:sldId id="291" r:id="rId21"/>
    <p:sldId id="286" r:id="rId22"/>
    <p:sldId id="283" r:id="rId23"/>
    <p:sldId id="352" r:id="rId24"/>
    <p:sldId id="258" r:id="rId25"/>
    <p:sldId id="399" r:id="rId26"/>
    <p:sldId id="353" r:id="rId27"/>
    <p:sldId id="394" r:id="rId28"/>
    <p:sldId id="375" r:id="rId29"/>
    <p:sldId id="359" r:id="rId30"/>
    <p:sldId id="400" r:id="rId31"/>
    <p:sldId id="422" r:id="rId32"/>
    <p:sldId id="401" r:id="rId33"/>
    <p:sldId id="415" r:id="rId34"/>
    <p:sldId id="360" r:id="rId35"/>
    <p:sldId id="397" r:id="rId36"/>
    <p:sldId id="416" r:id="rId37"/>
    <p:sldId id="363" r:id="rId38"/>
    <p:sldId id="398" r:id="rId39"/>
    <p:sldId id="417" r:id="rId40"/>
    <p:sldId id="289"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E6CD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autoAdjust="0"/>
    <p:restoredTop sz="94660"/>
  </p:normalViewPr>
  <p:slideViewPr>
    <p:cSldViewPr snapToGrid="0">
      <p:cViewPr varScale="1">
        <p:scale>
          <a:sx n="86" d="100"/>
          <a:sy n="86" d="100"/>
        </p:scale>
        <p:origin x="7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D67-09A0-46A8-824F-5982FA01A725}"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1C06-5870-48D3-BA82-C4D4A7C1F4EF}" type="slidenum">
              <a:rPr lang="en-US" smtClean="0"/>
              <a:t>‹#›</a:t>
            </a:fld>
            <a:endParaRPr lang="en-US"/>
          </a:p>
        </p:txBody>
      </p:sp>
    </p:spTree>
    <p:extLst>
      <p:ext uri="{BB962C8B-B14F-4D97-AF65-F5344CB8AC3E}">
        <p14:creationId xmlns:p14="http://schemas.microsoft.com/office/powerpoint/2010/main" val="357872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0946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94920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42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1802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14178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01978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8920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9123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67080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901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600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89404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1294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6636768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13.xml"/><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slide" Target="slide10.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4.xml"/><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16.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20.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slide" Target="slide19.xml"/><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2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34.png"/><Relationship Id="rId5" Type="http://schemas.openxmlformats.org/officeDocument/2006/relationships/image" Target="../media/image29.jpg"/><Relationship Id="rId10" Type="http://schemas.openxmlformats.org/officeDocument/2006/relationships/image" Target="../media/image33.png"/><Relationship Id="rId4" Type="http://schemas.openxmlformats.org/officeDocument/2006/relationships/audio" Target="../media/audio3.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39.png"/><Relationship Id="rId2" Type="http://schemas.microsoft.com/office/2007/relationships/media" Target="../media/media7.mp4"/><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3" Type="http://schemas.openxmlformats.org/officeDocument/2006/relationships/slideLayout" Target="../slideLayouts/slideLayout20.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image" Target="../media/image13.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1.xml"/><Relationship Id="rId5" Type="http://schemas.microsoft.com/office/2007/relationships/hdphoto" Target="../media/hdphoto4.wdp"/><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65.png"/><Relationship Id="rId18" Type="http://schemas.openxmlformats.org/officeDocument/2006/relationships/image" Target="../media/image68.gif"/><Relationship Id="rId26" Type="http://schemas.microsoft.com/office/2007/relationships/hdphoto" Target="../media/hdphoto18.wdp"/><Relationship Id="rId3" Type="http://schemas.openxmlformats.org/officeDocument/2006/relationships/image" Target="../media/image59.png"/><Relationship Id="rId21" Type="http://schemas.openxmlformats.org/officeDocument/2006/relationships/image" Target="../media/image70.png"/><Relationship Id="rId7" Type="http://schemas.openxmlformats.org/officeDocument/2006/relationships/image" Target="../media/image61.png"/><Relationship Id="rId12" Type="http://schemas.openxmlformats.org/officeDocument/2006/relationships/image" Target="../media/image64.gif"/><Relationship Id="rId17" Type="http://schemas.openxmlformats.org/officeDocument/2006/relationships/image" Target="../media/image67.png"/><Relationship Id="rId25" Type="http://schemas.openxmlformats.org/officeDocument/2006/relationships/image" Target="../media/image72.png"/><Relationship Id="rId2" Type="http://schemas.openxmlformats.org/officeDocument/2006/relationships/image" Target="../media/image58.gif"/><Relationship Id="rId16" Type="http://schemas.microsoft.com/office/2007/relationships/hdphoto" Target="../media/hdphoto14.wdp"/><Relationship Id="rId20" Type="http://schemas.microsoft.com/office/2007/relationships/hdphoto" Target="../media/hdphoto15.wdp"/><Relationship Id="rId29" Type="http://schemas.openxmlformats.org/officeDocument/2006/relationships/image" Target="../media/image74.gif"/><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63.gif"/><Relationship Id="rId24" Type="http://schemas.microsoft.com/office/2007/relationships/hdphoto" Target="../media/hdphoto17.wdp"/><Relationship Id="rId5" Type="http://schemas.openxmlformats.org/officeDocument/2006/relationships/image" Target="../media/image60.png"/><Relationship Id="rId15" Type="http://schemas.openxmlformats.org/officeDocument/2006/relationships/image" Target="../media/image66.png"/><Relationship Id="rId23" Type="http://schemas.openxmlformats.org/officeDocument/2006/relationships/image" Target="../media/image71.png"/><Relationship Id="rId28" Type="http://schemas.microsoft.com/office/2007/relationships/hdphoto" Target="../media/hdphoto19.wdp"/><Relationship Id="rId10" Type="http://schemas.microsoft.com/office/2007/relationships/hdphoto" Target="../media/hdphoto12.wdp"/><Relationship Id="rId19" Type="http://schemas.openxmlformats.org/officeDocument/2006/relationships/image" Target="../media/image69.png"/><Relationship Id="rId31" Type="http://schemas.microsoft.com/office/2007/relationships/hdphoto" Target="../media/hdphoto20.wdp"/><Relationship Id="rId4" Type="http://schemas.microsoft.com/office/2007/relationships/hdphoto" Target="../media/hdphoto9.wdp"/><Relationship Id="rId9" Type="http://schemas.openxmlformats.org/officeDocument/2006/relationships/image" Target="../media/image62.png"/><Relationship Id="rId14" Type="http://schemas.microsoft.com/office/2007/relationships/hdphoto" Target="../media/hdphoto13.wdp"/><Relationship Id="rId22" Type="http://schemas.microsoft.com/office/2007/relationships/hdphoto" Target="../media/hdphoto16.wdp"/><Relationship Id="rId27" Type="http://schemas.openxmlformats.org/officeDocument/2006/relationships/image" Target="../media/image73.png"/><Relationship Id="rId30"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image" Target="../media/image13.jp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20.jpg"/><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media" Target="../media/media6.mp3"/><Relationship Id="rId7" Type="http://schemas.openxmlformats.org/officeDocument/2006/relationships/image" Target="../media/image20.jpg"/><Relationship Id="rId12"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6.mp3"/><Relationship Id="rId9" Type="http://schemas.openxmlformats.org/officeDocument/2006/relationships/image" Target="../media/image25.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10.xml"/><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128927" y="5207669"/>
            <a:ext cx="1752296" cy="1650331"/>
          </a:xfrm>
          <a:prstGeom prst="rect">
            <a:avLst/>
          </a:prstGeom>
        </p:spPr>
      </p:pic>
    </p:spTree>
    <p:extLst>
      <p:ext uri="{BB962C8B-B14F-4D97-AF65-F5344CB8AC3E}">
        <p14:creationId xmlns:p14="http://schemas.microsoft.com/office/powerpoint/2010/main" val="394459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131116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4217" y="-85789"/>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44" y="3384038"/>
            <a:ext cx="4011894"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344" y="5098536"/>
            <a:ext cx="4011894"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309032" y="586433"/>
            <a:ext cx="61397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Từ</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ngữ</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miêu</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tả</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đàn</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trong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4036640"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8" y="5098536"/>
            <a:ext cx="4036639"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7"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519816" y="5287953"/>
            <a:ext cx="38592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Rực</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rỡ</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màu</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sắc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965736" y="5387678"/>
            <a:ext cx="17395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Đỏ</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rực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8481837" y="3672336"/>
            <a:ext cx="24978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Thưa</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thớt</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579569" y="3738972"/>
            <a:ext cx="23070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Đơn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điệu</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34727"/>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194" y="3384036"/>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4" y="3203374"/>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282640" y="562429"/>
            <a:ext cx="60048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Trường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Sa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thuộc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40533"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317223" y="4683256"/>
              <a:ext cx="673533" cy="10446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7033099" y="2964459"/>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58166"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7987277" y="3499417"/>
            <a:ext cx="23152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Việt</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Nam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283544" y="5425034"/>
            <a:ext cx="24449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Hàn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1379105" y="5425034"/>
            <a:ext cx="28234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135446" y="3629126"/>
            <a:ext cx="29674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In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nê</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xi 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checkerboard(across)">
                                      <p:cBhvr>
                                        <p:cTn id="56" dur="500"/>
                                        <p:tgtEl>
                                          <p:spTgt spid="32"/>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p:cNvSpPr txBox="1"/>
            <p:nvPr/>
          </p:nvSpPr>
          <p:spPr>
            <a:xfrm>
              <a:off x="7237728" y="841750"/>
              <a:ext cx="38507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TextBox 5"/>
            <p:cNvSpPr txBox="1"/>
            <p:nvPr/>
          </p:nvSpPr>
          <p:spPr>
            <a:xfrm>
              <a:off x="7798166" y="778029"/>
              <a:ext cx="28088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57447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690084" y="562644"/>
            <a:ext cx="622815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Hà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Nội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có</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địa</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tiếng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pic>
        <p:nvPicPr>
          <p:cNvPr id="24" name="Picture 2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7" action="ppaction://hlinksldjump"/>
          </p:cNvPr>
          <p:cNvSpPr txBox="1"/>
          <p:nvPr/>
        </p:nvSpPr>
        <p:spPr>
          <a:xfrm>
            <a:off x="1495382" y="3591229"/>
            <a:ext cx="24352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Hồ</a:t>
            </a:r>
            <a:r>
              <a:rPr kumimoji="0" lang="en-US" sz="4400" b="0" i="0" u="none" strike="noStrike" kern="1200" cap="none" spc="0" normalizeH="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Gươm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2" name="TextBox 31">
            <a:hlinkClick r:id="rId9" action="ppaction://hlinksldjump"/>
          </p:cNvPr>
          <p:cNvSpPr txBox="1"/>
          <p:nvPr/>
        </p:nvSpPr>
        <p:spPr>
          <a:xfrm>
            <a:off x="8307192" y="5253130"/>
            <a:ext cx="245291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Đền</a:t>
            </a:r>
            <a:r>
              <a:rPr lang="en-US" sz="4400" dirty="0">
                <a:ln>
                  <a:solidFill>
                    <a:prstClr val="black">
                      <a:lumMod val="95000"/>
                      <a:lumOff val="5000"/>
                    </a:prstClr>
                  </a:solidFill>
                </a:ln>
                <a:solidFill>
                  <a:prstClr val="white"/>
                </a:solidFill>
                <a:latin typeface="iCiel Cadena" panose="02000503000000020004" charset="0"/>
              </a:rPr>
              <a:t> </a:t>
            </a:r>
            <a:r>
              <a:rPr lang="en-US" sz="4400" dirty="0" err="1">
                <a:ln>
                  <a:solidFill>
                    <a:prstClr val="black">
                      <a:lumMod val="95000"/>
                      <a:lumOff val="5000"/>
                    </a:prstClr>
                  </a:solidFill>
                </a:ln>
                <a:solidFill>
                  <a:prstClr val="white"/>
                </a:solidFill>
                <a:latin typeface="iCiel Cadena" panose="02000503000000020004" charset="0"/>
              </a:rPr>
              <a:t>Hùng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3" name="TextBox 32"/>
          <p:cNvSpPr txBox="1"/>
          <p:nvPr/>
        </p:nvSpPr>
        <p:spPr>
          <a:xfrm>
            <a:off x="8184962" y="3654759"/>
            <a:ext cx="25490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Cung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Đình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4" name="TextBox 33">
            <a:hlinkClick r:id="rId9" action="ppaction://hlinksldjump"/>
          </p:cNvPr>
          <p:cNvSpPr txBox="1"/>
          <p:nvPr/>
        </p:nvSpPr>
        <p:spPr>
          <a:xfrm>
            <a:off x="1285461" y="5327235"/>
            <a:ext cx="26838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Hồ</a:t>
            </a:r>
            <a:r>
              <a:rPr lang="en-US" sz="4400" dirty="0">
                <a:ln>
                  <a:solidFill>
                    <a:prstClr val="black">
                      <a:lumMod val="95000"/>
                      <a:lumOff val="5000"/>
                    </a:prstClr>
                  </a:solidFill>
                </a:ln>
                <a:solidFill>
                  <a:prstClr val="white"/>
                </a:solidFill>
                <a:latin typeface="iCiel Cadena" panose="02000503000000020004" charset="0"/>
              </a:rPr>
              <a:t> con </a:t>
            </a:r>
            <a:r>
              <a:rPr lang="en-US" sz="4400" dirty="0" err="1">
                <a:ln>
                  <a:solidFill>
                    <a:prstClr val="black">
                      <a:lumMod val="95000"/>
                      <a:lumOff val="5000"/>
                    </a:prstClr>
                  </a:solidFill>
                </a:ln>
                <a:solidFill>
                  <a:prstClr val="white"/>
                </a:solidFill>
                <a:latin typeface="iCiel Cadena" panose="02000503000000020004" charset="0"/>
              </a:rPr>
              <a:t>rùa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Tree>
    <p:extLst>
      <p:ext uri="{BB962C8B-B14F-4D97-AF65-F5344CB8AC3E}">
        <p14:creationId xmlns:p14="http://schemas.microsoft.com/office/powerpoint/2010/main"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heckerboard(across)">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heckerboard(across)">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9742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4684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508" y="1771650"/>
            <a:ext cx="4882895" cy="5086350"/>
          </a:xfrm>
          <a:prstGeom prst="rect">
            <a:avLst/>
          </a:prstGeom>
        </p:spPr>
      </p:pic>
      <p:sp>
        <p:nvSpPr>
          <p:cNvPr id="23" name="Rectangle 22">
            <a:extLst>
              <a:ext uri="{FF2B5EF4-FFF2-40B4-BE49-F238E27FC236}">
                <a16:creationId xmlns:a16="http://schemas.microsoft.com/office/drawing/2014/main" id="{68CCCB1E-5D6D-4B1D-94ED-906BCD4A2D0C}"/>
              </a:ext>
            </a:extLst>
          </p:cNvPr>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p>
        </p:txBody>
      </p:sp>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494" y="323532"/>
            <a:ext cx="609600" cy="609600"/>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2"/>
                                        </p:tgtEl>
                                        <p:attrNameLst>
                                          <p:attrName>r</p:attrName>
                                        </p:attrNameLst>
                                      </p:cBhvr>
                                    </p:animRot>
                                    <p:animRot by="-240000">
                                      <p:cBhvr>
                                        <p:cTn id="9" dur="200" fill="hold">
                                          <p:stCondLst>
                                            <p:cond delay="200"/>
                                          </p:stCondLst>
                                        </p:cTn>
                                        <p:tgtEl>
                                          <p:spTgt spid="22"/>
                                        </p:tgtEl>
                                        <p:attrNameLst>
                                          <p:attrName>r</p:attrName>
                                        </p:attrNameLst>
                                      </p:cBhvr>
                                    </p:animRot>
                                    <p:animRot by="240000">
                                      <p:cBhvr>
                                        <p:cTn id="10" dur="200" fill="hold">
                                          <p:stCondLst>
                                            <p:cond delay="400"/>
                                          </p:stCondLst>
                                        </p:cTn>
                                        <p:tgtEl>
                                          <p:spTgt spid="22"/>
                                        </p:tgtEl>
                                        <p:attrNameLst>
                                          <p:attrName>r</p:attrName>
                                        </p:attrNameLst>
                                      </p:cBhvr>
                                    </p:animRot>
                                    <p:animRot by="-240000">
                                      <p:cBhvr>
                                        <p:cTn id="11" dur="200" fill="hold">
                                          <p:stCondLst>
                                            <p:cond delay="600"/>
                                          </p:stCondLst>
                                        </p:cTn>
                                        <p:tgtEl>
                                          <p:spTgt spid="22"/>
                                        </p:tgtEl>
                                        <p:attrNameLst>
                                          <p:attrName>r</p:attrName>
                                        </p:attrNameLst>
                                      </p:cBhvr>
                                    </p:animRot>
                                    <p:animRot by="120000">
                                      <p:cBhvr>
                                        <p:cTn id="12" dur="200" fill="hold">
                                          <p:stCondLst>
                                            <p:cond delay="800"/>
                                          </p:stCondLst>
                                        </p:cTn>
                                        <p:tgtEl>
                                          <p:spTgt spid="2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by="(-#ppt_w*2)" calcmode="lin" valueType="num">
                                      <p:cBhvr rctx="PPT">
                                        <p:cTn id="21" dur="250" autoRev="1" fill="hold">
                                          <p:stCondLst>
                                            <p:cond delay="0"/>
                                          </p:stCondLst>
                                        </p:cTn>
                                        <p:tgtEl>
                                          <p:spTgt spid="23"/>
                                        </p:tgtEl>
                                        <p:attrNameLst>
                                          <p:attrName>ppt_w</p:attrName>
                                        </p:attrNameLst>
                                      </p:cBhvr>
                                    </p:anim>
                                    <p:anim by="(#ppt_w*0.50)" calcmode="lin" valueType="num">
                                      <p:cBhvr>
                                        <p:cTn id="22" dur="250" decel="50000" autoRev="1" fill="hold">
                                          <p:stCondLst>
                                            <p:cond delay="0"/>
                                          </p:stCondLst>
                                        </p:cTn>
                                        <p:tgtEl>
                                          <p:spTgt spid="23"/>
                                        </p:tgtEl>
                                        <p:attrNameLst>
                                          <p:attrName>ppt_x</p:attrName>
                                        </p:attrNameLst>
                                      </p:cBhvr>
                                    </p:anim>
                                    <p:anim from="(-#ppt_h/2)" to="(#ppt_y)" calcmode="lin" valueType="num">
                                      <p:cBhvr>
                                        <p:cTn id="23" dur="500" fill="hold">
                                          <p:stCondLst>
                                            <p:cond delay="0"/>
                                          </p:stCondLst>
                                        </p:cTn>
                                        <p:tgtEl>
                                          <p:spTgt spid="23"/>
                                        </p:tgtEl>
                                        <p:attrNameLst>
                                          <p:attrName>ppt_y</p:attrName>
                                        </p:attrNameLst>
                                      </p:cBhvr>
                                    </p:anim>
                                    <p:animRot by="21600000">
                                      <p:cBhvr>
                                        <p:cTn id="24" dur="500" fill="hold">
                                          <p:stCondLst>
                                            <p:cond delay="0"/>
                                          </p:stCondLst>
                                        </p:cTn>
                                        <p:tgtEl>
                                          <p:spTgt spid="23"/>
                                        </p:tgtEl>
                                        <p:attrNameLst>
                                          <p:attrName>r</p:attrName>
                                        </p:attrNameLst>
                                      </p:cBhvr>
                                    </p:animRot>
                                  </p:childTnLst>
                                </p:cTn>
                              </p:par>
                            </p:childTnLst>
                          </p:cTn>
                        </p:par>
                        <p:par>
                          <p:cTn id="25" fill="hold">
                            <p:stCondLst>
                              <p:cond delay="1050"/>
                            </p:stCondLst>
                            <p:childTnLst>
                              <p:par>
                                <p:cTn id="26" presetID="32" presetClass="emph" presetSubtype="0" repeatCount="indefinite" fill="hold" grpId="1" nodeType="afterEffect">
                                  <p:stCondLst>
                                    <p:cond delay="0"/>
                                  </p:stCondLst>
                                  <p:iterate type="lt">
                                    <p:tmPct val="0"/>
                                  </p:iterate>
                                  <p:childTnLst>
                                    <p:animRot by="120000">
                                      <p:cBhvr>
                                        <p:cTn id="27" dur="75" fill="hold">
                                          <p:stCondLst>
                                            <p:cond delay="0"/>
                                          </p:stCondLst>
                                        </p:cTn>
                                        <p:tgtEl>
                                          <p:spTgt spid="23"/>
                                        </p:tgtEl>
                                        <p:attrNameLst>
                                          <p:attrName>r</p:attrName>
                                        </p:attrNameLst>
                                      </p:cBhvr>
                                    </p:animRot>
                                    <p:animRot by="-240000">
                                      <p:cBhvr>
                                        <p:cTn id="28" dur="150" fill="hold">
                                          <p:stCondLst>
                                            <p:cond delay="150"/>
                                          </p:stCondLst>
                                        </p:cTn>
                                        <p:tgtEl>
                                          <p:spTgt spid="23"/>
                                        </p:tgtEl>
                                        <p:attrNameLst>
                                          <p:attrName>r</p:attrName>
                                        </p:attrNameLst>
                                      </p:cBhvr>
                                    </p:animRot>
                                    <p:animRot by="240000">
                                      <p:cBhvr>
                                        <p:cTn id="29" dur="150" fill="hold">
                                          <p:stCondLst>
                                            <p:cond delay="300"/>
                                          </p:stCondLst>
                                        </p:cTn>
                                        <p:tgtEl>
                                          <p:spTgt spid="23"/>
                                        </p:tgtEl>
                                        <p:attrNameLst>
                                          <p:attrName>r</p:attrName>
                                        </p:attrNameLst>
                                      </p:cBhvr>
                                    </p:animRot>
                                    <p:animRot by="-240000">
                                      <p:cBhvr>
                                        <p:cTn id="30" dur="150" fill="hold">
                                          <p:stCondLst>
                                            <p:cond delay="450"/>
                                          </p:stCondLst>
                                        </p:cTn>
                                        <p:tgtEl>
                                          <p:spTgt spid="23"/>
                                        </p:tgtEl>
                                        <p:attrNameLst>
                                          <p:attrName>r</p:attrName>
                                        </p:attrNameLst>
                                      </p:cBhvr>
                                    </p:animRot>
                                    <p:animRot by="120000">
                                      <p:cBhvr>
                                        <p:cTn id="31" dur="150" fill="hold">
                                          <p:stCondLst>
                                            <p:cond delay="600"/>
                                          </p:stCondLst>
                                        </p:cTn>
                                        <p:tgtEl>
                                          <p:spTgt spid="23"/>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 by="(-#ppt_w*2)" calcmode="lin" valueType="num">
                                      <p:cBhvr rctx="PPT">
                                        <p:cTn id="34" dur="125" autoRev="1" fill="hold">
                                          <p:stCondLst>
                                            <p:cond delay="0"/>
                                          </p:stCondLst>
                                        </p:cTn>
                                        <p:tgtEl>
                                          <p:spTgt spid="23">
                                            <p:txEl>
                                              <p:pRg st="0" end="0"/>
                                            </p:txEl>
                                          </p:spTgt>
                                        </p:tgtEl>
                                        <p:attrNameLst>
                                          <p:attrName>ppt_w</p:attrName>
                                        </p:attrNameLst>
                                      </p:cBhvr>
                                    </p:anim>
                                    <p:anim by="(#ppt_w*0.50)" calcmode="lin" valueType="num">
                                      <p:cBhvr>
                                        <p:cTn id="35" dur="125" decel="50000" autoRev="1" fill="hold">
                                          <p:stCondLst>
                                            <p:cond delay="0"/>
                                          </p:stCondLst>
                                        </p:cTn>
                                        <p:tgtEl>
                                          <p:spTgt spid="23">
                                            <p:txEl>
                                              <p:pRg st="0" end="0"/>
                                            </p:txEl>
                                          </p:spTgt>
                                        </p:tgtEl>
                                        <p:attrNameLst>
                                          <p:attrName>ppt_x</p:attrName>
                                        </p:attrNameLst>
                                      </p:cBhvr>
                                    </p:anim>
                                    <p:anim from="(-#ppt_h/2)" to="(#ppt_y)" calcmode="lin" valueType="num">
                                      <p:cBhvr>
                                        <p:cTn id="36" dur="250" fill="hold">
                                          <p:stCondLst>
                                            <p:cond delay="0"/>
                                          </p:stCondLst>
                                        </p:cTn>
                                        <p:tgtEl>
                                          <p:spTgt spid="23">
                                            <p:txEl>
                                              <p:pRg st="0" end="0"/>
                                            </p:txEl>
                                          </p:spTgt>
                                        </p:tgtEl>
                                        <p:attrNameLst>
                                          <p:attrName>ppt_y</p:attrName>
                                        </p:attrNameLst>
                                      </p:cBhvr>
                                    </p:anim>
                                    <p:animRot by="21600000">
                                      <p:cBhvr>
                                        <p:cTn id="37"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8" presetID="32" presetClass="emph" presetSubtype="0" repeatCount="indefinite" fill="hold" nodeType="withEffect">
                                  <p:stCondLst>
                                    <p:cond delay="0"/>
                                  </p:stCondLst>
                                  <p:iterate type="lt">
                                    <p:tmPct val="0"/>
                                  </p:iterate>
                                  <p:childTnLst>
                                    <p:animRot by="120000">
                                      <p:cBhvr>
                                        <p:cTn id="39" dur="100" fill="hold">
                                          <p:stCondLst>
                                            <p:cond delay="0"/>
                                          </p:stCondLst>
                                        </p:cTn>
                                        <p:tgtEl>
                                          <p:spTgt spid="23">
                                            <p:txEl>
                                              <p:pRg st="0" end="0"/>
                                            </p:txEl>
                                          </p:spTgt>
                                        </p:tgtEl>
                                        <p:attrNameLst>
                                          <p:attrName>r</p:attrName>
                                        </p:attrNameLst>
                                      </p:cBhvr>
                                    </p:animRot>
                                    <p:animRot by="-240000">
                                      <p:cBhvr>
                                        <p:cTn id="40" dur="200" fill="hold">
                                          <p:stCondLst>
                                            <p:cond delay="200"/>
                                          </p:stCondLst>
                                        </p:cTn>
                                        <p:tgtEl>
                                          <p:spTgt spid="23">
                                            <p:txEl>
                                              <p:pRg st="0" end="0"/>
                                            </p:txEl>
                                          </p:spTgt>
                                        </p:tgtEl>
                                        <p:attrNameLst>
                                          <p:attrName>r</p:attrName>
                                        </p:attrNameLst>
                                      </p:cBhvr>
                                    </p:animRot>
                                    <p:animRot by="240000">
                                      <p:cBhvr>
                                        <p:cTn id="41" dur="200" fill="hold">
                                          <p:stCondLst>
                                            <p:cond delay="400"/>
                                          </p:stCondLst>
                                        </p:cTn>
                                        <p:tgtEl>
                                          <p:spTgt spid="23">
                                            <p:txEl>
                                              <p:pRg st="0" end="0"/>
                                            </p:txEl>
                                          </p:spTgt>
                                        </p:tgtEl>
                                        <p:attrNameLst>
                                          <p:attrName>r</p:attrName>
                                        </p:attrNameLst>
                                      </p:cBhvr>
                                    </p:animRot>
                                    <p:animRot by="-240000">
                                      <p:cBhvr>
                                        <p:cTn id="42" dur="200" fill="hold">
                                          <p:stCondLst>
                                            <p:cond delay="600"/>
                                          </p:stCondLst>
                                        </p:cTn>
                                        <p:tgtEl>
                                          <p:spTgt spid="23">
                                            <p:txEl>
                                              <p:pRg st="0" end="0"/>
                                            </p:txEl>
                                          </p:spTgt>
                                        </p:tgtEl>
                                        <p:attrNameLst>
                                          <p:attrName>r</p:attrName>
                                        </p:attrNameLst>
                                      </p:cBhvr>
                                    </p:animRot>
                                    <p:animRot by="120000">
                                      <p:cBhvr>
                                        <p:cTn id="43" dur="200" fill="hold">
                                          <p:stCondLst>
                                            <p:cond delay="800"/>
                                          </p:stCondLst>
                                        </p:cTn>
                                        <p:tgtEl>
                                          <p:spTgt spid="23">
                                            <p:txEl>
                                              <p:pRg st="0" end="0"/>
                                            </p:txEl>
                                          </p:spTgt>
                                        </p:tgtEl>
                                        <p:attrNameLst>
                                          <p:attrName>r</p:attrName>
                                        </p:attrNameLst>
                                      </p:cBhvr>
                                    </p:animRot>
                                  </p:childTnLst>
                                </p:cTn>
                              </p:par>
                            </p:childTnLst>
                          </p:cTn>
                        </p:par>
                        <p:par>
                          <p:cTn id="44" fill="hold">
                            <p:stCondLst>
                              <p:cond delay="2050"/>
                            </p:stCondLst>
                            <p:childTnLst>
                              <p:par>
                                <p:cTn id="45" presetID="3" presetClass="mediacall" presetSubtype="0" fill="hold" nodeType="afterEffect">
                                  <p:stCondLst>
                                    <p:cond delay="10000"/>
                                  </p:stCondLst>
                                  <p:childTnLst>
                                    <p:cmd type="call" cmd="stop">
                                      <p:cBhvr>
                                        <p:cTn id="4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0" y="421755"/>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732030" y="333828"/>
            <a:ext cx="6328228" cy="604900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21</a:t>
            </a:r>
          </a:p>
        </p:txBody>
      </p:sp>
      <p:sp>
        <p:nvSpPr>
          <p:cNvPr id="4" name="TextBox 3">
            <a:extLst>
              <a:ext uri="{FF2B5EF4-FFF2-40B4-BE49-F238E27FC236}">
                <a16:creationId xmlns:a16="http://schemas.microsoft.com/office/drawing/2014/main" id="{C5391446-C85F-483F-98CF-FBF2E3BC1DD8}"/>
              </a:ext>
            </a:extLst>
          </p:cNvPr>
          <p:cNvSpPr txBox="1"/>
          <p:nvPr/>
        </p:nvSpPr>
        <p:spPr>
          <a:xfrm>
            <a:off x="2413590" y="2528790"/>
            <a:ext cx="9027042"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Hồ</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Gươm</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92343" y="1665448"/>
            <a:ext cx="6422065" cy="29532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47F34-6F0B-4262-A5A5-F7680711A5E2}"/>
              </a:ext>
            </a:extLst>
          </p:cNvPr>
          <p:cNvSpPr txBox="1"/>
          <p:nvPr/>
        </p:nvSpPr>
        <p:spPr>
          <a:xfrm>
            <a:off x="3980121" y="1817906"/>
            <a:ext cx="4231758" cy="2800767"/>
          </a:xfrm>
          <a:prstGeom prst="rect">
            <a:avLst/>
          </a:prstGeom>
          <a:noFill/>
        </p:spPr>
        <p:txBody>
          <a:bodyPr wrap="square" rtlCol="0">
            <a:spAutoFit/>
          </a:bodyPr>
          <a:lstStyle/>
          <a:p>
            <a:pPr algn="ctr"/>
            <a:r>
              <a:rPr lang="en-US" sz="8800" b="1" dirty="0" err="1">
                <a:solidFill>
                  <a:schemeClr val="bg1"/>
                </a:solidFill>
              </a:rPr>
              <a:t>Tiết</a:t>
            </a:r>
            <a:r>
              <a:rPr lang="en-US" sz="8800" b="1" dirty="0">
                <a:solidFill>
                  <a:schemeClr val="bg1"/>
                </a:solidFill>
              </a:rPr>
              <a:t> 1 +2</a:t>
            </a:r>
          </a:p>
          <a:p>
            <a:pPr algn="ctr"/>
            <a:r>
              <a:rPr lang="en-US" sz="8800" b="1" dirty="0">
                <a:solidFill>
                  <a:schemeClr val="bg1"/>
                </a:solidFill>
              </a:rPr>
              <a:t>ĐỌC</a:t>
            </a:r>
          </a:p>
        </p:txBody>
      </p:sp>
    </p:spTree>
    <p:extLst>
      <p:ext uri="{BB962C8B-B14F-4D97-AF65-F5344CB8AC3E}">
        <p14:creationId xmlns:p14="http://schemas.microsoft.com/office/powerpoint/2010/main" val="1801358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804763" y="893800"/>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670922" y="19973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4200351" y="1162510"/>
            <a:ext cx="6855320" cy="523220"/>
          </a:xfrm>
          <a:prstGeom prst="rect">
            <a:avLst/>
          </a:prstGeom>
          <a:noFill/>
        </p:spPr>
        <p:txBody>
          <a:bodyPr wrap="square" rtlCol="0">
            <a:spAutoFit/>
          </a:bodyPr>
          <a:lstStyle/>
          <a:p>
            <a:r>
              <a:rPr lang="vi-VN" sz="2800" dirty="0">
                <a:latin typeface="+mj-lt"/>
              </a:rPr>
              <a:t>Em biết những gì về Thủ đô Hà Nội?</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59202" y="1194946"/>
            <a:ext cx="927752" cy="488951"/>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51811" y="1802931"/>
            <a:ext cx="8108339" cy="4560942"/>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57340" y="719741"/>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418520" y="17909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57956" y="1798239"/>
            <a:ext cx="11603672" cy="4783314"/>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8752115" y="4126866"/>
            <a:ext cx="1915885" cy="2744533"/>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1410120" y="4465763"/>
            <a:ext cx="1915885" cy="2744533"/>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4964890" y="4116280"/>
            <a:ext cx="2655110"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06C403-C51E-40A0-AB30-C438388C0D0B}"/>
              </a:ext>
            </a:extLst>
          </p:cNvPr>
          <p:cNvSpPr txBox="1"/>
          <p:nvPr/>
        </p:nvSpPr>
        <p:spPr>
          <a:xfrm>
            <a:off x="5346932" y="4176915"/>
            <a:ext cx="1891026"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42938" y="809262"/>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688900" y="672708"/>
            <a:ext cx="7154436" cy="809965"/>
          </a:xfrm>
          <a:prstGeom prst="rect">
            <a:avLst/>
          </a:prstGeom>
          <a:noFill/>
        </p:spPr>
        <p:txBody>
          <a:bodyPr wrap="square" rtlCol="0">
            <a:spAutoFit/>
          </a:bodyPr>
          <a:lstStyle/>
          <a:p>
            <a:pPr algn="ctr">
              <a:lnSpc>
                <a:spcPct val="150000"/>
              </a:lnSpc>
            </a:pPr>
            <a:r>
              <a:rPr lang="vi-VN" sz="3600" b="1" dirty="0">
                <a:solidFill>
                  <a:srgbClr val="FF0000"/>
                </a:solidFill>
                <a:latin typeface="+mj-lt"/>
              </a:rPr>
              <a:t>Từ ngữ</a:t>
            </a:r>
            <a:endParaRPr lang="en-US" sz="36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137963" y="1665400"/>
            <a:ext cx="7995683" cy="650499"/>
          </a:xfrm>
          <a:prstGeom prst="rect">
            <a:avLst/>
          </a:prstGeom>
        </p:spPr>
        <p:txBody>
          <a:bodyPr wrap="square">
            <a:spAutoFit/>
          </a:bodyPr>
          <a:lstStyle/>
          <a:p>
            <a:pPr algn="just">
              <a:lnSpc>
                <a:spcPct val="150000"/>
              </a:lnSpc>
            </a:pPr>
            <a:r>
              <a:rPr lang="vi-VN" sz="2800" dirty="0">
                <a:latin typeface="+mj-lt"/>
              </a:rPr>
              <a:t>     Hồ Gươm</a:t>
            </a:r>
          </a:p>
        </p:txBody>
      </p:sp>
      <p:sp>
        <p:nvSpPr>
          <p:cNvPr id="6" name="Oval 5">
            <a:extLst>
              <a:ext uri="{FF2B5EF4-FFF2-40B4-BE49-F238E27FC236}">
                <a16:creationId xmlns:a16="http://schemas.microsoft.com/office/drawing/2014/main" id="{05260A31-877E-46DB-BCEB-DF51C579FAA0}"/>
              </a:ext>
            </a:extLst>
          </p:cNvPr>
          <p:cNvSpPr/>
          <p:nvPr/>
        </p:nvSpPr>
        <p:spPr>
          <a:xfrm>
            <a:off x="2237280" y="1919063"/>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4058729" y="1780716"/>
            <a:ext cx="6942924" cy="523220"/>
          </a:xfrm>
          <a:prstGeom prst="rect">
            <a:avLst/>
          </a:prstGeom>
          <a:noFill/>
        </p:spPr>
        <p:txBody>
          <a:bodyPr wrap="square" rtlCol="0">
            <a:spAutoFit/>
          </a:bodyPr>
          <a:lstStyle/>
          <a:p>
            <a:pPr algn="just"/>
            <a:r>
              <a:rPr lang="vi-VN" sz="2800" dirty="0">
                <a:solidFill>
                  <a:schemeClr val="accent6">
                    <a:lumMod val="50000"/>
                  </a:schemeClr>
                </a:solidFill>
                <a:latin typeface="+mj-lt"/>
              </a:rPr>
              <a:t>: còn gọi là hồ Hoàn Kiếm, ở Thủ đô Hà Nội.</a:t>
            </a:r>
            <a:endParaRPr lang="en-US" sz="28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519502" y="5148179"/>
            <a:ext cx="7995683" cy="650499"/>
          </a:xfrm>
          <a:prstGeom prst="rect">
            <a:avLst/>
          </a:prstGeom>
        </p:spPr>
        <p:txBody>
          <a:bodyPr wrap="square">
            <a:spAutoFit/>
          </a:bodyPr>
          <a:lstStyle/>
          <a:p>
            <a:pPr algn="just">
              <a:lnSpc>
                <a:spcPct val="150000"/>
              </a:lnSpc>
            </a:pPr>
            <a:r>
              <a:rPr lang="vi-VN" sz="2800" dirty="0">
                <a:latin typeface="+mj-lt"/>
              </a:rPr>
              <a:t>     Cổ kính</a:t>
            </a:r>
          </a:p>
        </p:txBody>
      </p:sp>
      <p:sp>
        <p:nvSpPr>
          <p:cNvPr id="15" name="Oval 14">
            <a:extLst>
              <a:ext uri="{FF2B5EF4-FFF2-40B4-BE49-F238E27FC236}">
                <a16:creationId xmlns:a16="http://schemas.microsoft.com/office/drawing/2014/main" id="{275D6F96-67B9-4FB5-8B92-2BC2A3F22885}"/>
              </a:ext>
            </a:extLst>
          </p:cNvPr>
          <p:cNvSpPr/>
          <p:nvPr/>
        </p:nvSpPr>
        <p:spPr>
          <a:xfrm>
            <a:off x="4608112" y="5346650"/>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8" name="TextBox 17">
            <a:extLst>
              <a:ext uri="{FF2B5EF4-FFF2-40B4-BE49-F238E27FC236}">
                <a16:creationId xmlns:a16="http://schemas.microsoft.com/office/drawing/2014/main" id="{5B42D5D3-88EA-4F35-886E-E862639836F5}"/>
              </a:ext>
            </a:extLst>
          </p:cNvPr>
          <p:cNvSpPr txBox="1"/>
          <p:nvPr/>
        </p:nvSpPr>
        <p:spPr>
          <a:xfrm>
            <a:off x="6943548" y="5271762"/>
            <a:ext cx="6380197" cy="523220"/>
          </a:xfrm>
          <a:prstGeom prst="rect">
            <a:avLst/>
          </a:prstGeom>
          <a:noFill/>
        </p:spPr>
        <p:txBody>
          <a:bodyPr wrap="square" rtlCol="0">
            <a:spAutoFit/>
          </a:bodyPr>
          <a:lstStyle/>
          <a:p>
            <a:pPr algn="just"/>
            <a:r>
              <a:rPr lang="vi-VN" sz="2800" dirty="0">
                <a:solidFill>
                  <a:schemeClr val="accent6">
                    <a:lumMod val="50000"/>
                  </a:schemeClr>
                </a:solidFill>
                <a:latin typeface="+mj-lt"/>
              </a:rPr>
              <a:t>: cổ và trang nghiêm.</a:t>
            </a:r>
            <a:endParaRPr lang="en-US" sz="2800" dirty="0">
              <a:solidFill>
                <a:schemeClr val="accent6">
                  <a:lumMod val="50000"/>
                </a:schemeClr>
              </a:solidFill>
              <a:latin typeface="+mj-lt"/>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44" y="2587125"/>
            <a:ext cx="3837860"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7530191" y="2587124"/>
            <a:ext cx="3506268"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a:t>
            </a:r>
            <a:r>
              <a:rPr lang="en-US" sz="2800" b="1" dirty="0" err="1">
                <a:solidFill>
                  <a:srgbClr val="17479D"/>
                </a:solidFill>
                <a:latin typeface="+mj-lt"/>
              </a:rPr>
              <a:t>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 </a:t>
            </a:r>
          </a:p>
        </p:txBody>
      </p:sp>
    </p:spTree>
    <p:custDataLst>
      <p:tags r:id="rId1"/>
    </p:custDataLst>
    <p:extLst>
      <p:ext uri="{BB962C8B-B14F-4D97-AF65-F5344CB8AC3E}">
        <p14:creationId xmlns:p14="http://schemas.microsoft.com/office/powerpoint/2010/main" val="10336989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55" y="3323694"/>
            <a:ext cx="3384258"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97679" y="533462"/>
            <a:ext cx="7178026"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Buổi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em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học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1" name="TextBox 30">
            <a:hlinkClick r:id="rId9" action="ppaction://hlinksldjump"/>
          </p:cNvPr>
          <p:cNvSpPr txBox="1"/>
          <p:nvPr/>
        </p:nvSpPr>
        <p:spPr>
          <a:xfrm>
            <a:off x="977862" y="3368537"/>
            <a:ext cx="36172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Khám</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phá</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đáy</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biển</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ở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Trường</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Sa</a:t>
            </a:r>
            <a:endParaRPr kumimoji="0" lang="en-US" sz="36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39" name="Group 38"/>
          <p:cNvGrpSpPr/>
          <p:nvPr/>
        </p:nvGrpSpPr>
        <p:grpSpPr>
          <a:xfrm>
            <a:off x="935980" y="4683256"/>
            <a:ext cx="4298766" cy="1859147"/>
            <a:chOff x="935980" y="4683256"/>
            <a:chExt cx="4298766" cy="1859147"/>
          </a:xfrm>
        </p:grpSpPr>
        <p:pic>
          <p:nvPicPr>
            <p:cNvPr id="13" name="Picture 12">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1" action="ppaction://hlinksldjump"/>
            </p:cNvPr>
            <p:cNvSpPr txBox="1"/>
            <p:nvPr/>
          </p:nvSpPr>
          <p:spPr>
            <a:xfrm>
              <a:off x="1624661" y="5425033"/>
              <a:ext cx="21843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Đáy</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
        <p:nvSpPr>
          <p:cNvPr id="33" name="TextBox 32">
            <a:hlinkClick r:id="rId11" action="ppaction://hlinksldjump"/>
          </p:cNvPr>
          <p:cNvSpPr txBox="1"/>
          <p:nvPr/>
        </p:nvSpPr>
        <p:spPr>
          <a:xfrm>
            <a:off x="8265395" y="3665769"/>
            <a:ext cx="253947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Biển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4" name="Group 3"/>
          <p:cNvGrpSpPr/>
          <p:nvPr/>
        </p:nvGrpSpPr>
        <p:grpSpPr>
          <a:xfrm>
            <a:off x="7595379" y="5098536"/>
            <a:ext cx="3384258" cy="1422439"/>
            <a:chOff x="7595379" y="5098536"/>
            <a:chExt cx="3384258" cy="1422439"/>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8142090" y="5388618"/>
              <a:ext cx="25108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Trường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Sa</a:t>
              </a: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1" presetID="2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1243453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24445184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3848520" y="294031"/>
            <a:ext cx="7591660" cy="830997"/>
          </a:xfrm>
          <a:prstGeom prst="rect">
            <a:avLst/>
          </a:prstGeom>
          <a:noFill/>
        </p:spPr>
        <p:txBody>
          <a:bodyPr wrap="square" rtlCol="0">
            <a:spAutoFit/>
          </a:bodyPr>
          <a:lstStyle/>
          <a:p>
            <a:r>
              <a:rPr lang="vi-VN" sz="4800" dirty="0">
                <a:latin typeface="+mj-lt"/>
              </a:rPr>
              <a:t>TRẢ LỜI CÂU HỎI</a:t>
            </a:r>
            <a:endParaRPr lang="en-US" sz="4800" dirty="0">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437103" y="1264203"/>
            <a:ext cx="7180997"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26570" y="1757440"/>
            <a:ext cx="95836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3627884" y="4563237"/>
            <a:ext cx="7180997"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2241433" y="5166703"/>
            <a:ext cx="8669015"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Cầu Thê Húc có màu son, cong cong như con tôm, dẫn vào đền Ngọc Sơn.</a:t>
            </a:r>
            <a:endParaRPr lang="vi-VN" sz="2800" dirty="0">
              <a:solidFill>
                <a:srgbClr val="FF0000"/>
              </a:solidFill>
              <a:latin typeface="+mj-lt"/>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468103" y="255069"/>
            <a:ext cx="2488760" cy="209014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1846866" y="2465247"/>
            <a:ext cx="4003307" cy="1977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12" y="2444681"/>
            <a:ext cx="4947378" cy="19686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70016" y="590142"/>
            <a:ext cx="750026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vi-VN" sz="2800" dirty="0">
                <a:latin typeface="+mj-lt"/>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570016" y="1080739"/>
            <a:ext cx="6483927"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7053943" y="407712"/>
            <a:ext cx="4615870" cy="2183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293707" y="2539333"/>
            <a:ext cx="707810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4. </a:t>
            </a:r>
            <a:r>
              <a:rPr lang="vi-VN" sz="2800" dirty="0">
                <a:latin typeface="+mj-lt"/>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570016" y="3889573"/>
            <a:ext cx="6712407" cy="258949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Khi thấy rùa hiện lên trên mặt hồ, tác giả đã nghĩ </a:t>
            </a:r>
            <a:r>
              <a:rPr lang="vi-VN" sz="2800" dirty="0">
                <a:solidFill>
                  <a:srgbClr val="FF0000"/>
                </a:solidFill>
                <a:latin typeface="+mj-lt"/>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878" y="3001827"/>
            <a:ext cx="3531884" cy="347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a:t>
            </a: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 </a:t>
            </a: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34188489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965931" y="1512815"/>
            <a:ext cx="9061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4600340" y="252117"/>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410300" y="296883"/>
            <a:ext cx="2555631" cy="195223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2183841" y="4233510"/>
            <a:ext cx="8800834" cy="2435783"/>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2088717" cy="403199"/>
            </a:xfrm>
            <a:prstGeom prst="rect">
              <a:avLst/>
            </a:prstGeom>
            <a:noFill/>
          </p:spPr>
          <p:txBody>
            <a:bodyPr wrap="none" rtlCol="0">
              <a:spAutoFit/>
            </a:bodyPr>
            <a:lstStyle/>
            <a:p>
              <a:r>
                <a:rPr lang="vi-VN" sz="2800" dirty="0">
                  <a:latin typeface="+mj-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2500405" cy="403199"/>
            </a:xfrm>
            <a:prstGeom prst="rect">
              <a:avLst/>
            </a:prstGeom>
            <a:noFill/>
          </p:spPr>
          <p:txBody>
            <a:bodyPr wrap="none" rtlCol="0">
              <a:spAutoFit/>
            </a:bodyPr>
            <a:lstStyle/>
            <a:p>
              <a:r>
                <a:rPr lang="vi-VN" sz="2800" dirty="0">
                  <a:latin typeface="+mj-lt"/>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2183841" y="2499786"/>
            <a:ext cx="2834204" cy="751460"/>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2207289" y="3251246"/>
            <a:ext cx="2834204" cy="751460"/>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5164591" y="2490809"/>
            <a:ext cx="2834204" cy="751460"/>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5167156" y="3251246"/>
            <a:ext cx="2834204" cy="751460"/>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7998795" y="2443660"/>
            <a:ext cx="2834204" cy="751460"/>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8052689" y="3221842"/>
            <a:ext cx="2834204" cy="751460"/>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5C36EE-0A36-4937-96D0-595A8D39F935}"/>
              </a:ext>
            </a:extLst>
          </p:cNvPr>
          <p:cNvSpPr/>
          <p:nvPr/>
        </p:nvSpPr>
        <p:spPr>
          <a:xfrm>
            <a:off x="258897" y="378792"/>
            <a:ext cx="11674206" cy="5890161"/>
          </a:xfrm>
          <a:custGeom>
            <a:avLst/>
            <a:gdLst>
              <a:gd name="connsiteX0" fmla="*/ 0 w 11674206"/>
              <a:gd name="connsiteY0" fmla="*/ 981713 h 5890161"/>
              <a:gd name="connsiteX1" fmla="*/ 981713 w 11674206"/>
              <a:gd name="connsiteY1" fmla="*/ 0 h 5890161"/>
              <a:gd name="connsiteX2" fmla="*/ 1650043 w 11674206"/>
              <a:gd name="connsiteY2" fmla="*/ 0 h 5890161"/>
              <a:gd name="connsiteX3" fmla="*/ 1929942 w 11674206"/>
              <a:gd name="connsiteY3" fmla="*/ 0 h 5890161"/>
              <a:gd name="connsiteX4" fmla="*/ 2501164 w 11674206"/>
              <a:gd name="connsiteY4" fmla="*/ 0 h 5890161"/>
              <a:gd name="connsiteX5" fmla="*/ 3072387 w 11674206"/>
              <a:gd name="connsiteY5" fmla="*/ 0 h 5890161"/>
              <a:gd name="connsiteX6" fmla="*/ 3352286 w 11674206"/>
              <a:gd name="connsiteY6" fmla="*/ 0 h 5890161"/>
              <a:gd name="connsiteX7" fmla="*/ 4117724 w 11674206"/>
              <a:gd name="connsiteY7" fmla="*/ 0 h 5890161"/>
              <a:gd name="connsiteX8" fmla="*/ 4397623 w 11674206"/>
              <a:gd name="connsiteY8" fmla="*/ 0 h 5890161"/>
              <a:gd name="connsiteX9" fmla="*/ 4774629 w 11674206"/>
              <a:gd name="connsiteY9" fmla="*/ 0 h 5890161"/>
              <a:gd name="connsiteX10" fmla="*/ 5442960 w 11674206"/>
              <a:gd name="connsiteY10" fmla="*/ 0 h 5890161"/>
              <a:gd name="connsiteX11" fmla="*/ 6014182 w 11674206"/>
              <a:gd name="connsiteY11" fmla="*/ 0 h 5890161"/>
              <a:gd name="connsiteX12" fmla="*/ 6682512 w 11674206"/>
              <a:gd name="connsiteY12" fmla="*/ 0 h 5890161"/>
              <a:gd name="connsiteX13" fmla="*/ 7350842 w 11674206"/>
              <a:gd name="connsiteY13" fmla="*/ 0 h 5890161"/>
              <a:gd name="connsiteX14" fmla="*/ 8116280 w 11674206"/>
              <a:gd name="connsiteY14" fmla="*/ 0 h 5890161"/>
              <a:gd name="connsiteX15" fmla="*/ 8493287 w 11674206"/>
              <a:gd name="connsiteY15" fmla="*/ 0 h 5890161"/>
              <a:gd name="connsiteX16" fmla="*/ 8967401 w 11674206"/>
              <a:gd name="connsiteY16" fmla="*/ 0 h 5890161"/>
              <a:gd name="connsiteX17" fmla="*/ 9732839 w 11674206"/>
              <a:gd name="connsiteY17" fmla="*/ 0 h 5890161"/>
              <a:gd name="connsiteX18" fmla="*/ 10692493 w 11674206"/>
              <a:gd name="connsiteY18" fmla="*/ 0 h 5890161"/>
              <a:gd name="connsiteX19" fmla="*/ 11674206 w 11674206"/>
              <a:gd name="connsiteY19" fmla="*/ 981713 h 5890161"/>
              <a:gd name="connsiteX20" fmla="*/ 11674206 w 11674206"/>
              <a:gd name="connsiteY20" fmla="*/ 1424873 h 5890161"/>
              <a:gd name="connsiteX21" fmla="*/ 11674206 w 11674206"/>
              <a:gd name="connsiteY21" fmla="*/ 2064370 h 5890161"/>
              <a:gd name="connsiteX22" fmla="*/ 11674206 w 11674206"/>
              <a:gd name="connsiteY22" fmla="*/ 2625332 h 5890161"/>
              <a:gd name="connsiteX23" fmla="*/ 11674206 w 11674206"/>
              <a:gd name="connsiteY23" fmla="*/ 3225562 h 5890161"/>
              <a:gd name="connsiteX24" fmla="*/ 11674206 w 11674206"/>
              <a:gd name="connsiteY24" fmla="*/ 3707989 h 5890161"/>
              <a:gd name="connsiteX25" fmla="*/ 11674206 w 11674206"/>
              <a:gd name="connsiteY25" fmla="*/ 4151149 h 5890161"/>
              <a:gd name="connsiteX26" fmla="*/ 11674206 w 11674206"/>
              <a:gd name="connsiteY26" fmla="*/ 4908448 h 5890161"/>
              <a:gd name="connsiteX27" fmla="*/ 10692493 w 11674206"/>
              <a:gd name="connsiteY27" fmla="*/ 5890161 h 5890161"/>
              <a:gd name="connsiteX28" fmla="*/ 9927055 w 11674206"/>
              <a:gd name="connsiteY28" fmla="*/ 5890161 h 5890161"/>
              <a:gd name="connsiteX29" fmla="*/ 9355833 w 11674206"/>
              <a:gd name="connsiteY29" fmla="*/ 5890161 h 5890161"/>
              <a:gd name="connsiteX30" fmla="*/ 8590395 w 11674206"/>
              <a:gd name="connsiteY30" fmla="*/ 5890161 h 5890161"/>
              <a:gd name="connsiteX31" fmla="*/ 8310496 w 11674206"/>
              <a:gd name="connsiteY31" fmla="*/ 5890161 h 5890161"/>
              <a:gd name="connsiteX32" fmla="*/ 8030597 w 11674206"/>
              <a:gd name="connsiteY32" fmla="*/ 5890161 h 5890161"/>
              <a:gd name="connsiteX33" fmla="*/ 7653590 w 11674206"/>
              <a:gd name="connsiteY33" fmla="*/ 5890161 h 5890161"/>
              <a:gd name="connsiteX34" fmla="*/ 6888152 w 11674206"/>
              <a:gd name="connsiteY34" fmla="*/ 5890161 h 5890161"/>
              <a:gd name="connsiteX35" fmla="*/ 6316930 w 11674206"/>
              <a:gd name="connsiteY35" fmla="*/ 5890161 h 5890161"/>
              <a:gd name="connsiteX36" fmla="*/ 5745707 w 11674206"/>
              <a:gd name="connsiteY36" fmla="*/ 5890161 h 5890161"/>
              <a:gd name="connsiteX37" fmla="*/ 5465808 w 11674206"/>
              <a:gd name="connsiteY37" fmla="*/ 5890161 h 5890161"/>
              <a:gd name="connsiteX38" fmla="*/ 4797478 w 11674206"/>
              <a:gd name="connsiteY38" fmla="*/ 5890161 h 5890161"/>
              <a:gd name="connsiteX39" fmla="*/ 4129148 w 11674206"/>
              <a:gd name="connsiteY39" fmla="*/ 5890161 h 5890161"/>
              <a:gd name="connsiteX40" fmla="*/ 3460818 w 11674206"/>
              <a:gd name="connsiteY40" fmla="*/ 5890161 h 5890161"/>
              <a:gd name="connsiteX41" fmla="*/ 2792488 w 11674206"/>
              <a:gd name="connsiteY41" fmla="*/ 5890161 h 5890161"/>
              <a:gd name="connsiteX42" fmla="*/ 2415481 w 11674206"/>
              <a:gd name="connsiteY42" fmla="*/ 5890161 h 5890161"/>
              <a:gd name="connsiteX43" fmla="*/ 1747151 w 11674206"/>
              <a:gd name="connsiteY43" fmla="*/ 5890161 h 5890161"/>
              <a:gd name="connsiteX44" fmla="*/ 981713 w 11674206"/>
              <a:gd name="connsiteY44" fmla="*/ 5890161 h 5890161"/>
              <a:gd name="connsiteX45" fmla="*/ 0 w 11674206"/>
              <a:gd name="connsiteY45" fmla="*/ 4908448 h 5890161"/>
              <a:gd name="connsiteX46" fmla="*/ 0 w 11674206"/>
              <a:gd name="connsiteY46" fmla="*/ 4465288 h 5890161"/>
              <a:gd name="connsiteX47" fmla="*/ 0 w 11674206"/>
              <a:gd name="connsiteY47" fmla="*/ 3904326 h 5890161"/>
              <a:gd name="connsiteX48" fmla="*/ 0 w 11674206"/>
              <a:gd name="connsiteY48" fmla="*/ 3461166 h 5890161"/>
              <a:gd name="connsiteX49" fmla="*/ 0 w 11674206"/>
              <a:gd name="connsiteY49" fmla="*/ 2821669 h 5890161"/>
              <a:gd name="connsiteX50" fmla="*/ 0 w 11674206"/>
              <a:gd name="connsiteY50" fmla="*/ 2182172 h 5890161"/>
              <a:gd name="connsiteX51" fmla="*/ 0 w 11674206"/>
              <a:gd name="connsiteY51" fmla="*/ 1542675 h 5890161"/>
              <a:gd name="connsiteX52" fmla="*/ 0 w 11674206"/>
              <a:gd name="connsiteY52" fmla="*/ 981713 h 589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74206" h="5890161" fill="none" extrusionOk="0">
                <a:moveTo>
                  <a:pt x="0" y="981713"/>
                </a:moveTo>
                <a:cubicBezTo>
                  <a:pt x="34465" y="466072"/>
                  <a:pt x="457878" y="18095"/>
                  <a:pt x="981713" y="0"/>
                </a:cubicBezTo>
                <a:cubicBezTo>
                  <a:pt x="1185982" y="-35739"/>
                  <a:pt x="1465620" y="13940"/>
                  <a:pt x="1650043" y="0"/>
                </a:cubicBezTo>
                <a:cubicBezTo>
                  <a:pt x="1834466" y="-13940"/>
                  <a:pt x="1804399" y="10322"/>
                  <a:pt x="1929942" y="0"/>
                </a:cubicBezTo>
                <a:cubicBezTo>
                  <a:pt x="2055485" y="-10322"/>
                  <a:pt x="2319397" y="41992"/>
                  <a:pt x="2501164" y="0"/>
                </a:cubicBezTo>
                <a:cubicBezTo>
                  <a:pt x="2682931" y="-41992"/>
                  <a:pt x="2946980" y="50189"/>
                  <a:pt x="3072387" y="0"/>
                </a:cubicBezTo>
                <a:cubicBezTo>
                  <a:pt x="3197794" y="-50189"/>
                  <a:pt x="3266456" y="24183"/>
                  <a:pt x="3352286" y="0"/>
                </a:cubicBezTo>
                <a:cubicBezTo>
                  <a:pt x="3438116" y="-24183"/>
                  <a:pt x="3837738" y="27867"/>
                  <a:pt x="4117724" y="0"/>
                </a:cubicBezTo>
                <a:cubicBezTo>
                  <a:pt x="4397710" y="-27867"/>
                  <a:pt x="4298704" y="9511"/>
                  <a:pt x="4397623" y="0"/>
                </a:cubicBezTo>
                <a:cubicBezTo>
                  <a:pt x="4496542" y="-9511"/>
                  <a:pt x="4687066" y="19284"/>
                  <a:pt x="4774629" y="0"/>
                </a:cubicBezTo>
                <a:cubicBezTo>
                  <a:pt x="4862192" y="-19284"/>
                  <a:pt x="5208741" y="34838"/>
                  <a:pt x="5442960" y="0"/>
                </a:cubicBezTo>
                <a:cubicBezTo>
                  <a:pt x="5677179" y="-34838"/>
                  <a:pt x="5821479" y="48207"/>
                  <a:pt x="6014182" y="0"/>
                </a:cubicBezTo>
                <a:cubicBezTo>
                  <a:pt x="6206885" y="-48207"/>
                  <a:pt x="6386844" y="20244"/>
                  <a:pt x="6682512" y="0"/>
                </a:cubicBezTo>
                <a:cubicBezTo>
                  <a:pt x="6978180" y="-20244"/>
                  <a:pt x="7085233" y="24795"/>
                  <a:pt x="7350842" y="0"/>
                </a:cubicBezTo>
                <a:cubicBezTo>
                  <a:pt x="7616451" y="-24795"/>
                  <a:pt x="7875663" y="29904"/>
                  <a:pt x="8116280" y="0"/>
                </a:cubicBezTo>
                <a:cubicBezTo>
                  <a:pt x="8356897" y="-29904"/>
                  <a:pt x="8403832" y="16505"/>
                  <a:pt x="8493287" y="0"/>
                </a:cubicBezTo>
                <a:cubicBezTo>
                  <a:pt x="8582742" y="-16505"/>
                  <a:pt x="8749809" y="35485"/>
                  <a:pt x="8967401" y="0"/>
                </a:cubicBezTo>
                <a:cubicBezTo>
                  <a:pt x="9184993" y="-35485"/>
                  <a:pt x="9361576" y="26406"/>
                  <a:pt x="9732839" y="0"/>
                </a:cubicBezTo>
                <a:cubicBezTo>
                  <a:pt x="10104102" y="-26406"/>
                  <a:pt x="10359812" y="32634"/>
                  <a:pt x="10692493" y="0"/>
                </a:cubicBezTo>
                <a:cubicBezTo>
                  <a:pt x="11093960" y="53823"/>
                  <a:pt x="11767079" y="459132"/>
                  <a:pt x="11674206" y="981713"/>
                </a:cubicBezTo>
                <a:cubicBezTo>
                  <a:pt x="11682500" y="1080051"/>
                  <a:pt x="11663199" y="1211622"/>
                  <a:pt x="11674206" y="1424873"/>
                </a:cubicBezTo>
                <a:cubicBezTo>
                  <a:pt x="11685213" y="1638124"/>
                  <a:pt x="11639564" y="1878527"/>
                  <a:pt x="11674206" y="2064370"/>
                </a:cubicBezTo>
                <a:cubicBezTo>
                  <a:pt x="11708848" y="2250213"/>
                  <a:pt x="11667001" y="2510836"/>
                  <a:pt x="11674206" y="2625332"/>
                </a:cubicBezTo>
                <a:cubicBezTo>
                  <a:pt x="11681411" y="2739828"/>
                  <a:pt x="11636806" y="2935984"/>
                  <a:pt x="11674206" y="3225562"/>
                </a:cubicBezTo>
                <a:cubicBezTo>
                  <a:pt x="11711606" y="3515140"/>
                  <a:pt x="11645931" y="3532831"/>
                  <a:pt x="11674206" y="3707989"/>
                </a:cubicBezTo>
                <a:cubicBezTo>
                  <a:pt x="11702481" y="3883147"/>
                  <a:pt x="11623340" y="4061417"/>
                  <a:pt x="11674206" y="4151149"/>
                </a:cubicBezTo>
                <a:cubicBezTo>
                  <a:pt x="11725072" y="4240881"/>
                  <a:pt x="11673401" y="4719658"/>
                  <a:pt x="11674206" y="4908448"/>
                </a:cubicBezTo>
                <a:cubicBezTo>
                  <a:pt x="11558020" y="5513301"/>
                  <a:pt x="11293573" y="5801926"/>
                  <a:pt x="10692493" y="5890161"/>
                </a:cubicBezTo>
                <a:cubicBezTo>
                  <a:pt x="10505413" y="5967221"/>
                  <a:pt x="10133125" y="5845710"/>
                  <a:pt x="9927055" y="5890161"/>
                </a:cubicBezTo>
                <a:cubicBezTo>
                  <a:pt x="9720985" y="5934612"/>
                  <a:pt x="9505694" y="5854866"/>
                  <a:pt x="9355833" y="5890161"/>
                </a:cubicBezTo>
                <a:cubicBezTo>
                  <a:pt x="9205972" y="5925456"/>
                  <a:pt x="8817323" y="5873207"/>
                  <a:pt x="8590395" y="5890161"/>
                </a:cubicBezTo>
                <a:cubicBezTo>
                  <a:pt x="8363467" y="5907115"/>
                  <a:pt x="8371953" y="5875825"/>
                  <a:pt x="8310496" y="5890161"/>
                </a:cubicBezTo>
                <a:cubicBezTo>
                  <a:pt x="8249039" y="5904497"/>
                  <a:pt x="8140873" y="5877674"/>
                  <a:pt x="8030597" y="5890161"/>
                </a:cubicBezTo>
                <a:cubicBezTo>
                  <a:pt x="7920321" y="5902648"/>
                  <a:pt x="7756043" y="5856152"/>
                  <a:pt x="7653590" y="5890161"/>
                </a:cubicBezTo>
                <a:cubicBezTo>
                  <a:pt x="7551137" y="5924170"/>
                  <a:pt x="7244516" y="5877175"/>
                  <a:pt x="6888152" y="5890161"/>
                </a:cubicBezTo>
                <a:cubicBezTo>
                  <a:pt x="6531788" y="5903147"/>
                  <a:pt x="6560337" y="5829630"/>
                  <a:pt x="6316930" y="5890161"/>
                </a:cubicBezTo>
                <a:cubicBezTo>
                  <a:pt x="6073523" y="5950692"/>
                  <a:pt x="5939287" y="5851828"/>
                  <a:pt x="5745707" y="5890161"/>
                </a:cubicBezTo>
                <a:cubicBezTo>
                  <a:pt x="5552127" y="5928494"/>
                  <a:pt x="5578886" y="5888141"/>
                  <a:pt x="5465808" y="5890161"/>
                </a:cubicBezTo>
                <a:cubicBezTo>
                  <a:pt x="5352730" y="5892181"/>
                  <a:pt x="5089655" y="5819357"/>
                  <a:pt x="4797478" y="5890161"/>
                </a:cubicBezTo>
                <a:cubicBezTo>
                  <a:pt x="4505301" y="5960965"/>
                  <a:pt x="4380773" y="5851499"/>
                  <a:pt x="4129148" y="5890161"/>
                </a:cubicBezTo>
                <a:cubicBezTo>
                  <a:pt x="3877523" y="5928823"/>
                  <a:pt x="3770846" y="5827220"/>
                  <a:pt x="3460818" y="5890161"/>
                </a:cubicBezTo>
                <a:cubicBezTo>
                  <a:pt x="3150790" y="5953102"/>
                  <a:pt x="3024161" y="5881367"/>
                  <a:pt x="2792488" y="5890161"/>
                </a:cubicBezTo>
                <a:cubicBezTo>
                  <a:pt x="2560815" y="5898955"/>
                  <a:pt x="2595554" y="5864273"/>
                  <a:pt x="2415481" y="5890161"/>
                </a:cubicBezTo>
                <a:cubicBezTo>
                  <a:pt x="2235408" y="5916049"/>
                  <a:pt x="1934652" y="5837839"/>
                  <a:pt x="1747151" y="5890161"/>
                </a:cubicBezTo>
                <a:cubicBezTo>
                  <a:pt x="1559650" y="5942483"/>
                  <a:pt x="1313454" y="5816955"/>
                  <a:pt x="981713" y="5890161"/>
                </a:cubicBezTo>
                <a:cubicBezTo>
                  <a:pt x="356517" y="5843252"/>
                  <a:pt x="24183" y="5588706"/>
                  <a:pt x="0" y="4908448"/>
                </a:cubicBezTo>
                <a:cubicBezTo>
                  <a:pt x="-45991" y="4729138"/>
                  <a:pt x="21628" y="4651002"/>
                  <a:pt x="0" y="4465288"/>
                </a:cubicBezTo>
                <a:cubicBezTo>
                  <a:pt x="-21628" y="4279574"/>
                  <a:pt x="9573" y="4158429"/>
                  <a:pt x="0" y="3904326"/>
                </a:cubicBezTo>
                <a:cubicBezTo>
                  <a:pt x="-9573" y="3650223"/>
                  <a:pt x="26953" y="3658674"/>
                  <a:pt x="0" y="3461166"/>
                </a:cubicBezTo>
                <a:cubicBezTo>
                  <a:pt x="-26953" y="3263658"/>
                  <a:pt x="61001" y="3028020"/>
                  <a:pt x="0" y="2821669"/>
                </a:cubicBezTo>
                <a:cubicBezTo>
                  <a:pt x="-61001" y="2615318"/>
                  <a:pt x="31709" y="2443389"/>
                  <a:pt x="0" y="2182172"/>
                </a:cubicBezTo>
                <a:cubicBezTo>
                  <a:pt x="-31709" y="1920955"/>
                  <a:pt x="38821" y="1731782"/>
                  <a:pt x="0" y="1542675"/>
                </a:cubicBezTo>
                <a:cubicBezTo>
                  <a:pt x="-38821" y="1353568"/>
                  <a:pt x="66302" y="1138377"/>
                  <a:pt x="0" y="981713"/>
                </a:cubicBezTo>
                <a:close/>
              </a:path>
              <a:path w="11674206" h="5890161" stroke="0" extrusionOk="0">
                <a:moveTo>
                  <a:pt x="0" y="981713"/>
                </a:moveTo>
                <a:cubicBezTo>
                  <a:pt x="-39854" y="429472"/>
                  <a:pt x="546501" y="-23576"/>
                  <a:pt x="981713" y="0"/>
                </a:cubicBezTo>
                <a:cubicBezTo>
                  <a:pt x="1174039" y="-56884"/>
                  <a:pt x="1376900" y="63052"/>
                  <a:pt x="1552935" y="0"/>
                </a:cubicBezTo>
                <a:cubicBezTo>
                  <a:pt x="1728970" y="-63052"/>
                  <a:pt x="1916365" y="26157"/>
                  <a:pt x="2027050" y="0"/>
                </a:cubicBezTo>
                <a:cubicBezTo>
                  <a:pt x="2137735" y="-26157"/>
                  <a:pt x="2567469" y="52965"/>
                  <a:pt x="2792488" y="0"/>
                </a:cubicBezTo>
                <a:cubicBezTo>
                  <a:pt x="3017507" y="-52965"/>
                  <a:pt x="3218368" y="24678"/>
                  <a:pt x="3363710" y="0"/>
                </a:cubicBezTo>
                <a:cubicBezTo>
                  <a:pt x="3509052" y="-24678"/>
                  <a:pt x="3752901" y="18916"/>
                  <a:pt x="4032040" y="0"/>
                </a:cubicBezTo>
                <a:cubicBezTo>
                  <a:pt x="4311179" y="-18916"/>
                  <a:pt x="4462929" y="29309"/>
                  <a:pt x="4603263" y="0"/>
                </a:cubicBezTo>
                <a:cubicBezTo>
                  <a:pt x="4743597" y="-29309"/>
                  <a:pt x="5133817" y="53957"/>
                  <a:pt x="5368701" y="0"/>
                </a:cubicBezTo>
                <a:cubicBezTo>
                  <a:pt x="5603585" y="-53957"/>
                  <a:pt x="5630626" y="47030"/>
                  <a:pt x="5842815" y="0"/>
                </a:cubicBezTo>
                <a:cubicBezTo>
                  <a:pt x="6055004" y="-47030"/>
                  <a:pt x="5990124" y="25411"/>
                  <a:pt x="6122714" y="0"/>
                </a:cubicBezTo>
                <a:cubicBezTo>
                  <a:pt x="6255304" y="-25411"/>
                  <a:pt x="6401516" y="15288"/>
                  <a:pt x="6499721" y="0"/>
                </a:cubicBezTo>
                <a:cubicBezTo>
                  <a:pt x="6597926" y="-15288"/>
                  <a:pt x="6800686" y="28217"/>
                  <a:pt x="6973835" y="0"/>
                </a:cubicBezTo>
                <a:cubicBezTo>
                  <a:pt x="7146984" y="-28217"/>
                  <a:pt x="7491584" y="27679"/>
                  <a:pt x="7739273" y="0"/>
                </a:cubicBezTo>
                <a:cubicBezTo>
                  <a:pt x="7986962" y="-27679"/>
                  <a:pt x="8027562" y="14574"/>
                  <a:pt x="8116280" y="0"/>
                </a:cubicBezTo>
                <a:cubicBezTo>
                  <a:pt x="8204998" y="-14574"/>
                  <a:pt x="8463170" y="17120"/>
                  <a:pt x="8590395" y="0"/>
                </a:cubicBezTo>
                <a:cubicBezTo>
                  <a:pt x="8717620" y="-17120"/>
                  <a:pt x="8833197" y="29030"/>
                  <a:pt x="8967401" y="0"/>
                </a:cubicBezTo>
                <a:cubicBezTo>
                  <a:pt x="9101605" y="-29030"/>
                  <a:pt x="9340314" y="44436"/>
                  <a:pt x="9538624" y="0"/>
                </a:cubicBezTo>
                <a:cubicBezTo>
                  <a:pt x="9736934" y="-44436"/>
                  <a:pt x="10423638" y="87699"/>
                  <a:pt x="10692493" y="0"/>
                </a:cubicBezTo>
                <a:cubicBezTo>
                  <a:pt x="11263340" y="33955"/>
                  <a:pt x="11697975" y="531595"/>
                  <a:pt x="11674206" y="981713"/>
                </a:cubicBezTo>
                <a:cubicBezTo>
                  <a:pt x="11690215" y="1162133"/>
                  <a:pt x="11633815" y="1322846"/>
                  <a:pt x="11674206" y="1424873"/>
                </a:cubicBezTo>
                <a:cubicBezTo>
                  <a:pt x="11714597" y="1526900"/>
                  <a:pt x="11616161" y="1848318"/>
                  <a:pt x="11674206" y="2064370"/>
                </a:cubicBezTo>
                <a:cubicBezTo>
                  <a:pt x="11732251" y="2280422"/>
                  <a:pt x="11643583" y="2337116"/>
                  <a:pt x="11674206" y="2507530"/>
                </a:cubicBezTo>
                <a:cubicBezTo>
                  <a:pt x="11704829" y="2677944"/>
                  <a:pt x="11645906" y="2784742"/>
                  <a:pt x="11674206" y="2989957"/>
                </a:cubicBezTo>
                <a:cubicBezTo>
                  <a:pt x="11702506" y="3195172"/>
                  <a:pt x="11602756" y="3388966"/>
                  <a:pt x="11674206" y="3590187"/>
                </a:cubicBezTo>
                <a:cubicBezTo>
                  <a:pt x="11745656" y="3791408"/>
                  <a:pt x="11630613" y="4043614"/>
                  <a:pt x="11674206" y="4229684"/>
                </a:cubicBezTo>
                <a:cubicBezTo>
                  <a:pt x="11717799" y="4415754"/>
                  <a:pt x="11596244" y="4666151"/>
                  <a:pt x="11674206" y="4908448"/>
                </a:cubicBezTo>
                <a:cubicBezTo>
                  <a:pt x="11672743" y="5409543"/>
                  <a:pt x="11222246" y="5922323"/>
                  <a:pt x="10692493" y="5890161"/>
                </a:cubicBezTo>
                <a:cubicBezTo>
                  <a:pt x="10428576" y="5902943"/>
                  <a:pt x="10227165" y="5864332"/>
                  <a:pt x="10024163" y="5890161"/>
                </a:cubicBezTo>
                <a:cubicBezTo>
                  <a:pt x="9821161" y="5915990"/>
                  <a:pt x="9720755" y="5870023"/>
                  <a:pt x="9550048" y="5890161"/>
                </a:cubicBezTo>
                <a:cubicBezTo>
                  <a:pt x="9379341" y="5910299"/>
                  <a:pt x="9080109" y="5859895"/>
                  <a:pt x="8784610" y="5890161"/>
                </a:cubicBezTo>
                <a:cubicBezTo>
                  <a:pt x="8489111" y="5920427"/>
                  <a:pt x="8474019" y="5833978"/>
                  <a:pt x="8213388" y="5890161"/>
                </a:cubicBezTo>
                <a:cubicBezTo>
                  <a:pt x="7952757" y="5946344"/>
                  <a:pt x="7604647" y="5842391"/>
                  <a:pt x="7447950" y="5890161"/>
                </a:cubicBezTo>
                <a:cubicBezTo>
                  <a:pt x="7291253" y="5937931"/>
                  <a:pt x="7147132" y="5845758"/>
                  <a:pt x="6973835" y="5890161"/>
                </a:cubicBezTo>
                <a:cubicBezTo>
                  <a:pt x="6800538" y="5934564"/>
                  <a:pt x="6829278" y="5883521"/>
                  <a:pt x="6693937" y="5890161"/>
                </a:cubicBezTo>
                <a:cubicBezTo>
                  <a:pt x="6558596" y="5896801"/>
                  <a:pt x="6127556" y="5833863"/>
                  <a:pt x="5928499" y="5890161"/>
                </a:cubicBezTo>
                <a:cubicBezTo>
                  <a:pt x="5729442" y="5946459"/>
                  <a:pt x="5564363" y="5853375"/>
                  <a:pt x="5357276" y="5890161"/>
                </a:cubicBezTo>
                <a:cubicBezTo>
                  <a:pt x="5150189" y="5926947"/>
                  <a:pt x="4940243" y="5863373"/>
                  <a:pt x="4688946" y="5890161"/>
                </a:cubicBezTo>
                <a:cubicBezTo>
                  <a:pt x="4437649" y="5916949"/>
                  <a:pt x="4350939" y="5872776"/>
                  <a:pt x="4117724" y="5890161"/>
                </a:cubicBezTo>
                <a:cubicBezTo>
                  <a:pt x="3884509" y="5907546"/>
                  <a:pt x="3890354" y="5882379"/>
                  <a:pt x="3740717" y="5890161"/>
                </a:cubicBezTo>
                <a:cubicBezTo>
                  <a:pt x="3591080" y="5897943"/>
                  <a:pt x="3453158" y="5865176"/>
                  <a:pt x="3266602" y="5890161"/>
                </a:cubicBezTo>
                <a:cubicBezTo>
                  <a:pt x="3080046" y="5915146"/>
                  <a:pt x="2952161" y="5822760"/>
                  <a:pt x="2695380" y="5890161"/>
                </a:cubicBezTo>
                <a:cubicBezTo>
                  <a:pt x="2438599" y="5957562"/>
                  <a:pt x="2426071" y="5866958"/>
                  <a:pt x="2318373" y="5890161"/>
                </a:cubicBezTo>
                <a:cubicBezTo>
                  <a:pt x="2210675" y="5913364"/>
                  <a:pt x="2019814" y="5858173"/>
                  <a:pt x="1844259" y="5890161"/>
                </a:cubicBezTo>
                <a:cubicBezTo>
                  <a:pt x="1668704" y="5922149"/>
                  <a:pt x="1254333" y="5788160"/>
                  <a:pt x="981713" y="5890161"/>
                </a:cubicBezTo>
                <a:cubicBezTo>
                  <a:pt x="597781" y="5861905"/>
                  <a:pt x="11866" y="5457754"/>
                  <a:pt x="0" y="4908448"/>
                </a:cubicBezTo>
                <a:cubicBezTo>
                  <a:pt x="-25221" y="4794409"/>
                  <a:pt x="44072" y="4584337"/>
                  <a:pt x="0" y="4465288"/>
                </a:cubicBezTo>
                <a:cubicBezTo>
                  <a:pt x="-44072" y="4346239"/>
                  <a:pt x="21359" y="4101949"/>
                  <a:pt x="0" y="3865058"/>
                </a:cubicBezTo>
                <a:cubicBezTo>
                  <a:pt x="-21359" y="3628167"/>
                  <a:pt x="36154" y="3535247"/>
                  <a:pt x="0" y="3343364"/>
                </a:cubicBezTo>
                <a:cubicBezTo>
                  <a:pt x="-36154" y="3151481"/>
                  <a:pt x="54772" y="2938170"/>
                  <a:pt x="0" y="2743134"/>
                </a:cubicBezTo>
                <a:cubicBezTo>
                  <a:pt x="-54772" y="2548098"/>
                  <a:pt x="53659" y="2355905"/>
                  <a:pt x="0" y="2221439"/>
                </a:cubicBezTo>
                <a:cubicBezTo>
                  <a:pt x="-53659" y="2086973"/>
                  <a:pt x="39595" y="1865050"/>
                  <a:pt x="0" y="1581942"/>
                </a:cubicBezTo>
                <a:cubicBezTo>
                  <a:pt x="-39595" y="1298834"/>
                  <a:pt x="53001" y="1265378"/>
                  <a:pt x="0" y="981713"/>
                </a:cubicBezTo>
                <a:close/>
              </a:path>
            </a:pathLst>
          </a:custGeom>
          <a:solidFill>
            <a:schemeClr val="bg1"/>
          </a:solidFill>
          <a:ln>
            <a:solidFill>
              <a:schemeClr val="accent4"/>
            </a:solidFill>
            <a:extLst>
              <a:ext uri="{C807C97D-BFC1-408E-A445-0C87EB9F89A2}">
                <ask:lineSketchStyleProps xmlns:ask="http://schemas.microsoft.com/office/drawing/2018/sketchyshapes" sd="15179183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grpSp>
        <p:nvGrpSpPr>
          <p:cNvPr id="5" name="Group 4">
            <a:extLst>
              <a:ext uri="{FF2B5EF4-FFF2-40B4-BE49-F238E27FC236}">
                <a16:creationId xmlns:a16="http://schemas.microsoft.com/office/drawing/2014/main" id="{64D9DCF1-CC14-4713-BDC6-4FDAF336321B}"/>
              </a:ext>
            </a:extLst>
          </p:cNvPr>
          <p:cNvGrpSpPr/>
          <p:nvPr/>
        </p:nvGrpSpPr>
        <p:grpSpPr>
          <a:xfrm>
            <a:off x="1643215" y="1568762"/>
            <a:ext cx="9148831" cy="398143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38581"/>
            </a:xfrm>
            <a:prstGeom prst="rect">
              <a:avLst/>
            </a:prstGeom>
            <a:noFill/>
          </p:spPr>
          <p:txBody>
            <a:bodyPr wrap="square" rtlCol="0">
              <a:spAutoFit/>
            </a:bodyPr>
            <a:lstStyle/>
            <a:p>
              <a:r>
                <a:rPr lang="vi-VN" sz="3200">
                  <a:latin typeface="+mj-lt"/>
                </a:rPr>
                <a:t>A</a:t>
              </a:r>
              <a:endParaRPr lang="vi-VN" sz="3200" dirty="0">
                <a:latin typeface="+mj-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38581"/>
            </a:xfrm>
            <a:prstGeom prst="rect">
              <a:avLst/>
            </a:prstGeom>
            <a:noFill/>
          </p:spPr>
          <p:txBody>
            <a:bodyPr wrap="square" rtlCol="0">
              <a:spAutoFit/>
            </a:bodyPr>
            <a:lstStyle/>
            <a:p>
              <a:r>
                <a:rPr lang="vi-VN" sz="3200" dirty="0">
                  <a:latin typeface="+mj-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1906039" y="781384"/>
            <a:ext cx="8379921"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p:cNvCxnSpPr>
          <p:nvPr/>
        </p:nvCxnSpPr>
        <p:spPr>
          <a:xfrm>
            <a:off x="5737608" y="3429000"/>
            <a:ext cx="358391" cy="1557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5737608" y="3228870"/>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5737607" y="4074333"/>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854612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80" y="-50147"/>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Thám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là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grpSp>
        <p:nvGrpSpPr>
          <p:cNvPr id="10" name="Group 9"/>
          <p:cNvGrpSpPr/>
          <p:nvPr/>
        </p:nvGrpSpPr>
        <p:grpSpPr>
          <a:xfrm>
            <a:off x="6780706" y="4686364"/>
            <a:ext cx="4671176" cy="1866931"/>
            <a:chOff x="6780706" y="4686364"/>
            <a:chExt cx="4671176" cy="1866931"/>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7" action="ppaction://hlinksldjump"/>
            </p:cNvPr>
            <p:cNvSpPr txBox="1"/>
            <p:nvPr/>
          </p:nvSpPr>
          <p:spPr>
            <a:xfrm>
              <a:off x="8067624" y="5079340"/>
              <a:ext cx="33842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khám</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phá</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điều</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mới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lạ</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6" name="Group 5"/>
          <p:cNvGrpSpPr/>
          <p:nvPr/>
        </p:nvGrpSpPr>
        <p:grpSpPr>
          <a:xfrm>
            <a:off x="935980" y="4683256"/>
            <a:ext cx="4298766" cy="1859147"/>
            <a:chOff x="935980" y="4683256"/>
            <a:chExt cx="4298766" cy="1859147"/>
          </a:xfrm>
        </p:grpSpPr>
        <p:pic>
          <p:nvPicPr>
            <p:cNvPr id="13" name="Picture 12">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0"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0" action="ppaction://hlinksldjump"/>
            </p:cNvPr>
            <p:cNvSpPr txBox="1"/>
            <p:nvPr/>
          </p:nvSpPr>
          <p:spPr>
            <a:xfrm>
              <a:off x="1461389" y="5098536"/>
              <a:ext cx="28455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tới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nơi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nguy</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hiểm</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9" name="Group 8"/>
          <p:cNvGrpSpPr/>
          <p:nvPr/>
        </p:nvGrpSpPr>
        <p:grpSpPr>
          <a:xfrm>
            <a:off x="6897095" y="2964459"/>
            <a:ext cx="3934401" cy="1842018"/>
            <a:chOff x="6897095" y="2964459"/>
            <a:chExt cx="3934401" cy="1842018"/>
          </a:xfrm>
        </p:grpSpPr>
        <p:pic>
          <p:nvPicPr>
            <p:cNvPr id="23" name="Picture 2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7238"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3" name="TextBox 32">
              <a:hlinkClick r:id="rId10" action="ppaction://hlinksldjump"/>
            </p:cNvPr>
            <p:cNvSpPr txBox="1"/>
            <p:nvPr/>
          </p:nvSpPr>
          <p:spPr>
            <a:xfrm>
              <a:off x="8142090" y="3645457"/>
              <a:ext cx="231185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du </a:t>
              </a:r>
              <a:r>
                <a:rPr lang="en-US" sz="4400" dirty="0" err="1">
                  <a:ln>
                    <a:solidFill>
                      <a:prstClr val="black">
                        <a:lumMod val="95000"/>
                        <a:lumOff val="5000"/>
                      </a:prstClr>
                    </a:solidFill>
                  </a:ln>
                  <a:solidFill>
                    <a:prstClr val="white"/>
                  </a:solidFill>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10" action="ppaction://hlinksldjump"/>
              </p:cNvPr>
              <p:cNvPicPr>
                <a:picLocks noChangeAspect="1"/>
              </p:cNvPicPr>
              <p:nvPr/>
            </p:nvPicPr>
            <p:blipFill>
              <a:blip r:embed="rId9"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sp>
          <p:nvSpPr>
            <p:cNvPr id="34" name="TextBox 33">
              <a:hlinkClick r:id="rId10" action="ppaction://hlinksldjump"/>
            </p:cNvPr>
            <p:cNvSpPr txBox="1"/>
            <p:nvPr/>
          </p:nvSpPr>
          <p:spPr>
            <a:xfrm>
              <a:off x="1759036" y="3629587"/>
              <a:ext cx="20024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thăm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42031" y="-77416"/>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4550" y="-284786"/>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058510" y="602892"/>
            <a:ext cx="7190403" cy="1620570"/>
          </a:xfrm>
          <a:prstGeom prst="rect">
            <a:avLst/>
          </a:prstGeom>
          <a:noFill/>
          <a:ln w="12700" cap="flat" cmpd="sng" algn="ctr">
            <a:noFill/>
            <a:prstDash val="solid"/>
            <a:miter lim="800000"/>
          </a:ln>
          <a:effectLst/>
        </p:spPr>
        <p:txBody>
          <a:bodyPr rtlCol="0" anchor="ctr"/>
          <a:lstStyle/>
          <a:p>
            <a:pPr lvl="0" algn="ctr"/>
            <a:r>
              <a:rPr lang="vi-VN" sz="4000" b="1" kern="0" spc="50" dirty="0">
                <a:ln w="9525" cmpd="sng">
                  <a:solidFill>
                    <a:prstClr val="black">
                      <a:lumMod val="85000"/>
                      <a:lumOff val="15000"/>
                    </a:prstClr>
                  </a:solidFill>
                  <a:prstDash val="solid"/>
                </a:ln>
                <a:solidFill>
                  <a:srgbClr val="EB701D"/>
                </a:solidFill>
                <a:effectLst>
                  <a:glow rad="38100">
                    <a:srgbClr val="5B9BD5">
                      <a:alpha val="40000"/>
                    </a:srgbClr>
                  </a:glow>
                </a:effectLst>
                <a:ea typeface="Tahoma" panose="020B0604030504040204" pitchFamily="34" charset="0"/>
                <a:cs typeface="Tahoma" panose="020B0604030504040204" pitchFamily="34" charset="0"/>
              </a:rPr>
              <a:t>Nhắc đến Trường Sa, người ta nhắc đến những gì?</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5379" y="3384038"/>
            <a:ext cx="3930314" cy="1422439"/>
          </a:xfrm>
          <a:prstGeom prst="rect">
            <a:avLst/>
          </a:prstGeom>
        </p:spPr>
      </p:pic>
      <p:pic>
        <p:nvPicPr>
          <p:cNvPr id="24" name="Picture 23">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4015374"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6"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6"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6"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8220772" y="5425033"/>
            <a:ext cx="28838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Đảo</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và</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6" action="ppaction://hlinksldjump"/>
          </p:cNvPr>
          <p:cNvSpPr txBox="1"/>
          <p:nvPr/>
        </p:nvSpPr>
        <p:spPr>
          <a:xfrm>
            <a:off x="1838281" y="5425033"/>
            <a:ext cx="17524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Du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6" action="ppaction://hlinksldjump"/>
          </p:cNvPr>
          <p:cNvSpPr txBox="1"/>
          <p:nvPr/>
        </p:nvSpPr>
        <p:spPr>
          <a:xfrm>
            <a:off x="7759427" y="3710536"/>
            <a:ext cx="36118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Người</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dân</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đảo</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6" action="ppaction://hlinksldjump"/>
          </p:cNvPr>
          <p:cNvSpPr txBox="1"/>
          <p:nvPr/>
        </p:nvSpPr>
        <p:spPr>
          <a:xfrm>
            <a:off x="1537907" y="3735501"/>
            <a:ext cx="26295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Tài</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nguyên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25873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1372</Words>
  <Application>Microsoft Office PowerPoint</Application>
  <PresentationFormat>Widescreen</PresentationFormat>
  <Paragraphs>148</Paragraphs>
  <Slides>40</Slides>
  <Notes>3</Notes>
  <HiddenSlides>0</HiddenSlides>
  <MMClips>28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iCiel Cadena</vt:lpstr>
      <vt:lpstr>Arial</vt:lpstr>
      <vt:lpstr>Arial-Rounded</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16</cp:revision>
  <dcterms:created xsi:type="dcterms:W3CDTF">2021-07-20T01:55:21Z</dcterms:created>
  <dcterms:modified xsi:type="dcterms:W3CDTF">2021-08-06T16:41:04Z</dcterms:modified>
</cp:coreProperties>
</file>