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79" r:id="rId4"/>
    <p:sldMasterId id="2147483691" r:id="rId5"/>
    <p:sldMasterId id="2147483703" r:id="rId6"/>
  </p:sldMasterIdLst>
  <p:notesMasterIdLst>
    <p:notesMasterId r:id="rId27"/>
  </p:notesMasterIdLst>
  <p:sldIdLst>
    <p:sldId id="257" r:id="rId7"/>
    <p:sldId id="280" r:id="rId8"/>
    <p:sldId id="281" r:id="rId9"/>
    <p:sldId id="282" r:id="rId10"/>
    <p:sldId id="284" r:id="rId11"/>
    <p:sldId id="285" r:id="rId12"/>
    <p:sldId id="302" r:id="rId13"/>
    <p:sldId id="300" r:id="rId14"/>
    <p:sldId id="264" r:id="rId15"/>
    <p:sldId id="286" r:id="rId16"/>
    <p:sldId id="287" r:id="rId17"/>
    <p:sldId id="288" r:id="rId18"/>
    <p:sldId id="289" r:id="rId19"/>
    <p:sldId id="290" r:id="rId20"/>
    <p:sldId id="303" r:id="rId21"/>
    <p:sldId id="269" r:id="rId22"/>
    <p:sldId id="291" r:id="rId23"/>
    <p:sldId id="292" r:id="rId24"/>
    <p:sldId id="293" r:id="rId25"/>
    <p:sldId id="27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10/9/2024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09/10/2024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09/10/2024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09/10/2024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09/10/2024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09/10/2024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09/10/2024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09/10/2024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09/10/2024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09/10/2024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09/10/2024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09/10/2024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 smtClean="0"/>
              <a:t>第一部分  点击此处输入您的标题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09/10/2024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ransition spd="slow">
    <p:wipe dir="d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iming>
    <p:tnLst>
      <p:par>
        <p:cTn id="1" dur="indefinite" restart="never" nodeType="tmRoot"/>
      </p:par>
    </p:tnLst>
  </p:timing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9.xml"/><Relationship Id="rId7" Type="http://schemas.openxmlformats.org/officeDocument/2006/relationships/audio" Target="../media/audio4.wav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openxmlformats.org/officeDocument/2006/relationships/image" Target="../media/image14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9.jpe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9.xml"/><Relationship Id="rId7" Type="http://schemas.openxmlformats.org/officeDocument/2006/relationships/audio" Target="../media/audio4.wav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openxmlformats.org/officeDocument/2006/relationships/image" Target="../media/image14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9.jpe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9.xml"/><Relationship Id="rId7" Type="http://schemas.openxmlformats.org/officeDocument/2006/relationships/audio" Target="../media/audio4.wav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openxmlformats.org/officeDocument/2006/relationships/image" Target="../media/image14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9.jpeg"/><Relationship Id="rId1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9.GIF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794385" y="930593"/>
            <a:ext cx="10602913" cy="230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Chào mừng các em đến với tiết Toán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7175500" y="182245"/>
            <a:ext cx="50165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Bản quyền thuộc về: FB Hương Thảo - 0965.407.598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2760" y="664845"/>
            <a:ext cx="6814820" cy="22561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5180" y="3443605"/>
            <a:ext cx="4187190" cy="20307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225" y="167005"/>
            <a:ext cx="2286000" cy="10820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5435" y="167005"/>
            <a:ext cx="4266565" cy="34347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035" y="1984375"/>
            <a:ext cx="7411720" cy="3131185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018030" y="3732530"/>
            <a:ext cx="506730" cy="5988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6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032760" y="3752850"/>
            <a:ext cx="506730" cy="5988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026535" y="3732530"/>
            <a:ext cx="506730" cy="5988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448685" y="4432300"/>
            <a:ext cx="506730" cy="5988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2270" y="143510"/>
            <a:ext cx="6405245" cy="14058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2100" y="143510"/>
            <a:ext cx="3897630" cy="1866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640" y="2574925"/>
            <a:ext cx="8252460" cy="200533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224530" y="3245485"/>
            <a:ext cx="517525" cy="53784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340225" y="3245485"/>
            <a:ext cx="517525" cy="53784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4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466080" y="3245485"/>
            <a:ext cx="517525" cy="53784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786630" y="3904615"/>
            <a:ext cx="517525" cy="53784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245" y="274955"/>
            <a:ext cx="7473315" cy="103505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286125" y="1693545"/>
            <a:ext cx="6318885" cy="28934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Bố</a:t>
            </a:r>
            <a:r>
              <a:rPr lang="en-US" sz="3600" dirty="0"/>
              <a:t> </a:t>
            </a:r>
            <a:r>
              <a:rPr lang="en-US" sz="3600" dirty="0" err="1"/>
              <a:t>hơn</a:t>
            </a:r>
            <a:r>
              <a:rPr lang="en-US" sz="3600" dirty="0"/>
              <a:t> Mai </a:t>
            </a:r>
            <a:r>
              <a:rPr lang="en-US" sz="3600" dirty="0" err="1"/>
              <a:t>số</a:t>
            </a:r>
            <a:r>
              <a:rPr lang="en-US" sz="3600" dirty="0"/>
              <a:t> </a:t>
            </a:r>
            <a:r>
              <a:rPr lang="en-US" sz="3600" dirty="0" err="1"/>
              <a:t>tuổi</a:t>
            </a:r>
            <a:r>
              <a:rPr lang="en-US" sz="3600" dirty="0"/>
              <a:t> </a:t>
            </a:r>
            <a:r>
              <a:rPr lang="en-US" sz="3600" dirty="0" err="1" smtClean="0"/>
              <a:t>là</a:t>
            </a:r>
            <a:r>
              <a:rPr lang="en-US" sz="3600" smtClean="0"/>
              <a:t>:</a:t>
            </a:r>
            <a:endParaRPr lang="en-US" sz="3600" dirty="0"/>
          </a:p>
          <a:p>
            <a:pPr algn="ctr"/>
            <a:r>
              <a:rPr lang="en-US" sz="3600" dirty="0"/>
              <a:t>38 - 7 = 31 (</a:t>
            </a:r>
            <a:r>
              <a:rPr lang="en-US" sz="3600" dirty="0" err="1"/>
              <a:t>tuổi</a:t>
            </a:r>
            <a:r>
              <a:rPr lang="en-US" sz="3600" dirty="0" smtClean="0"/>
              <a:t>)</a:t>
            </a:r>
          </a:p>
          <a:p>
            <a:pPr algn="ctr"/>
            <a:r>
              <a:rPr lang="en-US" sz="3600" dirty="0" err="1" smtClean="0"/>
              <a:t>Đáp</a:t>
            </a:r>
            <a:r>
              <a:rPr lang="en-US" sz="3600" dirty="0" smtClean="0"/>
              <a:t> </a:t>
            </a:r>
            <a:r>
              <a:rPr lang="en-US" sz="3600" dirty="0" err="1" smtClean="0"/>
              <a:t>số</a:t>
            </a:r>
            <a:r>
              <a:rPr lang="en-US" sz="3600" dirty="0"/>
              <a:t>: 31 </a:t>
            </a:r>
            <a:r>
              <a:rPr lang="en-US" sz="3600" dirty="0" err="1" smtClean="0"/>
              <a:t>tuổi</a:t>
            </a:r>
            <a:r>
              <a:rPr lang="en-US" sz="3600" dirty="0" smtClean="0"/>
              <a:t> 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7010" y="-635"/>
            <a:ext cx="9906000" cy="352107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73075" y="4279899"/>
            <a:ext cx="11245850" cy="207645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dirty="0" err="1"/>
              <a:t>Số</a:t>
            </a:r>
            <a:r>
              <a:rPr lang="en-US" sz="3300" dirty="0"/>
              <a:t> </a:t>
            </a:r>
            <a:r>
              <a:rPr lang="en-US" sz="3300" dirty="0" err="1"/>
              <a:t>thùng</a:t>
            </a:r>
            <a:r>
              <a:rPr lang="en-US" sz="3300" dirty="0"/>
              <a:t> </a:t>
            </a:r>
            <a:r>
              <a:rPr lang="en-US" sz="3300" dirty="0" err="1"/>
              <a:t>rác</a:t>
            </a:r>
            <a:r>
              <a:rPr lang="en-US" sz="3300" dirty="0"/>
              <a:t> </a:t>
            </a:r>
            <a:r>
              <a:rPr lang="en-US" sz="3300" dirty="0" err="1"/>
              <a:t>khác</a:t>
            </a:r>
            <a:r>
              <a:rPr lang="en-US" sz="3300" dirty="0"/>
              <a:t> </a:t>
            </a:r>
            <a:r>
              <a:rPr lang="en-US" sz="3300" dirty="0" err="1"/>
              <a:t>hơn</a:t>
            </a:r>
            <a:r>
              <a:rPr lang="en-US" sz="3300" dirty="0"/>
              <a:t> </a:t>
            </a:r>
            <a:r>
              <a:rPr lang="en-US" sz="3300" dirty="0" err="1"/>
              <a:t>số</a:t>
            </a:r>
            <a:r>
              <a:rPr lang="en-US" sz="3300" dirty="0"/>
              <a:t> </a:t>
            </a:r>
            <a:r>
              <a:rPr lang="en-US" sz="3300" dirty="0" err="1"/>
              <a:t>thùng</a:t>
            </a:r>
            <a:r>
              <a:rPr lang="en-US" sz="3300" dirty="0"/>
              <a:t> </a:t>
            </a:r>
            <a:r>
              <a:rPr lang="en-US" sz="3300" dirty="0" err="1"/>
              <a:t>đựng</a:t>
            </a:r>
            <a:r>
              <a:rPr lang="en-US" sz="3300" dirty="0"/>
              <a:t> </a:t>
            </a:r>
            <a:r>
              <a:rPr lang="en-US" sz="3300" dirty="0" err="1"/>
              <a:t>rác</a:t>
            </a:r>
            <a:r>
              <a:rPr lang="en-US" sz="3300" dirty="0"/>
              <a:t> </a:t>
            </a:r>
            <a:r>
              <a:rPr lang="en-US" sz="3300" dirty="0" err="1"/>
              <a:t>tái</a:t>
            </a:r>
            <a:r>
              <a:rPr lang="en-US" sz="3300" dirty="0"/>
              <a:t> </a:t>
            </a:r>
            <a:r>
              <a:rPr lang="en-US" sz="3300" dirty="0" err="1"/>
              <a:t>chế</a:t>
            </a:r>
            <a:r>
              <a:rPr lang="en-US" sz="3300" dirty="0"/>
              <a:t> </a:t>
            </a:r>
            <a:r>
              <a:rPr lang="en-US" sz="3300" dirty="0" err="1"/>
              <a:t>số</a:t>
            </a:r>
            <a:r>
              <a:rPr lang="en-US" sz="3300" dirty="0"/>
              <a:t> </a:t>
            </a:r>
            <a:r>
              <a:rPr lang="en-US" sz="3300" dirty="0" err="1"/>
              <a:t>thùng</a:t>
            </a:r>
            <a:r>
              <a:rPr lang="en-US" sz="3300" dirty="0"/>
              <a:t> </a:t>
            </a:r>
            <a:r>
              <a:rPr lang="en-US" sz="3300" dirty="0" err="1" smtClean="0"/>
              <a:t>là</a:t>
            </a:r>
            <a:r>
              <a:rPr lang="en-US" sz="3300" dirty="0" smtClean="0"/>
              <a:t>:</a:t>
            </a:r>
          </a:p>
          <a:p>
            <a:pPr algn="ctr"/>
            <a:r>
              <a:rPr lang="en-US" sz="3300" dirty="0" smtClean="0"/>
              <a:t>10 - 5 = 5 (</a:t>
            </a:r>
            <a:r>
              <a:rPr lang="en-US" sz="3300" dirty="0" err="1" smtClean="0"/>
              <a:t>thùng</a:t>
            </a:r>
            <a:r>
              <a:rPr lang="en-US" sz="3300" smtClean="0"/>
              <a:t>)</a:t>
            </a:r>
          </a:p>
          <a:p>
            <a:pPr algn="ctr"/>
            <a:r>
              <a:rPr lang="en-US" sz="3300" smtClean="0"/>
              <a:t>Đáp</a:t>
            </a:r>
            <a:r>
              <a:rPr lang="en-US" sz="3300" dirty="0" smtClean="0"/>
              <a:t> </a:t>
            </a:r>
            <a:r>
              <a:rPr lang="en-US" sz="3300" dirty="0" err="1" smtClean="0"/>
              <a:t>số</a:t>
            </a:r>
            <a:r>
              <a:rPr lang="en-US" sz="3300" dirty="0" smtClean="0"/>
              <a:t>: 5 </a:t>
            </a:r>
            <a:r>
              <a:rPr lang="en-US" sz="3300" dirty="0" err="1" smtClean="0"/>
              <a:t>thùng</a:t>
            </a:r>
            <a:endParaRPr lang="en-US" sz="33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14770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96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Tiết 2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pic>
        <p:nvPicPr>
          <p:cNvPr id="2" name="Content Placeholder 1" descr="logo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-243840" y="4959350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94615"/>
            <a:ext cx="2423160" cy="1043940"/>
          </a:xfrm>
          <a:prstGeom prst="rect">
            <a:avLst/>
          </a:prstGeom>
        </p:spPr>
      </p:pic>
      <p:pic>
        <p:nvPicPr>
          <p:cNvPr id="5" name="Content Placeholder 4" descr="Capture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982595" y="274320"/>
            <a:ext cx="7392670" cy="10763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4205" y="1806575"/>
            <a:ext cx="5217795" cy="42398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545" y="1805940"/>
            <a:ext cx="5500370" cy="219583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4776470" y="3326765"/>
            <a:ext cx="588645" cy="5886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3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0300" y="4318635"/>
            <a:ext cx="5300980" cy="2097405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139315" y="5741035"/>
            <a:ext cx="588645" cy="5886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7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630295" y="5720715"/>
            <a:ext cx="588645" cy="5886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161915" y="5741035"/>
            <a:ext cx="588645" cy="5886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85115" y="274955"/>
            <a:ext cx="3768725" cy="865505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415280" y="711835"/>
            <a:ext cx="6086475" cy="238379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800735" y="1418590"/>
            <a:ext cx="3823970" cy="2009775"/>
          </a:xfrm>
          <a:prstGeom prst="cloud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Bút màu hồng ngắn nhất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0680" y="3949065"/>
            <a:ext cx="5777865" cy="1981835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8519795" y="4681220"/>
            <a:ext cx="547370" cy="51689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5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672195" y="5269865"/>
            <a:ext cx="547370" cy="51689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  <p:bldP spid="11" grpId="0" bldLvl="0" animBg="1"/>
      <p:bldP spid="1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8915" y="98425"/>
            <a:ext cx="5048885" cy="771525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998470" y="975360"/>
            <a:ext cx="6519545" cy="300799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354330" y="4280535"/>
            <a:ext cx="43719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a. Rô-bốt nào cao nhất?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577840" y="4270375"/>
            <a:ext cx="2221230" cy="6286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Rô-bốt C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6335" y="5096510"/>
            <a:ext cx="5861685" cy="176149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659120" y="5680075"/>
            <a:ext cx="456565" cy="4565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817235" y="6310630"/>
            <a:ext cx="506730" cy="4565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 animBg="1"/>
      <p:bldP spid="9" grpId="1" animBg="1"/>
      <p:bldP spid="11" grpId="0" animBg="1"/>
      <p:bldP spid="11" grpId="1" animBg="1"/>
      <p:bldP spid="12" grpId="0" bldLvl="0" animBg="1"/>
      <p:bldP spid="1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294255" y="145415"/>
            <a:ext cx="7969885" cy="2606040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180975" y="3137535"/>
            <a:ext cx="85566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a. Mai gấp được hơn Nam mấy cái thuyền?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224530" y="3773170"/>
            <a:ext cx="4300855" cy="6997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8 - </a:t>
            </a:r>
            <a:r>
              <a:rPr lang="en-US" sz="3600" dirty="0" smtClean="0"/>
              <a:t>6 </a:t>
            </a:r>
            <a:r>
              <a:rPr lang="en-US" sz="3600" dirty="0"/>
              <a:t>= </a:t>
            </a:r>
            <a:r>
              <a:rPr lang="en-US" sz="3600" dirty="0" smtClean="0"/>
              <a:t>2 </a:t>
            </a:r>
            <a:r>
              <a:rPr lang="en-US" sz="3600" dirty="0"/>
              <a:t>(</a:t>
            </a:r>
            <a:r>
              <a:rPr lang="en-US" sz="3600" dirty="0" err="1"/>
              <a:t>cái</a:t>
            </a:r>
            <a:r>
              <a:rPr lang="en-US" sz="3600" dirty="0"/>
              <a:t>)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180975" y="4719955"/>
            <a:ext cx="85566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b. Nam </a:t>
            </a:r>
            <a:r>
              <a:rPr lang="en-US" sz="3200" b="1" dirty="0" err="1"/>
              <a:t>gấp</a:t>
            </a:r>
            <a:r>
              <a:rPr lang="en-US" sz="3200" b="1" dirty="0"/>
              <a:t> </a:t>
            </a:r>
            <a:r>
              <a:rPr lang="en-US" sz="3200" b="1" dirty="0" err="1"/>
              <a:t>được</a:t>
            </a:r>
            <a:r>
              <a:rPr lang="en-US" sz="3200" b="1" dirty="0"/>
              <a:t> </a:t>
            </a:r>
            <a:r>
              <a:rPr lang="en-US" sz="3200" b="1" dirty="0" err="1"/>
              <a:t>kém</a:t>
            </a:r>
            <a:r>
              <a:rPr lang="en-US" sz="3200" b="1" dirty="0"/>
              <a:t> Mai </a:t>
            </a:r>
            <a:r>
              <a:rPr lang="en-US" sz="3200" b="1" u="sng" dirty="0" err="1"/>
              <a:t>mấy</a:t>
            </a:r>
            <a:r>
              <a:rPr lang="en-US" sz="3200" b="1" dirty="0"/>
              <a:t> </a:t>
            </a:r>
            <a:r>
              <a:rPr lang="en-US" sz="3200" b="1" dirty="0" err="1"/>
              <a:t>cái</a:t>
            </a:r>
            <a:r>
              <a:rPr lang="en-US" sz="3200" b="1" dirty="0"/>
              <a:t> </a:t>
            </a:r>
            <a:r>
              <a:rPr lang="en-US" sz="3200" b="1" dirty="0" err="1"/>
              <a:t>thuyền</a:t>
            </a:r>
            <a:r>
              <a:rPr lang="en-US" sz="3200" b="1" u="sng" dirty="0"/>
              <a:t>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224530" y="5426710"/>
            <a:ext cx="4300855" cy="6997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8 - </a:t>
            </a:r>
            <a:r>
              <a:rPr lang="en-US" sz="3600" dirty="0" smtClean="0"/>
              <a:t>6 </a:t>
            </a:r>
            <a:r>
              <a:rPr lang="en-US" sz="3600"/>
              <a:t>= 2</a:t>
            </a:r>
            <a:r>
              <a:rPr lang="en-US" sz="3600" smtClean="0"/>
              <a:t> </a:t>
            </a:r>
            <a:r>
              <a:rPr lang="en-US" sz="3600" dirty="0"/>
              <a:t>(</a:t>
            </a:r>
            <a:r>
              <a:rPr lang="en-US" sz="3600" dirty="0" err="1"/>
              <a:t>cái</a:t>
            </a:r>
            <a:r>
              <a:rPr lang="en-US" sz="3600" dirty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7" grpId="0" animBg="1"/>
      <p:bldP spid="7" grpId="1" animBg="1"/>
      <p:bldP spid="9" grpId="0"/>
      <p:bldP spid="9" grpId="1"/>
      <p:bldP spid="10" grpId="0" bldLvl="0" animBg="1"/>
      <p:bldP spid="1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8000" b="1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endParaRPr lang="en-US" sz="8000" b="1" cap="none" spc="0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47 </a:t>
            </a:r>
          </a:p>
        </p:txBody>
      </p:sp>
      <p:sp>
        <p:nvSpPr>
          <p:cNvPr id="2" name="Rectangle 1"/>
          <p:cNvSpPr/>
          <p:nvPr/>
        </p:nvSpPr>
        <p:spPr>
          <a:xfrm>
            <a:off x="4620850" y="1022385"/>
            <a:ext cx="2914650" cy="7683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+ 35 = ? </a:t>
            </a:r>
            <a:endParaRPr lang="en-US" sz="4400" b="1" cap="none" spc="0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96 </a:t>
            </a:r>
          </a:p>
        </p:txBody>
      </p:sp>
      <p:sp>
        <p:nvSpPr>
          <p:cNvPr id="2" name="Rectangle 1"/>
          <p:cNvSpPr/>
          <p:nvPr/>
        </p:nvSpPr>
        <p:spPr>
          <a:xfrm>
            <a:off x="4760550" y="1022385"/>
            <a:ext cx="2635250" cy="7683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 + 15 =?</a:t>
            </a:r>
            <a:endParaRPr lang="en-US" sz="4400" b="1" cap="none" spc="0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34</a:t>
            </a:r>
          </a:p>
        </p:txBody>
      </p:sp>
      <p:sp>
        <p:nvSpPr>
          <p:cNvPr id="2" name="Rectangle 1"/>
          <p:cNvSpPr/>
          <p:nvPr/>
        </p:nvSpPr>
        <p:spPr>
          <a:xfrm>
            <a:off x="4702448" y="1022385"/>
            <a:ext cx="2751455" cy="7683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45 - 11 = ? </a:t>
            </a:r>
            <a:endParaRPr lang="en-US" sz="4400" b="1" cap="none" spc="0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5" name="矩形 69"/>
          <p:cNvSpPr>
            <a:spLocks noChangeArrowheads="1"/>
          </p:cNvSpPr>
          <p:nvPr/>
        </p:nvSpPr>
        <p:spPr bwMode="auto">
          <a:xfrm>
            <a:off x="785495" y="2063115"/>
            <a:ext cx="10518140" cy="2122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6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  <a:sym typeface="+mn-ea"/>
              </a:rPr>
              <a:t>Bài 4:</a:t>
            </a:r>
            <a:r>
              <a:rPr lang="en-US" sz="66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endParaRPr kumimoji="0" lang="en-US" sz="66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6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Hơn kém, nhau bao nhiêu?</a:t>
            </a:r>
            <a:endParaRPr lang="en-US" altLang="zh-CN" sz="6665" b="1" dirty="0">
              <a:solidFill>
                <a:schemeClr val="accent3"/>
              </a:solidFill>
              <a:latin typeface="+mj-lt"/>
              <a:ea typeface="方正卡通简体" panose="03000509000000000000" pitchFamily="65" charset="-122"/>
              <a:sym typeface="Microsoft YaHei" panose="020B0503020204020204" charset="-122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017" y="1459388"/>
            <a:ext cx="7205487" cy="1207011"/>
          </a:xfrm>
          <a:prstGeom prst="rect">
            <a:avLst/>
          </a:prstGeom>
        </p:spPr>
      </p:pic>
      <p:pic>
        <p:nvPicPr>
          <p:cNvPr id="52" name="Picture 5" descr="C:\Users\Administrator\Desktop\小鸟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2181" y="2245820"/>
            <a:ext cx="1113169" cy="118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81" y="3946147"/>
            <a:ext cx="3406545" cy="2713352"/>
          </a:xfrm>
          <a:prstGeom prst="rect">
            <a:avLst/>
          </a:prstGeom>
        </p:spPr>
      </p:pic>
      <p:pic>
        <p:nvPicPr>
          <p:cNvPr id="18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<p:cBhvr>
                                        <p:cTn id="20" dur="6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6" dur="4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14770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96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Tiết 1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pic>
        <p:nvPicPr>
          <p:cNvPr id="2" name="Content Placeholder 1" descr="logo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-29845" y="4881880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8380" y="133985"/>
            <a:ext cx="10214610" cy="30168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8455" y="3655060"/>
            <a:ext cx="3641725" cy="20123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357</Words>
  <Application>Microsoft Office PowerPoint</Application>
  <PresentationFormat>Widescreen</PresentationFormat>
  <Paragraphs>116</Paragraphs>
  <Slides>20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40" baseType="lpstr">
      <vt:lpstr>Microsoft YaHei</vt:lpstr>
      <vt:lpstr>宋体</vt:lpstr>
      <vt:lpstr>宋体</vt:lpstr>
      <vt:lpstr>.VnBlack</vt:lpstr>
      <vt:lpstr>Arial</vt:lpstr>
      <vt:lpstr>Calibri</vt:lpstr>
      <vt:lpstr>Calibri Light</vt:lpstr>
      <vt:lpstr>ITC Avant Garde Std Bk</vt:lpstr>
      <vt:lpstr>黑体</vt:lpstr>
      <vt:lpstr>Tahoma</vt:lpstr>
      <vt:lpstr>Times New Roman</vt:lpstr>
      <vt:lpstr>Wingdings</vt:lpstr>
      <vt:lpstr>字魂17号-萌趣果冻体</vt:lpstr>
      <vt:lpstr>方正卡通简体</vt:lpstr>
      <vt:lpstr>1_Office Theme</vt:lpstr>
      <vt:lpstr>2_Office Theme</vt:lpstr>
      <vt:lpstr>4_Office 主题</vt:lpstr>
      <vt:lpstr>1_Tema de Office</vt:lpstr>
      <vt:lpstr>3_Office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AA</cp:lastModifiedBy>
  <cp:revision>11</cp:revision>
  <dcterms:created xsi:type="dcterms:W3CDTF">2021-05-06T10:30:00Z</dcterms:created>
  <dcterms:modified xsi:type="dcterms:W3CDTF">2024-10-09T07:56:32Z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