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25"/>
  </p:notesMasterIdLst>
  <p:sldIdLst>
    <p:sldId id="2007577114" r:id="rId4"/>
    <p:sldId id="266" r:id="rId5"/>
    <p:sldId id="2007577115" r:id="rId6"/>
    <p:sldId id="262" r:id="rId7"/>
    <p:sldId id="259" r:id="rId8"/>
    <p:sldId id="260" r:id="rId9"/>
    <p:sldId id="258" r:id="rId10"/>
    <p:sldId id="261" r:id="rId11"/>
    <p:sldId id="257" r:id="rId12"/>
    <p:sldId id="264" r:id="rId13"/>
    <p:sldId id="2007577095" r:id="rId14"/>
    <p:sldId id="2007577096" r:id="rId15"/>
    <p:sldId id="2007577099" r:id="rId16"/>
    <p:sldId id="2007577101" r:id="rId17"/>
    <p:sldId id="2007577105" r:id="rId18"/>
    <p:sldId id="2007577104" r:id="rId19"/>
    <p:sldId id="2007577097" r:id="rId20"/>
    <p:sldId id="2007577103" r:id="rId21"/>
    <p:sldId id="2007577109" r:id="rId22"/>
    <p:sldId id="2007577106" r:id="rId23"/>
    <p:sldId id="292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7" d="100"/>
          <a:sy n="77" d="100"/>
        </p:scale>
        <p:origin x="-34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79A18-D43B-4A69-B3C5-84BE72B96FD3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D3230-0495-4C1F-9421-018ADA4B1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30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5149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422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9020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037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46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53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3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15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07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82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7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23969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44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27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92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15019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06948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55572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64182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363623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7444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48589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15658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92395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6271905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73223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19318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1613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287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179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6330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6452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9976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8333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81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4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58C711-4DFE-4B75-B8B9-4B6627B14C34}"/>
              </a:ext>
            </a:extLst>
          </p:cNvPr>
          <p:cNvSpPr txBox="1"/>
          <p:nvPr userDrawn="1"/>
        </p:nvSpPr>
        <p:spPr>
          <a:xfrm>
            <a:off x="9197340" y="9144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7238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microsoft.com/office/2007/relationships/hdphoto" Target="../media/hdphoto11.wdp"/><Relationship Id="rId12" Type="http://schemas.openxmlformats.org/officeDocument/2006/relationships/image" Target="../media/image3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37.png"/><Relationship Id="rId4" Type="http://schemas.openxmlformats.org/officeDocument/2006/relationships/image" Target="../media/image42.gif"/><Relationship Id="rId9" Type="http://schemas.microsoft.com/office/2007/relationships/hdphoto" Target="../media/hdphoto9.wdp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microsoft.com/office/2007/relationships/hdphoto" Target="../media/hdphoto2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image" Target="../media/image64.png"/><Relationship Id="rId5" Type="http://schemas.microsoft.com/office/2007/relationships/hdphoto" Target="../media/hdphoto16.wdp"/><Relationship Id="rId10" Type="http://schemas.microsoft.com/office/2007/relationships/hdphoto" Target="../media/hdphoto19.wdp"/><Relationship Id="rId4" Type="http://schemas.openxmlformats.org/officeDocument/2006/relationships/image" Target="../media/image61.png"/><Relationship Id="rId9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28.wdp"/><Relationship Id="rId3" Type="http://schemas.microsoft.com/office/2007/relationships/hdphoto" Target="../media/hdphoto23.wdp"/><Relationship Id="rId7" Type="http://schemas.microsoft.com/office/2007/relationships/hdphoto" Target="../media/hdphoto25.wdp"/><Relationship Id="rId12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microsoft.com/office/2007/relationships/hdphoto" Target="../media/hdphoto2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5.wdp"/><Relationship Id="rId18" Type="http://schemas.openxmlformats.org/officeDocument/2006/relationships/image" Target="../media/image37.png"/><Relationship Id="rId3" Type="http://schemas.openxmlformats.org/officeDocument/2006/relationships/image" Target="../media/image29.png"/><Relationship Id="rId21" Type="http://schemas.openxmlformats.org/officeDocument/2006/relationships/image" Target="../media/image39.png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17" Type="http://schemas.microsoft.com/office/2007/relationships/hdphoto" Target="../media/hdphoto7.wdp"/><Relationship Id="rId2" Type="http://schemas.openxmlformats.org/officeDocument/2006/relationships/image" Target="../media/image28.jpeg"/><Relationship Id="rId16" Type="http://schemas.openxmlformats.org/officeDocument/2006/relationships/image" Target="../media/image36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33.png"/><Relationship Id="rId19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microsoft.com/office/2007/relationships/hdphoto" Target="../media/hdphoto3.wdp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png"/><Relationship Id="rId3" Type="http://schemas.microsoft.com/office/2007/relationships/hdphoto" Target="../media/hdphoto8.wdp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37.png"/><Relationship Id="rId5" Type="http://schemas.openxmlformats.org/officeDocument/2006/relationships/image" Target="../media/image42.gif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microsoft.com/office/2007/relationships/hdphoto" Target="../media/hdphoto9.wdp"/><Relationship Id="rId1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microsoft.com/office/2007/relationships/hdphoto" Target="../media/hdphoto10.wdp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37.png"/><Relationship Id="rId4" Type="http://schemas.openxmlformats.org/officeDocument/2006/relationships/image" Target="../media/image42.gif"/><Relationship Id="rId9" Type="http://schemas.microsoft.com/office/2007/relationships/hdphoto" Target="../media/hdphoto9.wdp"/><Relationship Id="rId1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microsoft.com/office/2007/relationships/hdphoto" Target="../media/hdphoto11.wdp"/><Relationship Id="rId12" Type="http://schemas.openxmlformats.org/officeDocument/2006/relationships/image" Target="../media/image38.png"/><Relationship Id="rId2" Type="http://schemas.openxmlformats.org/officeDocument/2006/relationships/image" Target="../media/image52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54.png"/><Relationship Id="rId10" Type="http://schemas.openxmlformats.org/officeDocument/2006/relationships/image" Target="../media/image37.png"/><Relationship Id="rId4" Type="http://schemas.openxmlformats.org/officeDocument/2006/relationships/image" Target="../media/image42.gif"/><Relationship Id="rId9" Type="http://schemas.microsoft.com/office/2007/relationships/hdphoto" Target="../media/hdphoto9.wdp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3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gif"/><Relationship Id="rId9" Type="http://schemas.openxmlformats.org/officeDocument/2006/relationships/image" Target="../media/image37.pn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microsoft.com/office/2007/relationships/hdphoto" Target="../media/hdphoto13.wdp"/><Relationship Id="rId12" Type="http://schemas.openxmlformats.org/officeDocument/2006/relationships/image" Target="../media/image3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37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2.gif"/><Relationship Id="rId9" Type="http://schemas.microsoft.com/office/2007/relationships/hdphoto" Target="../media/hdphoto9.wdp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microsoft.com/office/2007/relationships/hdphoto" Target="../media/hdphoto14.wdp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37.png"/><Relationship Id="rId4" Type="http://schemas.openxmlformats.org/officeDocument/2006/relationships/image" Target="../media/image42.gif"/><Relationship Id="rId9" Type="http://schemas.microsoft.com/office/2007/relationships/hdphoto" Target="../media/hdphoto9.wdp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8.png"/><Relationship Id="rId3" Type="http://schemas.microsoft.com/office/2007/relationships/hdphoto" Target="../media/hdphoto8.wdp"/><Relationship Id="rId7" Type="http://schemas.openxmlformats.org/officeDocument/2006/relationships/image" Target="../media/image45.png"/><Relationship Id="rId12" Type="http://schemas.openxmlformats.org/officeDocument/2006/relationships/image" Target="../media/image38.png"/><Relationship Id="rId2" Type="http://schemas.openxmlformats.org/officeDocument/2006/relationships/image" Target="../media/image40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gif"/><Relationship Id="rId1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41.png"/><Relationship Id="rId9" Type="http://schemas.openxmlformats.org/officeDocument/2006/relationships/image" Target="../media/image37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794824" y="6482687"/>
            <a:ext cx="4722126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59350" y="6488668"/>
            <a:ext cx="259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08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A.10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11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5333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D.19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2105667" y="2703671"/>
            <a:ext cx="7980665" cy="17767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2: Tia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liền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liền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sau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+mj-lt"/>
                  <a:cs typeface="+mn-cs"/>
                </a:rPr>
                <a:t>CHỦ ĐỀ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cs"/>
              </a:rPr>
              <a:t>ÔN TẬP VÀ BỔ SUNG</a:t>
            </a:r>
          </a:p>
        </p:txBody>
      </p:sp>
      <p:sp>
        <p:nvSpPr>
          <p:cNvPr id="9" name="Cloud 8"/>
          <p:cNvSpPr/>
          <p:nvPr/>
        </p:nvSpPr>
        <p:spPr>
          <a:xfrm>
            <a:off x="2794823" y="6284975"/>
            <a:ext cx="4965219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59350" y="6290956"/>
            <a:ext cx="272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TIẾT 1</a:t>
            </a:r>
          </a:p>
        </p:txBody>
      </p:sp>
      <p:sp>
        <p:nvSpPr>
          <p:cNvPr id="3" name="Cloud 2"/>
          <p:cNvSpPr/>
          <p:nvPr/>
        </p:nvSpPr>
        <p:spPr>
          <a:xfrm>
            <a:off x="7760043" y="-5981"/>
            <a:ext cx="4431958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824569" y="0"/>
            <a:ext cx="243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316499" y="6529804"/>
            <a:ext cx="4965219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381026" y="6535785"/>
            <a:ext cx="272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144C16A3-5515-42AF-A68A-AB2347E1D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454254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EB8989A-134B-4D69-9216-26C43C21C75C}"/>
              </a:ext>
            </a:extLst>
          </p:cNvPr>
          <p:cNvGrpSpPr/>
          <p:nvPr/>
        </p:nvGrpSpPr>
        <p:grpSpPr>
          <a:xfrm>
            <a:off x="1013361" y="1284281"/>
            <a:ext cx="10165278" cy="4659319"/>
            <a:chOff x="878774" y="1333607"/>
            <a:chExt cx="10165278" cy="484303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AE2F24F-D37F-4BBD-B5DF-45EA5B2AABFF}"/>
                </a:ext>
              </a:extLst>
            </p:cNvPr>
            <p:cNvGrpSpPr/>
            <p:nvPr/>
          </p:nvGrpSpPr>
          <p:grpSpPr>
            <a:xfrm>
              <a:off x="878774" y="1333607"/>
              <a:ext cx="10165278" cy="4843030"/>
              <a:chOff x="878774" y="1333607"/>
              <a:chExt cx="10165278" cy="484303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D7CB92D3-D8AA-474F-8DA3-29A7F0D1FA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585"/>
              <a:stretch/>
            </p:blipFill>
            <p:spPr>
              <a:xfrm>
                <a:off x="899857" y="1333607"/>
                <a:ext cx="10144195" cy="4843030"/>
              </a:xfrm>
              <a:prstGeom prst="round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AA64CDE9-20D5-41BE-9EC7-255C02CE4F3D}"/>
                  </a:ext>
                </a:extLst>
              </p:cNvPr>
              <p:cNvSpPr/>
              <p:nvPr/>
            </p:nvSpPr>
            <p:spPr>
              <a:xfrm>
                <a:off x="878774" y="1333607"/>
                <a:ext cx="2295504" cy="24581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Rounded Rectangular Callout 35">
              <a:extLst>
                <a:ext uri="{FF2B5EF4-FFF2-40B4-BE49-F238E27FC236}">
                  <a16:creationId xmlns:a16="http://schemas.microsoft.com/office/drawing/2014/main" xmlns="" id="{8A6F4D0C-561C-4FB9-A9C5-8FA13AB3F6B5}"/>
                </a:ext>
              </a:extLst>
            </p:cNvPr>
            <p:cNvSpPr/>
            <p:nvPr/>
          </p:nvSpPr>
          <p:spPr>
            <a:xfrm>
              <a:off x="2319359" y="2428876"/>
              <a:ext cx="2452666" cy="16875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F82A264-B831-4C61-BE41-C4EDEC31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3582">
              <a:off x="2290423" y="3196899"/>
              <a:ext cx="569056" cy="869432"/>
            </a:xfrm>
            <a:prstGeom prst="round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E5DD2B7-597A-403B-9B59-EFE00B0E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532" y="3142665"/>
              <a:ext cx="1384300" cy="977900"/>
            </a:xfrm>
            <a:prstGeom prst="roundRect">
              <a:avLst/>
            </a:prstGeom>
          </p:spPr>
        </p:pic>
        <p:sp>
          <p:nvSpPr>
            <p:cNvPr id="8" name="Rounded Rectangular Callout 38">
              <a:extLst>
                <a:ext uri="{FF2B5EF4-FFF2-40B4-BE49-F238E27FC236}">
                  <a16:creationId xmlns:a16="http://schemas.microsoft.com/office/drawing/2014/main" xmlns="" id="{7F6A301C-CE3C-4E8F-B32C-2D1D8BB85987}"/>
                </a:ext>
              </a:extLst>
            </p:cNvPr>
            <p:cNvSpPr/>
            <p:nvPr/>
          </p:nvSpPr>
          <p:spPr>
            <a:xfrm>
              <a:off x="8578329" y="1962615"/>
              <a:ext cx="2263697" cy="13100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7877350-B7CE-4311-9A4E-36D8163CC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3582">
              <a:off x="8710552" y="2625217"/>
              <a:ext cx="1000327" cy="1144200"/>
            </a:xfrm>
            <a:prstGeom prst="round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75A2231-929C-4E10-80FC-C9E0FEC75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90000"/>
              <a:duotone>
                <a:prstClr val="black"/>
                <a:srgbClr val="81C95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LineDrawing/>
                      </a14:imgEffect>
                      <a14:imgEffect>
                        <a14:saturation sat="400000"/>
                      </a14:imgEffect>
                      <a14:imgEffect>
                        <a14:brightnessContrast bright="-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2087">
              <a:off x="9319738" y="2580452"/>
              <a:ext cx="655738" cy="1233731"/>
            </a:xfrm>
            <a:prstGeom prst="roundRect">
              <a:avLst/>
            </a:prstGeom>
          </p:spPr>
        </p:pic>
      </p:grpSp>
      <p:sp>
        <p:nvSpPr>
          <p:cNvPr id="13" name="Rounded Rectangular Callout 35">
            <a:extLst>
              <a:ext uri="{FF2B5EF4-FFF2-40B4-BE49-F238E27FC236}">
                <a16:creationId xmlns:a16="http://schemas.microsoft.com/office/drawing/2014/main" xmlns="" id="{7D8678E2-66AF-4A2D-8298-181DF77B52B8}"/>
              </a:ext>
            </a:extLst>
          </p:cNvPr>
          <p:cNvSpPr/>
          <p:nvPr/>
        </p:nvSpPr>
        <p:spPr>
          <a:xfrm>
            <a:off x="1964403" y="2257493"/>
            <a:ext cx="2751318" cy="1899495"/>
          </a:xfrm>
          <a:custGeom>
            <a:avLst/>
            <a:gdLst>
              <a:gd name="connsiteX0" fmla="*/ 0 w 2452666"/>
              <a:gd name="connsiteY0" fmla="*/ 221046 h 1326247"/>
              <a:gd name="connsiteX1" fmla="*/ 221046 w 2452666"/>
              <a:gd name="connsiteY1" fmla="*/ 0 h 1326247"/>
              <a:gd name="connsiteX2" fmla="*/ 1430722 w 2452666"/>
              <a:gd name="connsiteY2" fmla="*/ 0 h 1326247"/>
              <a:gd name="connsiteX3" fmla="*/ 1430722 w 2452666"/>
              <a:gd name="connsiteY3" fmla="*/ 0 h 1326247"/>
              <a:gd name="connsiteX4" fmla="*/ 2043888 w 2452666"/>
              <a:gd name="connsiteY4" fmla="*/ 0 h 1326247"/>
              <a:gd name="connsiteX5" fmla="*/ 2231620 w 2452666"/>
              <a:gd name="connsiteY5" fmla="*/ 0 h 1326247"/>
              <a:gd name="connsiteX6" fmla="*/ 2452666 w 2452666"/>
              <a:gd name="connsiteY6" fmla="*/ 221046 h 1326247"/>
              <a:gd name="connsiteX7" fmla="*/ 2452666 w 2452666"/>
              <a:gd name="connsiteY7" fmla="*/ 773644 h 1326247"/>
              <a:gd name="connsiteX8" fmla="*/ 2452666 w 2452666"/>
              <a:gd name="connsiteY8" fmla="*/ 773644 h 1326247"/>
              <a:gd name="connsiteX9" fmla="*/ 2452666 w 2452666"/>
              <a:gd name="connsiteY9" fmla="*/ 1105206 h 1326247"/>
              <a:gd name="connsiteX10" fmla="*/ 2452666 w 2452666"/>
              <a:gd name="connsiteY10" fmla="*/ 1105201 h 1326247"/>
              <a:gd name="connsiteX11" fmla="*/ 2231620 w 2452666"/>
              <a:gd name="connsiteY11" fmla="*/ 1326247 h 1326247"/>
              <a:gd name="connsiteX12" fmla="*/ 2043888 w 2452666"/>
              <a:gd name="connsiteY12" fmla="*/ 1326247 h 1326247"/>
              <a:gd name="connsiteX13" fmla="*/ 2328537 w 2452666"/>
              <a:gd name="connsiteY13" fmla="*/ 1616085 h 1326247"/>
              <a:gd name="connsiteX14" fmla="*/ 1430722 w 2452666"/>
              <a:gd name="connsiteY14" fmla="*/ 1326247 h 1326247"/>
              <a:gd name="connsiteX15" fmla="*/ 221046 w 2452666"/>
              <a:gd name="connsiteY15" fmla="*/ 1326247 h 1326247"/>
              <a:gd name="connsiteX16" fmla="*/ 0 w 2452666"/>
              <a:gd name="connsiteY16" fmla="*/ 1105201 h 1326247"/>
              <a:gd name="connsiteX17" fmla="*/ 0 w 2452666"/>
              <a:gd name="connsiteY17" fmla="*/ 1105206 h 1326247"/>
              <a:gd name="connsiteX18" fmla="*/ 0 w 2452666"/>
              <a:gd name="connsiteY18" fmla="*/ 773644 h 1326247"/>
              <a:gd name="connsiteX19" fmla="*/ 0 w 2452666"/>
              <a:gd name="connsiteY19" fmla="*/ 773644 h 1326247"/>
              <a:gd name="connsiteX20" fmla="*/ 0 w 2452666"/>
              <a:gd name="connsiteY20" fmla="*/ 221046 h 1326247"/>
              <a:gd name="connsiteX0" fmla="*/ 0 w 2452666"/>
              <a:gd name="connsiteY0" fmla="*/ 221046 h 1616085"/>
              <a:gd name="connsiteX1" fmla="*/ 221046 w 2452666"/>
              <a:gd name="connsiteY1" fmla="*/ 0 h 1616085"/>
              <a:gd name="connsiteX2" fmla="*/ 1430722 w 2452666"/>
              <a:gd name="connsiteY2" fmla="*/ 0 h 1616085"/>
              <a:gd name="connsiteX3" fmla="*/ 1430722 w 2452666"/>
              <a:gd name="connsiteY3" fmla="*/ 0 h 1616085"/>
              <a:gd name="connsiteX4" fmla="*/ 2043888 w 2452666"/>
              <a:gd name="connsiteY4" fmla="*/ 0 h 1616085"/>
              <a:gd name="connsiteX5" fmla="*/ 2231620 w 2452666"/>
              <a:gd name="connsiteY5" fmla="*/ 0 h 1616085"/>
              <a:gd name="connsiteX6" fmla="*/ 2452666 w 2452666"/>
              <a:gd name="connsiteY6" fmla="*/ 221046 h 1616085"/>
              <a:gd name="connsiteX7" fmla="*/ 2452666 w 2452666"/>
              <a:gd name="connsiteY7" fmla="*/ 773644 h 1616085"/>
              <a:gd name="connsiteX8" fmla="*/ 2452666 w 2452666"/>
              <a:gd name="connsiteY8" fmla="*/ 773644 h 1616085"/>
              <a:gd name="connsiteX9" fmla="*/ 2452666 w 2452666"/>
              <a:gd name="connsiteY9" fmla="*/ 1105206 h 1616085"/>
              <a:gd name="connsiteX10" fmla="*/ 2452666 w 2452666"/>
              <a:gd name="connsiteY10" fmla="*/ 1105201 h 1616085"/>
              <a:gd name="connsiteX11" fmla="*/ 2231620 w 2452666"/>
              <a:gd name="connsiteY11" fmla="*/ 1326247 h 1616085"/>
              <a:gd name="connsiteX12" fmla="*/ 2328537 w 2452666"/>
              <a:gd name="connsiteY12" fmla="*/ 1616085 h 1616085"/>
              <a:gd name="connsiteX13" fmla="*/ 1430722 w 2452666"/>
              <a:gd name="connsiteY13" fmla="*/ 1326247 h 1616085"/>
              <a:gd name="connsiteX14" fmla="*/ 221046 w 2452666"/>
              <a:gd name="connsiteY14" fmla="*/ 1326247 h 1616085"/>
              <a:gd name="connsiteX15" fmla="*/ 0 w 2452666"/>
              <a:gd name="connsiteY15" fmla="*/ 1105201 h 1616085"/>
              <a:gd name="connsiteX16" fmla="*/ 0 w 2452666"/>
              <a:gd name="connsiteY16" fmla="*/ 1105206 h 1616085"/>
              <a:gd name="connsiteX17" fmla="*/ 0 w 2452666"/>
              <a:gd name="connsiteY17" fmla="*/ 773644 h 1616085"/>
              <a:gd name="connsiteX18" fmla="*/ 0 w 2452666"/>
              <a:gd name="connsiteY18" fmla="*/ 773644 h 1616085"/>
              <a:gd name="connsiteX19" fmla="*/ 0 w 2452666"/>
              <a:gd name="connsiteY19" fmla="*/ 221046 h 1616085"/>
              <a:gd name="connsiteX0" fmla="*/ 0 w 2452666"/>
              <a:gd name="connsiteY0" fmla="*/ 221046 h 1687522"/>
              <a:gd name="connsiteX1" fmla="*/ 221046 w 2452666"/>
              <a:gd name="connsiteY1" fmla="*/ 0 h 1687522"/>
              <a:gd name="connsiteX2" fmla="*/ 1430722 w 2452666"/>
              <a:gd name="connsiteY2" fmla="*/ 0 h 1687522"/>
              <a:gd name="connsiteX3" fmla="*/ 1430722 w 2452666"/>
              <a:gd name="connsiteY3" fmla="*/ 0 h 1687522"/>
              <a:gd name="connsiteX4" fmla="*/ 2043888 w 2452666"/>
              <a:gd name="connsiteY4" fmla="*/ 0 h 1687522"/>
              <a:gd name="connsiteX5" fmla="*/ 2231620 w 2452666"/>
              <a:gd name="connsiteY5" fmla="*/ 0 h 1687522"/>
              <a:gd name="connsiteX6" fmla="*/ 2452666 w 2452666"/>
              <a:gd name="connsiteY6" fmla="*/ 221046 h 1687522"/>
              <a:gd name="connsiteX7" fmla="*/ 2452666 w 2452666"/>
              <a:gd name="connsiteY7" fmla="*/ 773644 h 1687522"/>
              <a:gd name="connsiteX8" fmla="*/ 2452666 w 2452666"/>
              <a:gd name="connsiteY8" fmla="*/ 773644 h 1687522"/>
              <a:gd name="connsiteX9" fmla="*/ 2452666 w 2452666"/>
              <a:gd name="connsiteY9" fmla="*/ 1105206 h 1687522"/>
              <a:gd name="connsiteX10" fmla="*/ 2452666 w 2452666"/>
              <a:gd name="connsiteY10" fmla="*/ 1105201 h 1687522"/>
              <a:gd name="connsiteX11" fmla="*/ 2231620 w 2452666"/>
              <a:gd name="connsiteY11" fmla="*/ 1326247 h 1687522"/>
              <a:gd name="connsiteX12" fmla="*/ 2271387 w 2452666"/>
              <a:gd name="connsiteY12" fmla="*/ 1687522 h 1687522"/>
              <a:gd name="connsiteX13" fmla="*/ 1430722 w 2452666"/>
              <a:gd name="connsiteY13" fmla="*/ 1326247 h 1687522"/>
              <a:gd name="connsiteX14" fmla="*/ 221046 w 2452666"/>
              <a:gd name="connsiteY14" fmla="*/ 1326247 h 1687522"/>
              <a:gd name="connsiteX15" fmla="*/ 0 w 2452666"/>
              <a:gd name="connsiteY15" fmla="*/ 1105201 h 1687522"/>
              <a:gd name="connsiteX16" fmla="*/ 0 w 2452666"/>
              <a:gd name="connsiteY16" fmla="*/ 1105206 h 1687522"/>
              <a:gd name="connsiteX17" fmla="*/ 0 w 2452666"/>
              <a:gd name="connsiteY17" fmla="*/ 773644 h 1687522"/>
              <a:gd name="connsiteX18" fmla="*/ 0 w 2452666"/>
              <a:gd name="connsiteY18" fmla="*/ 773644 h 1687522"/>
              <a:gd name="connsiteX19" fmla="*/ 0 w 2452666"/>
              <a:gd name="connsiteY19" fmla="*/ 221046 h 168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52666" h="1687522">
                <a:moveTo>
                  <a:pt x="0" y="221046"/>
                </a:moveTo>
                <a:cubicBezTo>
                  <a:pt x="0" y="98966"/>
                  <a:pt x="98966" y="0"/>
                  <a:pt x="221046" y="0"/>
                </a:cubicBezTo>
                <a:lnTo>
                  <a:pt x="1430722" y="0"/>
                </a:lnTo>
                <a:lnTo>
                  <a:pt x="1430722" y="0"/>
                </a:lnTo>
                <a:lnTo>
                  <a:pt x="2043888" y="0"/>
                </a:lnTo>
                <a:lnTo>
                  <a:pt x="2231620" y="0"/>
                </a:lnTo>
                <a:cubicBezTo>
                  <a:pt x="2353700" y="0"/>
                  <a:pt x="2452666" y="98966"/>
                  <a:pt x="2452666" y="221046"/>
                </a:cubicBezTo>
                <a:lnTo>
                  <a:pt x="2452666" y="773644"/>
                </a:lnTo>
                <a:lnTo>
                  <a:pt x="2452666" y="773644"/>
                </a:lnTo>
                <a:lnTo>
                  <a:pt x="2452666" y="1105206"/>
                </a:lnTo>
                <a:lnTo>
                  <a:pt x="2452666" y="1105201"/>
                </a:lnTo>
                <a:cubicBezTo>
                  <a:pt x="2452666" y="1227281"/>
                  <a:pt x="2353700" y="1326247"/>
                  <a:pt x="2231620" y="1326247"/>
                </a:cubicBezTo>
                <a:lnTo>
                  <a:pt x="2271387" y="1687522"/>
                </a:lnTo>
                <a:lnTo>
                  <a:pt x="1430722" y="1326247"/>
                </a:lnTo>
                <a:lnTo>
                  <a:pt x="221046" y="1326247"/>
                </a:lnTo>
                <a:cubicBezTo>
                  <a:pt x="98966" y="1326247"/>
                  <a:pt x="0" y="1227281"/>
                  <a:pt x="0" y="1105201"/>
                </a:cubicBezTo>
                <a:lnTo>
                  <a:pt x="0" y="1105206"/>
                </a:lnTo>
                <a:lnTo>
                  <a:pt x="0" y="773644"/>
                </a:lnTo>
                <a:lnTo>
                  <a:pt x="0" y="773644"/>
                </a:lnTo>
                <a:lnTo>
                  <a:pt x="0" y="2210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ular Callout 40">
            <a:extLst>
              <a:ext uri="{FF2B5EF4-FFF2-40B4-BE49-F238E27FC236}">
                <a16:creationId xmlns:a16="http://schemas.microsoft.com/office/drawing/2014/main" xmlns="" id="{23C54AB9-A67A-49A4-B2F3-6DA8397F3ADB}"/>
              </a:ext>
            </a:extLst>
          </p:cNvPr>
          <p:cNvSpPr/>
          <p:nvPr/>
        </p:nvSpPr>
        <p:spPr>
          <a:xfrm>
            <a:off x="8843836" y="1840883"/>
            <a:ext cx="2835545" cy="1662545"/>
          </a:xfrm>
          <a:prstGeom prst="wedgeRoundRectCallout">
            <a:avLst>
              <a:gd name="adj1" fmla="val -29451"/>
              <a:gd name="adj2" fmla="val 7319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65C0E65-B244-4A5A-A505-0560274A75A4}"/>
              </a:ext>
            </a:extLst>
          </p:cNvPr>
          <p:cNvSpPr/>
          <p:nvPr/>
        </p:nvSpPr>
        <p:spPr>
          <a:xfrm>
            <a:off x="2048269" y="2298313"/>
            <a:ext cx="25835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A! Các quả táo ghi số từ 0 đến 10.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684CDF2-3B6A-4550-93B3-A66D3260AFFD}"/>
              </a:ext>
            </a:extLst>
          </p:cNvPr>
          <p:cNvSpPr/>
          <p:nvPr/>
        </p:nvSpPr>
        <p:spPr>
          <a:xfrm>
            <a:off x="8947322" y="2037043"/>
            <a:ext cx="26995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Sắp xếp các số này như thế nào nhỉ?</a:t>
            </a:r>
          </a:p>
        </p:txBody>
      </p:sp>
      <p:sp>
        <p:nvSpPr>
          <p:cNvPr id="17" name="Cloud 16"/>
          <p:cNvSpPr/>
          <p:nvPr/>
        </p:nvSpPr>
        <p:spPr>
          <a:xfrm>
            <a:off x="5991103" y="6469641"/>
            <a:ext cx="4965219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055630" y="6475622"/>
            <a:ext cx="272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941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4">
            <a:extLst>
              <a:ext uri="{FF2B5EF4-FFF2-40B4-BE49-F238E27FC236}">
                <a16:creationId xmlns:a16="http://schemas.microsoft.com/office/drawing/2014/main" xmlns="" id="{C5B98850-BD28-417B-B2E7-FF754395FB9A}"/>
              </a:ext>
            </a:extLst>
          </p:cNvPr>
          <p:cNvSpPr/>
          <p:nvPr/>
        </p:nvSpPr>
        <p:spPr>
          <a:xfrm>
            <a:off x="1150756" y="2608729"/>
            <a:ext cx="8656529" cy="1640542"/>
          </a:xfrm>
          <a:prstGeom prst="roundRect">
            <a:avLst/>
          </a:prstGeom>
          <a:solidFill>
            <a:srgbClr val="BAE27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C38701-1DD9-4437-AFF6-DEFBEE875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59931" y="2696920"/>
            <a:ext cx="2260600" cy="26543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0EDFD7D-11E0-43FE-87D8-D5271B3D53A5}"/>
              </a:ext>
            </a:extLst>
          </p:cNvPr>
          <p:cNvGrpSpPr/>
          <p:nvPr/>
        </p:nvGrpSpPr>
        <p:grpSpPr>
          <a:xfrm>
            <a:off x="1401769" y="3032313"/>
            <a:ext cx="8190855" cy="363070"/>
            <a:chOff x="932331" y="2944906"/>
            <a:chExt cx="8830234" cy="36307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xmlns="" id="{C71E9590-DDF4-4518-B92C-ED3050077832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883023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56B52799-77D9-4E29-BACB-F359CE364C3F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BEA1A162-2BF4-4B9B-AFE8-8E957A387E13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E8F3BB13-408D-4F19-9F83-82C25EA9E4CD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451421DD-E284-4541-A2A7-469B6CCC8908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346F4837-65BA-44D8-8620-2D079F8A267E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4B7BA1F4-3D79-431E-B644-3DBC589A7FBD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931DC4F-0C07-4A61-830C-3C44BD0F2741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D4AFDF30-6A12-4CAB-93BF-968F16DC28A9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9D1E1121-A935-45AD-9BF0-2AD922358702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9BE23E8C-E3A5-4B02-A1A3-B608E986AC93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68F60607-6603-4AE9-8CD6-F3F73DA71100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2571B3-CB23-49C5-8172-2D160AFB6771}"/>
              </a:ext>
            </a:extLst>
          </p:cNvPr>
          <p:cNvSpPr txBox="1"/>
          <p:nvPr/>
        </p:nvSpPr>
        <p:spPr>
          <a:xfrm>
            <a:off x="1242285" y="723175"/>
            <a:ext cx="84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Rô- bốt đã sắp xếp các số theo thứ tự từ bé đến lớn như hình sau:</a:t>
            </a:r>
          </a:p>
        </p:txBody>
      </p:sp>
      <p:sp>
        <p:nvSpPr>
          <p:cNvPr id="18" name="Rounded Rectangular Callout 26">
            <a:extLst>
              <a:ext uri="{FF2B5EF4-FFF2-40B4-BE49-F238E27FC236}">
                <a16:creationId xmlns:a16="http://schemas.microsoft.com/office/drawing/2014/main" xmlns="" id="{109D077D-11AC-454C-921F-C9C97C648559}"/>
              </a:ext>
            </a:extLst>
          </p:cNvPr>
          <p:cNvSpPr/>
          <p:nvPr/>
        </p:nvSpPr>
        <p:spPr>
          <a:xfrm>
            <a:off x="7721412" y="1388555"/>
            <a:ext cx="3477643" cy="1013499"/>
          </a:xfrm>
          <a:prstGeom prst="wedgeRoundRectCallout">
            <a:avLst>
              <a:gd name="adj1" fmla="val 33756"/>
              <a:gd name="adj2" fmla="val 8676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7B8BB45-FF2E-4F18-B9A7-0135DFA1AEC3}"/>
              </a:ext>
            </a:extLst>
          </p:cNvPr>
          <p:cNvSpPr txBox="1"/>
          <p:nvPr/>
        </p:nvSpPr>
        <p:spPr>
          <a:xfrm>
            <a:off x="120454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FDCD192-850A-49F7-96EB-B5A5D5771C2A}"/>
              </a:ext>
            </a:extLst>
          </p:cNvPr>
          <p:cNvSpPr txBox="1"/>
          <p:nvPr/>
        </p:nvSpPr>
        <p:spPr>
          <a:xfrm>
            <a:off x="1912283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F5BF1E0-9EF8-4308-850C-23DC0135EDB1}"/>
              </a:ext>
            </a:extLst>
          </p:cNvPr>
          <p:cNvSpPr txBox="1"/>
          <p:nvPr/>
        </p:nvSpPr>
        <p:spPr>
          <a:xfrm>
            <a:off x="2656826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61F4737-264C-411F-8E51-0585954EF38C}"/>
              </a:ext>
            </a:extLst>
          </p:cNvPr>
          <p:cNvSpPr txBox="1"/>
          <p:nvPr/>
        </p:nvSpPr>
        <p:spPr>
          <a:xfrm>
            <a:off x="3418353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564F89D-595C-4A42-A4B8-A46EE695729F}"/>
              </a:ext>
            </a:extLst>
          </p:cNvPr>
          <p:cNvSpPr txBox="1"/>
          <p:nvPr/>
        </p:nvSpPr>
        <p:spPr>
          <a:xfrm>
            <a:off x="417634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DA1058B-ED60-4289-A0E6-8E9F5F5B1BA0}"/>
              </a:ext>
            </a:extLst>
          </p:cNvPr>
          <p:cNvSpPr txBox="1"/>
          <p:nvPr/>
        </p:nvSpPr>
        <p:spPr>
          <a:xfrm>
            <a:off x="4937871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EF94D4-9579-4A2E-9C3C-56FD5F1492CB}"/>
              </a:ext>
            </a:extLst>
          </p:cNvPr>
          <p:cNvSpPr txBox="1"/>
          <p:nvPr/>
        </p:nvSpPr>
        <p:spPr>
          <a:xfrm>
            <a:off x="568241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1243CBF-D8AC-4DB0-836E-5E79B47A06E9}"/>
              </a:ext>
            </a:extLst>
          </p:cNvPr>
          <p:cNvSpPr txBox="1"/>
          <p:nvPr/>
        </p:nvSpPr>
        <p:spPr>
          <a:xfrm>
            <a:off x="6443941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23C0D75-BDE8-4A4C-B164-01B10704BC3A}"/>
              </a:ext>
            </a:extLst>
          </p:cNvPr>
          <p:cNvSpPr txBox="1"/>
          <p:nvPr/>
        </p:nvSpPr>
        <p:spPr>
          <a:xfrm>
            <a:off x="7237318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8F5D759-DA00-4125-99E1-1F8A45F7D77F}"/>
              </a:ext>
            </a:extLst>
          </p:cNvPr>
          <p:cNvSpPr txBox="1"/>
          <p:nvPr/>
        </p:nvSpPr>
        <p:spPr>
          <a:xfrm>
            <a:off x="7981861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5CCDD7D-12C3-43D2-A155-DC3BF62A57D8}"/>
              </a:ext>
            </a:extLst>
          </p:cNvPr>
          <p:cNvSpPr txBox="1"/>
          <p:nvPr/>
        </p:nvSpPr>
        <p:spPr>
          <a:xfrm>
            <a:off x="8568576" y="3439296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10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8E1BBB6-F9AA-4E1D-8709-DF9EE409E0D9}"/>
              </a:ext>
            </a:extLst>
          </p:cNvPr>
          <p:cNvSpPr/>
          <p:nvPr/>
        </p:nvSpPr>
        <p:spPr>
          <a:xfrm>
            <a:off x="7981861" y="1591804"/>
            <a:ext cx="3093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Đây là 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tia số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F58509B-4A10-44DB-9695-6E879076345F}"/>
              </a:ext>
            </a:extLst>
          </p:cNvPr>
          <p:cNvSpPr txBox="1"/>
          <p:nvPr/>
        </p:nvSpPr>
        <p:spPr>
          <a:xfrm>
            <a:off x="1204544" y="4456265"/>
            <a:ext cx="84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 tia số: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Số 0 ở vạch đầu tiên, là số bé nhất.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B195038-1880-443F-8EE3-74273B2C366B}"/>
              </a:ext>
            </a:extLst>
          </p:cNvPr>
          <p:cNvSpPr txBox="1"/>
          <p:nvPr/>
        </p:nvSpPr>
        <p:spPr>
          <a:xfrm>
            <a:off x="1242284" y="5415972"/>
            <a:ext cx="9050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Mỗi số lớn hơn các số ở bên trái nó và bé hơn các số ở bên hải nó.</a:t>
            </a:r>
          </a:p>
        </p:txBody>
      </p:sp>
      <p:sp>
        <p:nvSpPr>
          <p:cNvPr id="33" name="Cloud 32"/>
          <p:cNvSpPr/>
          <p:nvPr/>
        </p:nvSpPr>
        <p:spPr>
          <a:xfrm>
            <a:off x="5991103" y="6469641"/>
            <a:ext cx="4965219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055630" y="6475622"/>
            <a:ext cx="272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0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/>
          <p:bldP spid="18" grpId="0" animBg="1"/>
          <p:bldP spid="19" grpId="0"/>
          <p:bldP spid="19" grpId="1"/>
          <p:bldP spid="19" grpId="2"/>
          <p:bldP spid="19" grpId="3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0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/>
          <p:bldP spid="18" grpId="0" animBg="1"/>
          <p:bldP spid="19" grpId="0"/>
          <p:bldP spid="19" grpId="1"/>
          <p:bldP spid="19" grpId="2"/>
          <p:bldP spid="19" grpId="3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F1FD8547-4A65-4CE8-AB61-F002C7121168}"/>
              </a:ext>
            </a:extLst>
          </p:cNvPr>
          <p:cNvSpPr/>
          <p:nvPr/>
        </p:nvSpPr>
        <p:spPr>
          <a:xfrm>
            <a:off x="5297755" y="2408412"/>
            <a:ext cx="584775" cy="584775"/>
          </a:xfrm>
          <a:prstGeom prst="ellipse">
            <a:avLst/>
          </a:prstGeom>
          <a:solidFill>
            <a:srgbClr val="14B9E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1B5BADF8-D03F-4063-B4F4-7A70A9218567}"/>
              </a:ext>
            </a:extLst>
          </p:cNvPr>
          <p:cNvSpPr/>
          <p:nvPr/>
        </p:nvSpPr>
        <p:spPr>
          <a:xfrm>
            <a:off x="4533903" y="2398687"/>
            <a:ext cx="584775" cy="5847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293CC28-9685-4F29-BC73-E2E9FC0A00B4}"/>
              </a:ext>
            </a:extLst>
          </p:cNvPr>
          <p:cNvSpPr/>
          <p:nvPr/>
        </p:nvSpPr>
        <p:spPr>
          <a:xfrm>
            <a:off x="3774961" y="2393055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9FA885-5838-4358-A14F-1883D6FE4ABD}"/>
              </a:ext>
            </a:extLst>
          </p:cNvPr>
          <p:cNvSpPr txBox="1"/>
          <p:nvPr/>
        </p:nvSpPr>
        <p:spPr>
          <a:xfrm>
            <a:off x="741723" y="853889"/>
            <a:ext cx="1183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b)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F92ED5E-C127-4DAD-9D72-E6C9874B10C3}"/>
              </a:ext>
            </a:extLst>
          </p:cNvPr>
          <p:cNvGrpSpPr/>
          <p:nvPr/>
        </p:nvGrpSpPr>
        <p:grpSpPr>
          <a:xfrm>
            <a:off x="1575550" y="1285733"/>
            <a:ext cx="8656529" cy="1922929"/>
            <a:chOff x="1509448" y="1506071"/>
            <a:chExt cx="8656529" cy="1922929"/>
          </a:xfrm>
        </p:grpSpPr>
        <p:sp>
          <p:nvSpPr>
            <p:cNvPr id="7" name="Rounded Rectangle 2">
              <a:extLst>
                <a:ext uri="{FF2B5EF4-FFF2-40B4-BE49-F238E27FC236}">
                  <a16:creationId xmlns:a16="http://schemas.microsoft.com/office/drawing/2014/main" xmlns="" id="{658A9D62-9C8C-4D55-B1BE-FB7DABF6BAAA}"/>
                </a:ext>
              </a:extLst>
            </p:cNvPr>
            <p:cNvSpPr/>
            <p:nvPr/>
          </p:nvSpPr>
          <p:spPr>
            <a:xfrm>
              <a:off x="1509448" y="1506071"/>
              <a:ext cx="8656529" cy="1922929"/>
            </a:xfrm>
            <a:prstGeom prst="roundRect">
              <a:avLst/>
            </a:prstGeom>
            <a:noFill/>
            <a:ln w="28575">
              <a:solidFill>
                <a:srgbClr val="81C95B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5D025263-9203-47B2-A131-AFA96706ED96}"/>
                </a:ext>
              </a:extLst>
            </p:cNvPr>
            <p:cNvGrpSpPr/>
            <p:nvPr/>
          </p:nvGrpSpPr>
          <p:grpSpPr>
            <a:xfrm>
              <a:off x="1760461" y="2212042"/>
              <a:ext cx="8190855" cy="363070"/>
              <a:chOff x="932331" y="2944906"/>
              <a:chExt cx="8830234" cy="36307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xmlns="" id="{8343EBAF-0ABE-46B4-8469-8196A8F2A7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331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52B6A4D4-D1B0-4196-898C-FD57FC94E39B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668DAC4E-0703-4A61-8BE8-374C70CDB46D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BB7C9FDF-A8C3-4DB3-AED6-04E68BE850A5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5B6953F9-FD8A-4FB6-9A43-097F808B329C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7EE51D98-97E6-45C2-8552-FDD3C0B9341A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1EA4E40B-D8EA-4793-931F-B607925BC925}"/>
                  </a:ext>
                </a:extLst>
              </p:cNvPr>
              <p:cNvCxnSpPr/>
              <p:nvPr/>
            </p:nvCxnSpPr>
            <p:spPr>
              <a:xfrm>
                <a:off x="4984379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AADF8CCD-54E5-4C57-BCC4-514C4C684B58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1E5304C6-A9B1-405B-A574-BB0A0DAE7197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99B8D06E-53F3-4CF8-AD13-73B6967EFF8F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2EEADACB-BD12-481B-BA2E-5E592A9930DE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106D538A-A063-4B3B-8FAE-4EDB3ABF1903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98B7E36-E2C9-419A-A834-53DAAD880084}"/>
                </a:ext>
              </a:extLst>
            </p:cNvPr>
            <p:cNvSpPr txBox="1"/>
            <p:nvPr/>
          </p:nvSpPr>
          <p:spPr>
            <a:xfrm>
              <a:off x="156323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E4BE3FB-2519-4336-BE61-B4B405CB1326}"/>
                </a:ext>
              </a:extLst>
            </p:cNvPr>
            <p:cNvSpPr txBox="1"/>
            <p:nvPr/>
          </p:nvSpPr>
          <p:spPr>
            <a:xfrm>
              <a:off x="2270975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351E97E-8C99-4D93-8C9C-9B5EC6848451}"/>
                </a:ext>
              </a:extLst>
            </p:cNvPr>
            <p:cNvSpPr txBox="1"/>
            <p:nvPr/>
          </p:nvSpPr>
          <p:spPr>
            <a:xfrm>
              <a:off x="3015518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BBE7D5C-8604-4476-80B6-9D165B2CD07D}"/>
                </a:ext>
              </a:extLst>
            </p:cNvPr>
            <p:cNvSpPr txBox="1"/>
            <p:nvPr/>
          </p:nvSpPr>
          <p:spPr>
            <a:xfrm>
              <a:off x="3777045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993556A-9FE5-4BD2-8696-4FC084787A54}"/>
                </a:ext>
              </a:extLst>
            </p:cNvPr>
            <p:cNvSpPr txBox="1"/>
            <p:nvPr/>
          </p:nvSpPr>
          <p:spPr>
            <a:xfrm>
              <a:off x="453503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2A0F49B-9EBD-4E28-90DB-E9E073B830EC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98C1799-D125-4508-85C1-9531ED5201C0}"/>
                </a:ext>
              </a:extLst>
            </p:cNvPr>
            <p:cNvSpPr txBox="1"/>
            <p:nvPr/>
          </p:nvSpPr>
          <p:spPr>
            <a:xfrm>
              <a:off x="604110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7F0CEDB-4C82-4212-8BD0-9F6FDEA33F34}"/>
                </a:ext>
              </a:extLst>
            </p:cNvPr>
            <p:cNvSpPr txBox="1"/>
            <p:nvPr/>
          </p:nvSpPr>
          <p:spPr>
            <a:xfrm>
              <a:off x="6802633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7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75FB07B-6725-4BD4-8679-AC4B827BBE7D}"/>
                </a:ext>
              </a:extLst>
            </p:cNvPr>
            <p:cNvSpPr txBox="1"/>
            <p:nvPr/>
          </p:nvSpPr>
          <p:spPr>
            <a:xfrm>
              <a:off x="7596010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D5EB64F-6094-430B-AC8E-FD1A5693C499}"/>
                </a:ext>
              </a:extLst>
            </p:cNvPr>
            <p:cNvSpPr txBox="1"/>
            <p:nvPr/>
          </p:nvSpPr>
          <p:spPr>
            <a:xfrm>
              <a:off x="8340553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767488E-0FF5-4A70-9764-BB208DE9BA33}"/>
                </a:ext>
              </a:extLst>
            </p:cNvPr>
            <p:cNvSpPr txBox="1"/>
            <p:nvPr/>
          </p:nvSpPr>
          <p:spPr>
            <a:xfrm>
              <a:off x="8927268" y="2619025"/>
              <a:ext cx="776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10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1C85C9E-EAA9-4FB2-8303-A251FB2D1122}"/>
              </a:ext>
            </a:extLst>
          </p:cNvPr>
          <p:cNvSpPr txBox="1"/>
          <p:nvPr/>
        </p:nvSpPr>
        <p:spPr>
          <a:xfrm>
            <a:off x="1346691" y="3776485"/>
            <a:ext cx="842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 liền trước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 4 là 3.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8168F76-134D-4EAE-BE6A-B646EC3D9252}"/>
              </a:ext>
            </a:extLst>
          </p:cNvPr>
          <p:cNvSpPr txBox="1"/>
          <p:nvPr/>
        </p:nvSpPr>
        <p:spPr>
          <a:xfrm>
            <a:off x="1346691" y="4667473"/>
            <a:ext cx="842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 liền sau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 4 là 5.</a:t>
            </a:r>
          </a:p>
        </p:txBody>
      </p:sp>
      <p:sp>
        <p:nvSpPr>
          <p:cNvPr id="34" name="Circular Arrow 35">
            <a:extLst>
              <a:ext uri="{FF2B5EF4-FFF2-40B4-BE49-F238E27FC236}">
                <a16:creationId xmlns:a16="http://schemas.microsoft.com/office/drawing/2014/main" xmlns="" id="{48E7E2A8-69B2-4D4A-9131-440ED04E6D85}"/>
              </a:ext>
            </a:extLst>
          </p:cNvPr>
          <p:cNvSpPr/>
          <p:nvPr/>
        </p:nvSpPr>
        <p:spPr>
          <a:xfrm>
            <a:off x="4800445" y="1681779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5" name="Circular Arrow 35">
            <a:extLst>
              <a:ext uri="{FF2B5EF4-FFF2-40B4-BE49-F238E27FC236}">
                <a16:creationId xmlns:a16="http://schemas.microsoft.com/office/drawing/2014/main" xmlns="" id="{70A518AC-559C-4312-A427-4579B66C35BB}"/>
              </a:ext>
            </a:extLst>
          </p:cNvPr>
          <p:cNvSpPr/>
          <p:nvPr/>
        </p:nvSpPr>
        <p:spPr>
          <a:xfrm flipH="1">
            <a:off x="3996935" y="1669798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2782955-0583-4989-95BA-F056174D1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65" b="91129" l="8209" r="89552">
                        <a14:foregroundMark x1="35821" y1="28226" x2="64179" y2="37097"/>
                        <a14:foregroundMark x1="35821" y1="9677" x2="48507" y2="8065"/>
                        <a14:foregroundMark x1="76866" y1="91935" x2="80597" y2="89516"/>
                        <a14:foregroundMark x1="85821" y1="40323" x2="89552" y2="41129"/>
                        <a14:foregroundMark x1="13433" y1="29032" x2="13433" y2="29032"/>
                        <a14:foregroundMark x1="14179" y1="26613" x2="17164" y2="25000"/>
                      </a14:backgroundRemoval>
                    </a14:imgEffect>
                    <a14:imgEffect>
                      <a14:sharpenSoften amount="35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253" y="3938924"/>
            <a:ext cx="2835004" cy="2623437"/>
          </a:xfrm>
          <a:prstGeom prst="rect">
            <a:avLst/>
          </a:prstGeom>
        </p:spPr>
      </p:pic>
      <p:sp>
        <p:nvSpPr>
          <p:cNvPr id="37" name="Cloud 36"/>
          <p:cNvSpPr/>
          <p:nvPr/>
        </p:nvSpPr>
        <p:spPr>
          <a:xfrm>
            <a:off x="5991103" y="6469641"/>
            <a:ext cx="4965219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055630" y="6475622"/>
            <a:ext cx="272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32" grpId="0"/>
      <p:bldP spid="33" grpId="0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5991103" y="6469641"/>
            <a:ext cx="4965219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55630" y="6475622"/>
            <a:ext cx="272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7756F604-AFF5-4EC8-B194-7CCD67FFB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63150" y="24547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6785012-4D5E-433B-BB72-E097D8349E6A}"/>
              </a:ext>
            </a:extLst>
          </p:cNvPr>
          <p:cNvGrpSpPr/>
          <p:nvPr/>
        </p:nvGrpSpPr>
        <p:grpSpPr>
          <a:xfrm>
            <a:off x="5061393" y="409819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32244774-FA58-4A61-8B6D-A009AE2C020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2292D3C-3011-40BB-877D-78A4AB5B160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B8374C-EA7B-478D-8DD5-AEC5E85123F5}"/>
              </a:ext>
            </a:extLst>
          </p:cNvPr>
          <p:cNvSpPr txBox="1"/>
          <p:nvPr/>
        </p:nvSpPr>
        <p:spPr>
          <a:xfrm>
            <a:off x="5721588" y="634928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Số?</a:t>
            </a: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xmlns="" id="{F3932138-83DC-4828-AB46-B1E48C1DDDE8}"/>
              </a:ext>
            </a:extLst>
          </p:cNvPr>
          <p:cNvSpPr/>
          <p:nvPr/>
        </p:nvSpPr>
        <p:spPr>
          <a:xfrm>
            <a:off x="4282347" y="404505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5C9667-8CD2-4A56-9262-8E705A304B54}"/>
              </a:ext>
            </a:extLst>
          </p:cNvPr>
          <p:cNvGrpSpPr/>
          <p:nvPr/>
        </p:nvGrpSpPr>
        <p:grpSpPr>
          <a:xfrm>
            <a:off x="1147121" y="1592543"/>
            <a:ext cx="9343669" cy="1926192"/>
            <a:chOff x="1019531" y="1454320"/>
            <a:chExt cx="9343669" cy="192619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3559492-C5F0-49CD-A959-DCC7AA7762A5}"/>
                </a:ext>
              </a:extLst>
            </p:cNvPr>
            <p:cNvSpPr txBox="1"/>
            <p:nvPr/>
          </p:nvSpPr>
          <p:spPr>
            <a:xfrm>
              <a:off x="1019531" y="1454320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a)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B3846ECA-6302-46C1-B573-6DCF7FF014A4}"/>
                </a:ext>
              </a:extLst>
            </p:cNvPr>
            <p:cNvGrpSpPr/>
            <p:nvPr/>
          </p:nvGrpSpPr>
          <p:grpSpPr>
            <a:xfrm>
              <a:off x="1767735" y="1799061"/>
              <a:ext cx="8595465" cy="1581451"/>
              <a:chOff x="1767735" y="1799061"/>
              <a:chExt cx="8595465" cy="158145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219D4F0B-687D-4C80-82BB-7890C328A395}"/>
                  </a:ext>
                </a:extLst>
              </p:cNvPr>
              <p:cNvGrpSpPr/>
              <p:nvPr/>
            </p:nvGrpSpPr>
            <p:grpSpPr>
              <a:xfrm>
                <a:off x="1767735" y="1799061"/>
                <a:ext cx="8595465" cy="1581451"/>
                <a:chOff x="1509448" y="1607153"/>
                <a:chExt cx="8656529" cy="1922929"/>
              </a:xfrm>
            </p:grpSpPr>
            <p:sp>
              <p:nvSpPr>
                <p:cNvPr id="17" name="Rounded Rectangle 15">
                  <a:extLst>
                    <a:ext uri="{FF2B5EF4-FFF2-40B4-BE49-F238E27FC236}">
                      <a16:creationId xmlns:a16="http://schemas.microsoft.com/office/drawing/2014/main" xmlns="" id="{6DE9B959-EB34-469C-9D24-A5684C455EA6}"/>
                    </a:ext>
                  </a:extLst>
                </p:cNvPr>
                <p:cNvSpPr/>
                <p:nvPr/>
              </p:nvSpPr>
              <p:spPr>
                <a:xfrm>
                  <a:off x="1509448" y="1607153"/>
                  <a:ext cx="8656529" cy="1922929"/>
                </a:xfrm>
                <a:prstGeom prst="roundRect">
                  <a:avLst/>
                </a:prstGeom>
                <a:solidFill>
                  <a:srgbClr val="CFE6C5"/>
                </a:solidFill>
                <a:ln w="285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cs typeface="+mn-cs"/>
                  </a:endParaRP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xmlns="" id="{17C35928-8C2D-47AC-91C5-75A562A817C5}"/>
                    </a:ext>
                  </a:extLst>
                </p:cNvPr>
                <p:cNvGrpSpPr/>
                <p:nvPr/>
              </p:nvGrpSpPr>
              <p:grpSpPr>
                <a:xfrm>
                  <a:off x="1760461" y="2212042"/>
                  <a:ext cx="8190855" cy="363070"/>
                  <a:chOff x="932331" y="2944906"/>
                  <a:chExt cx="8830234" cy="363070"/>
                </a:xfrm>
              </p:grpSpPr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xmlns="" id="{57EDE392-AC60-43E5-9C28-D45CC15E70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32331" y="3119718"/>
                    <a:ext cx="8830234" cy="6723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xmlns="" id="{D6C406BE-99B9-4CC7-8C89-139A3EA2DACE}"/>
                      </a:ext>
                    </a:extLst>
                  </p:cNvPr>
                  <p:cNvCxnSpPr/>
                  <p:nvPr/>
                </p:nvCxnSpPr>
                <p:spPr>
                  <a:xfrm>
                    <a:off x="9323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xmlns="" id="{A3E216A4-7623-4023-9451-3B8055E255FB}"/>
                      </a:ext>
                    </a:extLst>
                  </p:cNvPr>
                  <p:cNvCxnSpPr/>
                  <p:nvPr/>
                </p:nvCxnSpPr>
                <p:spPr>
                  <a:xfrm>
                    <a:off x="1743637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xmlns="" id="{4EDEDD45-D4AF-417F-91B1-E1AFBAAF9474}"/>
                      </a:ext>
                    </a:extLst>
                  </p:cNvPr>
                  <p:cNvCxnSpPr/>
                  <p:nvPr/>
                </p:nvCxnSpPr>
                <p:spPr>
                  <a:xfrm>
                    <a:off x="25325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xmlns="" id="{AE682B6F-86F0-410E-BF17-D86876BBFB88}"/>
                      </a:ext>
                    </a:extLst>
                  </p:cNvPr>
                  <p:cNvCxnSpPr/>
                  <p:nvPr/>
                </p:nvCxnSpPr>
                <p:spPr>
                  <a:xfrm>
                    <a:off x="333039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xmlns="" id="{2E29D199-BC5B-4A40-907D-29B8A1A930B0}"/>
                      </a:ext>
                    </a:extLst>
                  </p:cNvPr>
                  <p:cNvCxnSpPr/>
                  <p:nvPr/>
                </p:nvCxnSpPr>
                <p:spPr>
                  <a:xfrm>
                    <a:off x="4173073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xmlns="" id="{BA5821CE-448E-45C9-A1CE-9DD376FB905C}"/>
                      </a:ext>
                    </a:extLst>
                  </p:cNvPr>
                  <p:cNvCxnSpPr/>
                  <p:nvPr/>
                </p:nvCxnSpPr>
                <p:spPr>
                  <a:xfrm>
                    <a:off x="4984379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xmlns="" id="{F1125BD6-02D9-47C5-943B-D77050AD9472}"/>
                      </a:ext>
                    </a:extLst>
                  </p:cNvPr>
                  <p:cNvCxnSpPr/>
                  <p:nvPr/>
                </p:nvCxnSpPr>
                <p:spPr>
                  <a:xfrm>
                    <a:off x="578672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xmlns="" id="{7EC9ABE9-EC40-47FB-80F0-A730C304E4CF}"/>
                      </a:ext>
                    </a:extLst>
                  </p:cNvPr>
                  <p:cNvCxnSpPr/>
                  <p:nvPr/>
                </p:nvCxnSpPr>
                <p:spPr>
                  <a:xfrm>
                    <a:off x="6598026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xmlns="" id="{7545127E-B865-4CEA-B6E3-14DF53789107}"/>
                      </a:ext>
                    </a:extLst>
                  </p:cNvPr>
                  <p:cNvCxnSpPr/>
                  <p:nvPr/>
                </p:nvCxnSpPr>
                <p:spPr>
                  <a:xfrm>
                    <a:off x="7431744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xmlns="" id="{5E243183-07F5-41F3-AF67-70C612862891}"/>
                      </a:ext>
                    </a:extLst>
                  </p:cNvPr>
                  <p:cNvCxnSpPr/>
                  <p:nvPr/>
                </p:nvCxnSpPr>
                <p:spPr>
                  <a:xfrm>
                    <a:off x="8234085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xmlns="" id="{568A511F-1961-4FDA-A9BE-F24FC2584A27}"/>
                      </a:ext>
                    </a:extLst>
                  </p:cNvPr>
                  <p:cNvCxnSpPr/>
                  <p:nvPr/>
                </p:nvCxnSpPr>
                <p:spPr>
                  <a:xfrm>
                    <a:off x="904539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4AAA84BB-2CD5-4178-91D9-95B06914AEE6}"/>
                    </a:ext>
                  </a:extLst>
                </p:cNvPr>
                <p:cNvSpPr txBox="1"/>
                <p:nvPr/>
              </p:nvSpPr>
              <p:spPr>
                <a:xfrm>
                  <a:off x="1563236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CFC1E56C-2C51-49F9-B863-C3D7C1A56C42}"/>
                    </a:ext>
                  </a:extLst>
                </p:cNvPr>
                <p:cNvSpPr txBox="1"/>
                <p:nvPr/>
              </p:nvSpPr>
              <p:spPr>
                <a:xfrm>
                  <a:off x="2270975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78E6EC0D-5962-4449-82B8-6E964C454EDD}"/>
                    </a:ext>
                  </a:extLst>
                </p:cNvPr>
                <p:cNvSpPr txBox="1"/>
                <p:nvPr/>
              </p:nvSpPr>
              <p:spPr>
                <a:xfrm>
                  <a:off x="3015518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963AA751-736F-4D56-8367-3C9A0887D9B2}"/>
                    </a:ext>
                  </a:extLst>
                </p:cNvPr>
                <p:cNvSpPr txBox="1"/>
                <p:nvPr/>
              </p:nvSpPr>
              <p:spPr>
                <a:xfrm>
                  <a:off x="3777045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5085D12F-2DD8-4632-8068-1F96CF2F9853}"/>
                    </a:ext>
                  </a:extLst>
                </p:cNvPr>
                <p:cNvSpPr txBox="1"/>
                <p:nvPr/>
              </p:nvSpPr>
              <p:spPr>
                <a:xfrm>
                  <a:off x="4535036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0EA323D9-26F8-4B00-9419-F0F7351CD29E}"/>
                    </a:ext>
                  </a:extLst>
                </p:cNvPr>
                <p:cNvSpPr txBox="1"/>
                <p:nvPr/>
              </p:nvSpPr>
              <p:spPr>
                <a:xfrm>
                  <a:off x="5296563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5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FB6723F7-D416-4F8B-AC90-EF7A333685D2}"/>
                    </a:ext>
                  </a:extLst>
                </p:cNvPr>
                <p:cNvSpPr txBox="1"/>
                <p:nvPr/>
              </p:nvSpPr>
              <p:spPr>
                <a:xfrm>
                  <a:off x="6041106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4A55DDF4-7442-4276-A676-1A3174CCD0DF}"/>
                    </a:ext>
                  </a:extLst>
                </p:cNvPr>
                <p:cNvSpPr txBox="1"/>
                <p:nvPr/>
              </p:nvSpPr>
              <p:spPr>
                <a:xfrm>
                  <a:off x="6802633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827E3A6A-7837-473C-A7D9-F291FB250015}"/>
                    </a:ext>
                  </a:extLst>
                </p:cNvPr>
                <p:cNvSpPr txBox="1"/>
                <p:nvPr/>
              </p:nvSpPr>
              <p:spPr>
                <a:xfrm>
                  <a:off x="7596010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8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D63D3112-6318-4707-81D2-7F4E454E9FFC}"/>
                    </a:ext>
                  </a:extLst>
                </p:cNvPr>
                <p:cNvSpPr txBox="1"/>
                <p:nvPr/>
              </p:nvSpPr>
              <p:spPr>
                <a:xfrm>
                  <a:off x="8340553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9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4A812F7F-D2A7-41E4-AAA8-1847161EFCBD}"/>
                    </a:ext>
                  </a:extLst>
                </p:cNvPr>
                <p:cNvSpPr txBox="1"/>
                <p:nvPr/>
              </p:nvSpPr>
              <p:spPr>
                <a:xfrm>
                  <a:off x="8927268" y="2619025"/>
                  <a:ext cx="77638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10</a:t>
                  </a:r>
                </a:p>
              </p:txBody>
            </p:sp>
          </p:grpSp>
          <p:sp>
            <p:nvSpPr>
              <p:cNvPr id="12" name="Rounded Rectangle 69">
                <a:extLst>
                  <a:ext uri="{FF2B5EF4-FFF2-40B4-BE49-F238E27FC236}">
                    <a16:creationId xmlns:a16="http://schemas.microsoft.com/office/drawing/2014/main" xmlns="" id="{B3F1059D-2EBE-4F9F-9E6F-361D18D6F6C9}"/>
                  </a:ext>
                </a:extLst>
              </p:cNvPr>
              <p:cNvSpPr/>
              <p:nvPr/>
            </p:nvSpPr>
            <p:spPr>
              <a:xfrm>
                <a:off x="4731088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3" name="Rounded Rectangle 70">
                <a:extLst>
                  <a:ext uri="{FF2B5EF4-FFF2-40B4-BE49-F238E27FC236}">
                    <a16:creationId xmlns:a16="http://schemas.microsoft.com/office/drawing/2014/main" xmlns="" id="{16A6E9B4-9DA4-4584-8402-49AAC64124C9}"/>
                  </a:ext>
                </a:extLst>
              </p:cNvPr>
              <p:cNvSpPr/>
              <p:nvPr/>
            </p:nvSpPr>
            <p:spPr>
              <a:xfrm>
                <a:off x="5461142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4" name="Rounded Rectangle 71">
                <a:extLst>
                  <a:ext uri="{FF2B5EF4-FFF2-40B4-BE49-F238E27FC236}">
                    <a16:creationId xmlns:a16="http://schemas.microsoft.com/office/drawing/2014/main" xmlns="" id="{65BAF489-EE2D-48B2-8F66-2A93E2CA520C}"/>
                  </a:ext>
                </a:extLst>
              </p:cNvPr>
              <p:cNvSpPr/>
              <p:nvPr/>
            </p:nvSpPr>
            <p:spPr>
              <a:xfrm>
                <a:off x="6235626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5" name="Rounded Rectangle 72">
                <a:extLst>
                  <a:ext uri="{FF2B5EF4-FFF2-40B4-BE49-F238E27FC236}">
                    <a16:creationId xmlns:a16="http://schemas.microsoft.com/office/drawing/2014/main" xmlns="" id="{DB885F16-508E-4192-A774-56C2DA687289}"/>
                  </a:ext>
                </a:extLst>
              </p:cNvPr>
              <p:cNvSpPr/>
              <p:nvPr/>
            </p:nvSpPr>
            <p:spPr>
              <a:xfrm>
                <a:off x="6965680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6" name="Rounded Rectangle 73">
                <a:extLst>
                  <a:ext uri="{FF2B5EF4-FFF2-40B4-BE49-F238E27FC236}">
                    <a16:creationId xmlns:a16="http://schemas.microsoft.com/office/drawing/2014/main" xmlns="" id="{8840B3CF-517C-4965-926B-D13CACCC6C0A}"/>
                  </a:ext>
                </a:extLst>
              </p:cNvPr>
              <p:cNvSpPr/>
              <p:nvPr/>
            </p:nvSpPr>
            <p:spPr>
              <a:xfrm>
                <a:off x="8487472" y="2653245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1CC58828-9B02-4711-87D7-A407A7B672E2}"/>
              </a:ext>
            </a:extLst>
          </p:cNvPr>
          <p:cNvGrpSpPr/>
          <p:nvPr/>
        </p:nvGrpSpPr>
        <p:grpSpPr>
          <a:xfrm>
            <a:off x="1147121" y="3913488"/>
            <a:ext cx="9343669" cy="2000192"/>
            <a:chOff x="1019531" y="3775265"/>
            <a:chExt cx="9343669" cy="200019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D88F263C-F7F8-491E-86FC-AFB34F41395C}"/>
                </a:ext>
              </a:extLst>
            </p:cNvPr>
            <p:cNvGrpSpPr/>
            <p:nvPr/>
          </p:nvGrpSpPr>
          <p:grpSpPr>
            <a:xfrm>
              <a:off x="1682595" y="4194006"/>
              <a:ext cx="8680605" cy="1581451"/>
              <a:chOff x="1423705" y="1607153"/>
              <a:chExt cx="8742272" cy="1922929"/>
            </a:xfrm>
          </p:grpSpPr>
          <p:sp>
            <p:nvSpPr>
              <p:cNvPr id="50" name="Rounded Rectangle 41">
                <a:extLst>
                  <a:ext uri="{FF2B5EF4-FFF2-40B4-BE49-F238E27FC236}">
                    <a16:creationId xmlns:a16="http://schemas.microsoft.com/office/drawing/2014/main" xmlns="" id="{98CE5793-5D05-44E0-9105-3118ED230313}"/>
                  </a:ext>
                </a:extLst>
              </p:cNvPr>
              <p:cNvSpPr/>
              <p:nvPr/>
            </p:nvSpPr>
            <p:spPr>
              <a:xfrm>
                <a:off x="1509448" y="1607153"/>
                <a:ext cx="8656529" cy="1922929"/>
              </a:xfrm>
              <a:prstGeom prst="roundRect">
                <a:avLst/>
              </a:prstGeom>
              <a:solidFill>
                <a:srgbClr val="FDEAD9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xmlns="" id="{5C791D58-D099-44CA-9C16-3BBA8ABA0D3D}"/>
                  </a:ext>
                </a:extLst>
              </p:cNvPr>
              <p:cNvGrpSpPr/>
              <p:nvPr/>
            </p:nvGrpSpPr>
            <p:grpSpPr>
              <a:xfrm>
                <a:off x="1612809" y="2212042"/>
                <a:ext cx="8380369" cy="363070"/>
                <a:chOff x="773153" y="2944906"/>
                <a:chExt cx="9034541" cy="363070"/>
              </a:xfrm>
            </p:grpSpPr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xmlns="" id="{6CE8EF52-6712-4F55-91C3-F56CA5641F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3153" y="3101880"/>
                  <a:ext cx="9034541" cy="2456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xmlns="" id="{7685FB44-1887-4E0C-AF58-607620EBD5F7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xmlns="" id="{B0B235AA-7903-4E09-A585-44790C823352}"/>
                    </a:ext>
                  </a:extLst>
                </p:cNvPr>
                <p:cNvCxnSpPr/>
                <p:nvPr/>
              </p:nvCxnSpPr>
              <p:spPr>
                <a:xfrm>
                  <a:off x="1743637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xmlns="" id="{EF386FE9-3519-406B-9D1C-6C5053CCA01F}"/>
                    </a:ext>
                  </a:extLst>
                </p:cNvPr>
                <p:cNvCxnSpPr/>
                <p:nvPr/>
              </p:nvCxnSpPr>
              <p:spPr>
                <a:xfrm>
                  <a:off x="25325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xmlns="" id="{40C7CE6B-061A-4582-8131-A381306FEE03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xmlns="" id="{48146632-2332-4BB8-ABFE-E6F484C7D713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xmlns="" id="{D094E3BE-32D6-4AB2-AE7E-EC12ECB363F0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xmlns="" id="{AFAF1D0E-A4C0-43B8-9AF3-E5C025912901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xmlns="" id="{C942EFFC-7C65-4388-B13E-DEE1A1900CF0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xmlns="" id="{9846E9CA-EC92-42B9-87FC-2BD295B14E3F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xmlns="" id="{96BF15D7-8AEC-4CE2-9FE1-1378F11012BA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xmlns="" id="{24B11003-B41D-4D7E-9283-D1F0058CA357}"/>
                    </a:ext>
                  </a:extLst>
                </p:cNvPr>
                <p:cNvCxnSpPr/>
                <p:nvPr/>
              </p:nvCxnSpPr>
              <p:spPr>
                <a:xfrm>
                  <a:off x="904539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C3E513C9-E303-4359-B579-406389814504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57E5FE06-8338-4C27-81CB-B29BED16555B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11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6325B424-F4F4-485B-B3F0-E085B56AB414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12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B81AF284-D23C-4806-9072-9DDE84A28C99}"/>
                  </a:ext>
                </a:extLst>
              </p:cNvPr>
              <p:cNvSpPr txBox="1"/>
              <p:nvPr/>
            </p:nvSpPr>
            <p:spPr>
              <a:xfrm>
                <a:off x="3777045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3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F92C8F4E-EA58-44A0-8CB3-C84B7E35206C}"/>
                  </a:ext>
                </a:extLst>
              </p:cNvPr>
              <p:cNvSpPr txBox="1"/>
              <p:nvPr/>
            </p:nvSpPr>
            <p:spPr>
              <a:xfrm>
                <a:off x="453503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4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1CEE3C5C-0B5F-47D0-9744-C7544553B675}"/>
                  </a:ext>
                </a:extLst>
              </p:cNvPr>
              <p:cNvSpPr txBox="1"/>
              <p:nvPr/>
            </p:nvSpPr>
            <p:spPr>
              <a:xfrm>
                <a:off x="5296563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CB1FD765-0483-42C4-A151-C9A864EBEEF9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6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2AF726FF-403C-454C-A14A-23F5DD36CA81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17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DF669B0A-78DB-4B1B-BDAE-4CAD5C064CA4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18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B027AD24-E24C-427E-8502-5073F90998C2}"/>
                  </a:ext>
                </a:extLst>
              </p:cNvPr>
              <p:cNvSpPr txBox="1"/>
              <p:nvPr/>
            </p:nvSpPr>
            <p:spPr>
              <a:xfrm>
                <a:off x="8340553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9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F4B30B99-F0F5-463D-828C-865656960E3E}"/>
                  </a:ext>
                </a:extLst>
              </p:cNvPr>
              <p:cNvSpPr txBox="1"/>
              <p:nvPr/>
            </p:nvSpPr>
            <p:spPr>
              <a:xfrm>
                <a:off x="8927268" y="2619025"/>
                <a:ext cx="776385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20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ED22C944-613E-4D7C-9BB7-CB4F1E44C54B}"/>
                </a:ext>
              </a:extLst>
            </p:cNvPr>
            <p:cNvSpPr txBox="1"/>
            <p:nvPr/>
          </p:nvSpPr>
          <p:spPr>
            <a:xfrm>
              <a:off x="1019531" y="3775265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b)</a:t>
              </a:r>
            </a:p>
          </p:txBody>
        </p:sp>
        <p:sp>
          <p:nvSpPr>
            <p:cNvPr id="45" name="Rounded Rectangle 75">
              <a:extLst>
                <a:ext uri="{FF2B5EF4-FFF2-40B4-BE49-F238E27FC236}">
                  <a16:creationId xmlns:a16="http://schemas.microsoft.com/office/drawing/2014/main" xmlns="" id="{12BCB41E-30AA-49F5-B760-FD5F7A9B20CD}"/>
                </a:ext>
              </a:extLst>
            </p:cNvPr>
            <p:cNvSpPr/>
            <p:nvPr/>
          </p:nvSpPr>
          <p:spPr>
            <a:xfrm>
              <a:off x="3946433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6" name="Rounded Rectangle 76">
              <a:extLst>
                <a:ext uri="{FF2B5EF4-FFF2-40B4-BE49-F238E27FC236}">
                  <a16:creationId xmlns:a16="http://schemas.microsoft.com/office/drawing/2014/main" xmlns="" id="{D7C2531C-BCEA-43D3-92CC-B902B403EBB4}"/>
                </a:ext>
              </a:extLst>
            </p:cNvPr>
            <p:cNvSpPr/>
            <p:nvPr/>
          </p:nvSpPr>
          <p:spPr>
            <a:xfrm>
              <a:off x="4676487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7" name="Rounded Rectangle 77">
              <a:extLst>
                <a:ext uri="{FF2B5EF4-FFF2-40B4-BE49-F238E27FC236}">
                  <a16:creationId xmlns:a16="http://schemas.microsoft.com/office/drawing/2014/main" xmlns="" id="{6C976BC3-CB55-43D9-AC47-C23E5215E5D2}"/>
                </a:ext>
              </a:extLst>
            </p:cNvPr>
            <p:cNvSpPr/>
            <p:nvPr/>
          </p:nvSpPr>
          <p:spPr>
            <a:xfrm>
              <a:off x="5450971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8" name="Rounded Rectangle 78">
              <a:extLst>
                <a:ext uri="{FF2B5EF4-FFF2-40B4-BE49-F238E27FC236}">
                  <a16:creationId xmlns:a16="http://schemas.microsoft.com/office/drawing/2014/main" xmlns="" id="{38F44C99-B15A-4AF2-A8AA-CEC6C01F803E}"/>
                </a:ext>
              </a:extLst>
            </p:cNvPr>
            <p:cNvSpPr/>
            <p:nvPr/>
          </p:nvSpPr>
          <p:spPr>
            <a:xfrm>
              <a:off x="6181025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9" name="Rounded Rectangle 79">
              <a:extLst>
                <a:ext uri="{FF2B5EF4-FFF2-40B4-BE49-F238E27FC236}">
                  <a16:creationId xmlns:a16="http://schemas.microsoft.com/office/drawing/2014/main" xmlns="" id="{4F57CACD-BD0B-4E13-B84F-53205A9C401E}"/>
                </a:ext>
              </a:extLst>
            </p:cNvPr>
            <p:cNvSpPr/>
            <p:nvPr/>
          </p:nvSpPr>
          <p:spPr>
            <a:xfrm>
              <a:off x="8475391" y="503271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</p:grpSp>
      <p:sp>
        <p:nvSpPr>
          <p:cNvPr id="75" name="Rounded Rectangle 81">
            <a:extLst>
              <a:ext uri="{FF2B5EF4-FFF2-40B4-BE49-F238E27FC236}">
                <a16:creationId xmlns:a16="http://schemas.microsoft.com/office/drawing/2014/main" xmlns="" id="{AE92366C-9518-455A-967D-4DC806187D23}"/>
              </a:ext>
            </a:extLst>
          </p:cNvPr>
          <p:cNvSpPr/>
          <p:nvPr/>
        </p:nvSpPr>
        <p:spPr>
          <a:xfrm>
            <a:off x="4852740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4</a:t>
            </a:r>
          </a:p>
        </p:txBody>
      </p:sp>
      <p:sp>
        <p:nvSpPr>
          <p:cNvPr id="76" name="Rounded Rectangle 82">
            <a:extLst>
              <a:ext uri="{FF2B5EF4-FFF2-40B4-BE49-F238E27FC236}">
                <a16:creationId xmlns:a16="http://schemas.microsoft.com/office/drawing/2014/main" xmlns="" id="{50E935C8-A95E-495D-88A3-2CF090ED8D86}"/>
              </a:ext>
            </a:extLst>
          </p:cNvPr>
          <p:cNvSpPr/>
          <p:nvPr/>
        </p:nvSpPr>
        <p:spPr>
          <a:xfrm>
            <a:off x="5582794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5</a:t>
            </a:r>
          </a:p>
        </p:txBody>
      </p:sp>
      <p:sp>
        <p:nvSpPr>
          <p:cNvPr id="77" name="Rounded Rectangle 83">
            <a:extLst>
              <a:ext uri="{FF2B5EF4-FFF2-40B4-BE49-F238E27FC236}">
                <a16:creationId xmlns:a16="http://schemas.microsoft.com/office/drawing/2014/main" xmlns="" id="{F81C084B-F256-4FBD-B410-829D1D0CDE36}"/>
              </a:ext>
            </a:extLst>
          </p:cNvPr>
          <p:cNvSpPr/>
          <p:nvPr/>
        </p:nvSpPr>
        <p:spPr>
          <a:xfrm>
            <a:off x="6357278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6</a:t>
            </a:r>
          </a:p>
        </p:txBody>
      </p:sp>
      <p:sp>
        <p:nvSpPr>
          <p:cNvPr id="78" name="Rounded Rectangle 84">
            <a:extLst>
              <a:ext uri="{FF2B5EF4-FFF2-40B4-BE49-F238E27FC236}">
                <a16:creationId xmlns:a16="http://schemas.microsoft.com/office/drawing/2014/main" xmlns="" id="{EA59B320-E426-4273-AF49-0AECFCC77F7B}"/>
              </a:ext>
            </a:extLst>
          </p:cNvPr>
          <p:cNvSpPr/>
          <p:nvPr/>
        </p:nvSpPr>
        <p:spPr>
          <a:xfrm>
            <a:off x="7087332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7</a:t>
            </a:r>
          </a:p>
        </p:txBody>
      </p:sp>
      <p:sp>
        <p:nvSpPr>
          <p:cNvPr id="79" name="Rounded Rectangle 85">
            <a:extLst>
              <a:ext uri="{FF2B5EF4-FFF2-40B4-BE49-F238E27FC236}">
                <a16:creationId xmlns:a16="http://schemas.microsoft.com/office/drawing/2014/main" xmlns="" id="{CAAA676B-D7C9-4441-BC7E-31715352282C}"/>
              </a:ext>
            </a:extLst>
          </p:cNvPr>
          <p:cNvSpPr/>
          <p:nvPr/>
        </p:nvSpPr>
        <p:spPr>
          <a:xfrm>
            <a:off x="8609124" y="2791468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9</a:t>
            </a:r>
          </a:p>
        </p:txBody>
      </p:sp>
      <p:sp>
        <p:nvSpPr>
          <p:cNvPr id="80" name="Rounded Rectangle 88">
            <a:extLst>
              <a:ext uri="{FF2B5EF4-FFF2-40B4-BE49-F238E27FC236}">
                <a16:creationId xmlns:a16="http://schemas.microsoft.com/office/drawing/2014/main" xmlns="" id="{46E53B28-C564-4894-B75A-D15FF4025DB6}"/>
              </a:ext>
            </a:extLst>
          </p:cNvPr>
          <p:cNvSpPr/>
          <p:nvPr/>
        </p:nvSpPr>
        <p:spPr>
          <a:xfrm>
            <a:off x="4074062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13</a:t>
            </a:r>
          </a:p>
        </p:txBody>
      </p:sp>
      <p:sp>
        <p:nvSpPr>
          <p:cNvPr id="81" name="Rounded Rectangle 89">
            <a:extLst>
              <a:ext uri="{FF2B5EF4-FFF2-40B4-BE49-F238E27FC236}">
                <a16:creationId xmlns:a16="http://schemas.microsoft.com/office/drawing/2014/main" xmlns="" id="{52D6A0DE-7923-40F2-BDA7-6A42AB1218A4}"/>
              </a:ext>
            </a:extLst>
          </p:cNvPr>
          <p:cNvSpPr/>
          <p:nvPr/>
        </p:nvSpPr>
        <p:spPr>
          <a:xfrm>
            <a:off x="4804116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14</a:t>
            </a:r>
          </a:p>
        </p:txBody>
      </p:sp>
      <p:sp>
        <p:nvSpPr>
          <p:cNvPr id="82" name="Rounded Rectangle 90">
            <a:extLst>
              <a:ext uri="{FF2B5EF4-FFF2-40B4-BE49-F238E27FC236}">
                <a16:creationId xmlns:a16="http://schemas.microsoft.com/office/drawing/2014/main" xmlns="" id="{587549E7-E207-40B1-AF0E-D16CD82AFB29}"/>
              </a:ext>
            </a:extLst>
          </p:cNvPr>
          <p:cNvSpPr/>
          <p:nvPr/>
        </p:nvSpPr>
        <p:spPr>
          <a:xfrm>
            <a:off x="5578600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15</a:t>
            </a:r>
          </a:p>
        </p:txBody>
      </p:sp>
      <p:sp>
        <p:nvSpPr>
          <p:cNvPr id="83" name="Rounded Rectangle 91">
            <a:extLst>
              <a:ext uri="{FF2B5EF4-FFF2-40B4-BE49-F238E27FC236}">
                <a16:creationId xmlns:a16="http://schemas.microsoft.com/office/drawing/2014/main" xmlns="" id="{441AB17F-6008-4374-80ED-7004688877DD}"/>
              </a:ext>
            </a:extLst>
          </p:cNvPr>
          <p:cNvSpPr/>
          <p:nvPr/>
        </p:nvSpPr>
        <p:spPr>
          <a:xfrm>
            <a:off x="6308654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16</a:t>
            </a:r>
          </a:p>
        </p:txBody>
      </p:sp>
      <p:sp>
        <p:nvSpPr>
          <p:cNvPr id="84" name="Rounded Rectangle 92">
            <a:extLst>
              <a:ext uri="{FF2B5EF4-FFF2-40B4-BE49-F238E27FC236}">
                <a16:creationId xmlns:a16="http://schemas.microsoft.com/office/drawing/2014/main" xmlns="" id="{9AC64B1C-F310-4585-BE85-ED2B925C6635}"/>
              </a:ext>
            </a:extLst>
          </p:cNvPr>
          <p:cNvSpPr/>
          <p:nvPr/>
        </p:nvSpPr>
        <p:spPr>
          <a:xfrm>
            <a:off x="8597054" y="5168495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19</a:t>
            </a:r>
          </a:p>
        </p:txBody>
      </p:sp>
      <p:sp>
        <p:nvSpPr>
          <p:cNvPr id="85" name="Cloud 84"/>
          <p:cNvSpPr/>
          <p:nvPr/>
        </p:nvSpPr>
        <p:spPr>
          <a:xfrm>
            <a:off x="7805311" y="29192"/>
            <a:ext cx="4965219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8869838" y="35173"/>
            <a:ext cx="272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 animBg="1"/>
          <p:bldP spid="81" grpId="0" animBg="1"/>
          <p:bldP spid="82" grpId="0" animBg="1"/>
          <p:bldP spid="83" grpId="0" animBg="1"/>
          <p:bldP spid="8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 animBg="1"/>
          <p:bldP spid="81" grpId="0" animBg="1"/>
          <p:bldP spid="82" grpId="0" animBg="1"/>
          <p:bldP spid="83" grpId="0" animBg="1"/>
          <p:bldP spid="84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C0DB4A1-CB79-4A71-AFD2-797D379C084E}"/>
              </a:ext>
            </a:extLst>
          </p:cNvPr>
          <p:cNvGrpSpPr/>
          <p:nvPr/>
        </p:nvGrpSpPr>
        <p:grpSpPr>
          <a:xfrm>
            <a:off x="1347010" y="779872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457371F4-72CF-4516-B6DC-CCB059799EA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9B7C1C5-2A3E-4103-945C-476C08CE64D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845599-2C6E-4C0C-ACD1-A2CC479EBF22}"/>
              </a:ext>
            </a:extLst>
          </p:cNvPr>
          <p:cNvSpPr txBox="1"/>
          <p:nvPr/>
        </p:nvSpPr>
        <p:spPr>
          <a:xfrm>
            <a:off x="2007205" y="1004981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Mỗi quả bóng ứng với vạch nào trên tia số?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9DA494D-3693-4967-AC36-99BB2D752D39}"/>
              </a:ext>
            </a:extLst>
          </p:cNvPr>
          <p:cNvGrpSpPr/>
          <p:nvPr/>
        </p:nvGrpSpPr>
        <p:grpSpPr>
          <a:xfrm>
            <a:off x="1148356" y="1854396"/>
            <a:ext cx="10088833" cy="3906565"/>
            <a:chOff x="925729" y="1064853"/>
            <a:chExt cx="10088833" cy="39065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72E8066-6750-41FA-935F-C8DF4BA6C5DA}"/>
                </a:ext>
              </a:extLst>
            </p:cNvPr>
            <p:cNvGrpSpPr/>
            <p:nvPr/>
          </p:nvGrpSpPr>
          <p:grpSpPr>
            <a:xfrm>
              <a:off x="925729" y="4139020"/>
              <a:ext cx="10088833" cy="832398"/>
              <a:chOff x="1027658" y="2434111"/>
              <a:chExt cx="9618571" cy="771881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xmlns="" id="{8A94E046-EC6E-4FA9-BF1B-18CB43F72A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3994" y="2555579"/>
                <a:ext cx="9492235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7EC6F6BC-235E-4E9C-82BF-CA1C1EEBA636}"/>
                  </a:ext>
                </a:extLst>
              </p:cNvPr>
              <p:cNvCxnSpPr/>
              <p:nvPr/>
            </p:nvCxnSpPr>
            <p:spPr>
              <a:xfrm>
                <a:off x="1153994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989B9DBC-ACBD-4EF5-B59D-8476D8353D8F}"/>
                  </a:ext>
                </a:extLst>
              </p:cNvPr>
              <p:cNvCxnSpPr/>
              <p:nvPr/>
            </p:nvCxnSpPr>
            <p:spPr>
              <a:xfrm>
                <a:off x="163606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C9C20207-206D-4612-B6CF-E5E81655E602}"/>
                  </a:ext>
                </a:extLst>
              </p:cNvPr>
              <p:cNvCxnSpPr/>
              <p:nvPr/>
            </p:nvCxnSpPr>
            <p:spPr>
              <a:xfrm>
                <a:off x="210481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CCE854F0-A6F5-4218-9C07-F7C87984482E}"/>
                  </a:ext>
                </a:extLst>
              </p:cNvPr>
              <p:cNvCxnSpPr/>
              <p:nvPr/>
            </p:nvCxnSpPr>
            <p:spPr>
              <a:xfrm>
                <a:off x="25788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BBFE4B97-D252-48DD-B981-85EA9BBA2432}"/>
                  </a:ext>
                </a:extLst>
              </p:cNvPr>
              <p:cNvCxnSpPr/>
              <p:nvPr/>
            </p:nvCxnSpPr>
            <p:spPr>
              <a:xfrm>
                <a:off x="307959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9D9B9716-5028-403A-AE28-B6E2E3198E70}"/>
                  </a:ext>
                </a:extLst>
              </p:cNvPr>
              <p:cNvCxnSpPr/>
              <p:nvPr/>
            </p:nvCxnSpPr>
            <p:spPr>
              <a:xfrm>
                <a:off x="356166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D0CF74B2-2454-4015-A8A5-DBE87D260307}"/>
                  </a:ext>
                </a:extLst>
              </p:cNvPr>
              <p:cNvCxnSpPr/>
              <p:nvPr/>
            </p:nvCxnSpPr>
            <p:spPr>
              <a:xfrm>
                <a:off x="405207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6F2A595F-56E3-47E9-9D3A-7C0F9A5EB219}"/>
                  </a:ext>
                </a:extLst>
              </p:cNvPr>
              <p:cNvCxnSpPr/>
              <p:nvPr/>
            </p:nvCxnSpPr>
            <p:spPr>
              <a:xfrm>
                <a:off x="450801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A62C4029-84C7-475D-B281-5CFC81278C5B}"/>
                  </a:ext>
                </a:extLst>
              </p:cNvPr>
              <p:cNvCxnSpPr/>
              <p:nvPr/>
            </p:nvCxnSpPr>
            <p:spPr>
              <a:xfrm>
                <a:off x="500340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A9A57EC6-38A0-4DBA-960C-A3AB2BCBA1E8}"/>
                  </a:ext>
                </a:extLst>
              </p:cNvPr>
              <p:cNvCxnSpPr/>
              <p:nvPr/>
            </p:nvCxnSpPr>
            <p:spPr>
              <a:xfrm>
                <a:off x="549320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AADB67C6-F360-4000-B1A4-42BDB3CA3F83}"/>
                  </a:ext>
                </a:extLst>
              </p:cNvPr>
              <p:cNvCxnSpPr/>
              <p:nvPr/>
            </p:nvCxnSpPr>
            <p:spPr>
              <a:xfrm>
                <a:off x="5962210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A87D6DAC-EC02-40D5-BEAE-3BC216EE19B8}"/>
                  </a:ext>
                </a:extLst>
              </p:cNvPr>
              <p:cNvSpPr txBox="1"/>
              <p:nvPr/>
            </p:nvSpPr>
            <p:spPr>
              <a:xfrm>
                <a:off x="1027658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E20390F2-C485-46C0-963D-FE8302F28FCF}"/>
                  </a:ext>
                </a:extLst>
              </p:cNvPr>
              <p:cNvSpPr txBox="1"/>
              <p:nvPr/>
            </p:nvSpPr>
            <p:spPr>
              <a:xfrm>
                <a:off x="1481013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E1428119-3574-48AA-B4E5-1CE2CB650CBB}"/>
                  </a:ext>
                </a:extLst>
              </p:cNvPr>
              <p:cNvSpPr txBox="1"/>
              <p:nvPr/>
            </p:nvSpPr>
            <p:spPr>
              <a:xfrm>
                <a:off x="1957944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C48E089D-8584-421A-B885-6F1349F9A9E4}"/>
                  </a:ext>
                </a:extLst>
              </p:cNvPr>
              <p:cNvSpPr txBox="1"/>
              <p:nvPr/>
            </p:nvSpPr>
            <p:spPr>
              <a:xfrm>
                <a:off x="2445755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3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4F2F5431-8ABD-4678-AD91-8541DFBA713B}"/>
                  </a:ext>
                </a:extLst>
              </p:cNvPr>
              <p:cNvSpPr txBox="1"/>
              <p:nvPr/>
            </p:nvSpPr>
            <p:spPr>
              <a:xfrm>
                <a:off x="2931300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4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9D090CAA-2053-4466-A709-6ED3CE7A9E29}"/>
                  </a:ext>
                </a:extLst>
              </p:cNvPr>
              <p:cNvSpPr txBox="1"/>
              <p:nvPr/>
            </p:nvSpPr>
            <p:spPr>
              <a:xfrm>
                <a:off x="3419110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4B27CA0E-8CA6-4CD5-A3C5-043742CB977D}"/>
                  </a:ext>
                </a:extLst>
              </p:cNvPr>
              <p:cNvSpPr txBox="1"/>
              <p:nvPr/>
            </p:nvSpPr>
            <p:spPr>
              <a:xfrm>
                <a:off x="3896041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6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013BF0D1-C085-435E-AB76-1CABED8AF163}"/>
                  </a:ext>
                </a:extLst>
              </p:cNvPr>
              <p:cNvSpPr txBox="1"/>
              <p:nvPr/>
            </p:nvSpPr>
            <p:spPr>
              <a:xfrm>
                <a:off x="4358943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7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92ECE080-83AD-40AA-BAE8-01505517C8EF}"/>
                  </a:ext>
                </a:extLst>
              </p:cNvPr>
              <p:cNvSpPr txBox="1"/>
              <p:nvPr/>
            </p:nvSpPr>
            <p:spPr>
              <a:xfrm>
                <a:off x="4867156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8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83C00325-EB38-44C8-9E94-CFE9B527D2CA}"/>
                  </a:ext>
                </a:extLst>
              </p:cNvPr>
              <p:cNvSpPr txBox="1"/>
              <p:nvPr/>
            </p:nvSpPr>
            <p:spPr>
              <a:xfrm>
                <a:off x="5344087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9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05F6C0B9-2BC6-486B-9D4C-861EFF8FBAA5}"/>
                  </a:ext>
                </a:extLst>
              </p:cNvPr>
              <p:cNvSpPr txBox="1"/>
              <p:nvPr/>
            </p:nvSpPr>
            <p:spPr>
              <a:xfrm>
                <a:off x="5653385" y="2716902"/>
                <a:ext cx="6201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10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6EE1C18C-A579-43D5-8D4F-2AD5983880FB}"/>
                  </a:ext>
                </a:extLst>
              </p:cNvPr>
              <p:cNvCxnSpPr/>
              <p:nvPr/>
            </p:nvCxnSpPr>
            <p:spPr>
              <a:xfrm>
                <a:off x="645557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8795B261-0131-4F83-AC40-0C52C4651FB0}"/>
                  </a:ext>
                </a:extLst>
              </p:cNvPr>
              <p:cNvCxnSpPr/>
              <p:nvPr/>
            </p:nvCxnSpPr>
            <p:spPr>
              <a:xfrm>
                <a:off x="696254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xmlns="" id="{3E499786-58B3-4991-B6DB-FD74C6AD4EA2}"/>
                  </a:ext>
                </a:extLst>
              </p:cNvPr>
              <p:cNvCxnSpPr/>
              <p:nvPr/>
            </p:nvCxnSpPr>
            <p:spPr>
              <a:xfrm>
                <a:off x="74063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xmlns="" id="{9901B360-0C35-4371-AB8D-DA3CF8A3372E}"/>
                  </a:ext>
                </a:extLst>
              </p:cNvPr>
              <p:cNvCxnSpPr/>
              <p:nvPr/>
            </p:nvCxnSpPr>
            <p:spPr>
              <a:xfrm>
                <a:off x="7880465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4DFE1DCF-4EE2-469A-9EB9-8C49CEF047E0}"/>
                  </a:ext>
                </a:extLst>
              </p:cNvPr>
              <p:cNvCxnSpPr/>
              <p:nvPr/>
            </p:nvCxnSpPr>
            <p:spPr>
              <a:xfrm>
                <a:off x="8381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E0DC04CA-5B5A-47FA-8AFA-931138D826DC}"/>
                  </a:ext>
                </a:extLst>
              </p:cNvPr>
              <p:cNvCxnSpPr/>
              <p:nvPr/>
            </p:nvCxnSpPr>
            <p:spPr>
              <a:xfrm>
                <a:off x="886324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0DFB9264-51CE-4CD8-B2A3-F68E3CC914D5}"/>
                  </a:ext>
                </a:extLst>
              </p:cNvPr>
              <p:cNvCxnSpPr/>
              <p:nvPr/>
            </p:nvCxnSpPr>
            <p:spPr>
              <a:xfrm>
                <a:off x="936610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xmlns="" id="{8E5599FE-E737-465A-8FF5-A60541D03AF7}"/>
                  </a:ext>
                </a:extLst>
              </p:cNvPr>
              <p:cNvCxnSpPr/>
              <p:nvPr/>
            </p:nvCxnSpPr>
            <p:spPr>
              <a:xfrm>
                <a:off x="9848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1D7C8E0B-370F-4FBD-A80C-D179D461B08A}"/>
                  </a:ext>
                </a:extLst>
              </p:cNvPr>
              <p:cNvSpPr txBox="1"/>
              <p:nvPr/>
            </p:nvSpPr>
            <p:spPr>
              <a:xfrm>
                <a:off x="6237794" y="2719150"/>
                <a:ext cx="5173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11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142BBEAD-D76D-49DB-AB54-9AD043C18BE9}"/>
                  </a:ext>
                </a:extLst>
              </p:cNvPr>
              <p:cNvSpPr txBox="1"/>
              <p:nvPr/>
            </p:nvSpPr>
            <p:spPr>
              <a:xfrm>
                <a:off x="6534392" y="2743028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12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DBDB18B0-365A-4370-92E4-5A3F0C162E6E}"/>
                  </a:ext>
                </a:extLst>
              </p:cNvPr>
              <p:cNvSpPr txBox="1"/>
              <p:nvPr/>
            </p:nvSpPr>
            <p:spPr>
              <a:xfrm>
                <a:off x="7011323" y="2744327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13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FED2295E-DF68-47D6-BF8A-4C9DE7CC32BD}"/>
                  </a:ext>
                </a:extLst>
              </p:cNvPr>
              <p:cNvSpPr txBox="1"/>
              <p:nvPr/>
            </p:nvSpPr>
            <p:spPr>
              <a:xfrm>
                <a:off x="7499134" y="2742078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14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2D291F0A-1F53-41E6-83FF-A37E61A6C5B8}"/>
                  </a:ext>
                </a:extLst>
              </p:cNvPr>
              <p:cNvSpPr txBox="1"/>
              <p:nvPr/>
            </p:nvSpPr>
            <p:spPr>
              <a:xfrm>
                <a:off x="7984679" y="2744326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15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A45FF451-1FB9-4E5D-BDA4-8FD6ABB1B2F1}"/>
                  </a:ext>
                </a:extLst>
              </p:cNvPr>
              <p:cNvSpPr txBox="1"/>
              <p:nvPr/>
            </p:nvSpPr>
            <p:spPr>
              <a:xfrm>
                <a:off x="8472489" y="2742079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16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50FE3772-49F6-4C10-9B4A-06EF72D0EA3C}"/>
                  </a:ext>
                </a:extLst>
              </p:cNvPr>
              <p:cNvSpPr txBox="1"/>
              <p:nvPr/>
            </p:nvSpPr>
            <p:spPr>
              <a:xfrm>
                <a:off x="8949420" y="2744326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17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8862C3C4-A23B-4610-9327-0E9D9E3047B5}"/>
                  </a:ext>
                </a:extLst>
              </p:cNvPr>
              <p:cNvSpPr txBox="1"/>
              <p:nvPr/>
            </p:nvSpPr>
            <p:spPr>
              <a:xfrm>
                <a:off x="9437230" y="2742078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18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D6D0EF8-79FF-450C-B88B-5EE64E06F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harpenSoften amount="2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985" y="1740514"/>
              <a:ext cx="1435100" cy="15159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14E6328-C943-4ED2-A678-AA008FBB2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9" b="90071" l="9735" r="89381">
                          <a14:foregroundMark x1="39823" y1="16312" x2="29204" y2="21986"/>
                          <a14:foregroundMark x1="29204" y1="21277" x2="18584" y2="50355"/>
                          <a14:foregroundMark x1="53982" y1="81560" x2="61062" y2="90071"/>
                          <a14:foregroundMark x1="85841" y1="46099" x2="87611" y2="43262"/>
                        </a14:backgroundRemoval>
                      </a14:imgEffect>
                      <a14:imgEffect>
                        <a14:sharpenSoften amount="3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786" y="1280384"/>
              <a:ext cx="1435100" cy="17907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0887F5B-C7BF-4187-A4C9-202E27CE4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36" b="90000" l="8081" r="89899">
                          <a14:foregroundMark x1="5051" y1="31818" x2="39394" y2="5455"/>
                          <a14:foregroundMark x1="39394" y1="5455" x2="39394" y2="4545"/>
                          <a14:foregroundMark x1="48485" y1="77273" x2="61616" y2="88182"/>
                          <a14:foregroundMark x1="8081" y1="54545" x2="8081" y2="54545"/>
                          <a14:foregroundMark x1="8081" y1="46364" x2="8081" y2="37273"/>
                          <a14:foregroundMark x1="74747" y1="32727" x2="74747" y2="32727"/>
                          <a14:foregroundMark x1="76768" y1="28182" x2="41414" y2="7273"/>
                          <a14:foregroundMark x1="25253" y1="12727" x2="16162" y2="20909"/>
                        </a14:backgroundRemoval>
                      </a14:imgEffect>
                      <a14:imgEffect>
                        <a14:sharpenSoften amount="33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468" y="1876693"/>
              <a:ext cx="1074952" cy="11943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49A4A79-57B7-4519-BC9A-0303C8B58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3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613" y="1360698"/>
              <a:ext cx="1435098" cy="174093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FA97C929-A0C2-4805-A46C-60A7EADB7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32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926" y="1064853"/>
              <a:ext cx="1435101" cy="170630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59D46FA-DDB8-4DE6-84D9-19122BC82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45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321" y="1609489"/>
              <a:ext cx="1308100" cy="1778000"/>
            </a:xfrm>
            <a:prstGeom prst="rect">
              <a:avLst/>
            </a:prstGeom>
          </p:spPr>
        </p:pic>
      </p:grpSp>
      <p:sp>
        <p:nvSpPr>
          <p:cNvPr id="53" name="Freeform 79">
            <a:extLst>
              <a:ext uri="{FF2B5EF4-FFF2-40B4-BE49-F238E27FC236}">
                <a16:creationId xmlns:a16="http://schemas.microsoft.com/office/drawing/2014/main" xmlns="" id="{AC7D8D8D-CFD1-4A4D-9F30-C10B5E03AFB9}"/>
              </a:ext>
            </a:extLst>
          </p:cNvPr>
          <p:cNvSpPr/>
          <p:nvPr/>
        </p:nvSpPr>
        <p:spPr>
          <a:xfrm>
            <a:off x="6845496" y="3728686"/>
            <a:ext cx="1005840" cy="1293223"/>
          </a:xfrm>
          <a:custGeom>
            <a:avLst/>
            <a:gdLst>
              <a:gd name="connsiteX0" fmla="*/ 0 w 1005840"/>
              <a:gd name="connsiteY0" fmla="*/ 0 h 1293223"/>
              <a:gd name="connsiteX1" fmla="*/ 117565 w 1005840"/>
              <a:gd name="connsiteY1" fmla="*/ 130628 h 1293223"/>
              <a:gd name="connsiteX2" fmla="*/ 182880 w 1005840"/>
              <a:gd name="connsiteY2" fmla="*/ 431074 h 1293223"/>
              <a:gd name="connsiteX3" fmla="*/ 287382 w 1005840"/>
              <a:gd name="connsiteY3" fmla="*/ 731520 h 1293223"/>
              <a:gd name="connsiteX4" fmla="*/ 627017 w 1005840"/>
              <a:gd name="connsiteY4" fmla="*/ 914400 h 1293223"/>
              <a:gd name="connsiteX5" fmla="*/ 914400 w 1005840"/>
              <a:gd name="connsiteY5" fmla="*/ 1110343 h 1293223"/>
              <a:gd name="connsiteX6" fmla="*/ 1005840 w 1005840"/>
              <a:gd name="connsiteY6" fmla="*/ 1293223 h 129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" h="1293223">
                <a:moveTo>
                  <a:pt x="0" y="0"/>
                </a:moveTo>
                <a:cubicBezTo>
                  <a:pt x="43542" y="29391"/>
                  <a:pt x="87085" y="58782"/>
                  <a:pt x="117565" y="130628"/>
                </a:cubicBezTo>
                <a:cubicBezTo>
                  <a:pt x="148045" y="202474"/>
                  <a:pt x="154577" y="330925"/>
                  <a:pt x="182880" y="431074"/>
                </a:cubicBezTo>
                <a:cubicBezTo>
                  <a:pt x="211183" y="531223"/>
                  <a:pt x="213359" y="650966"/>
                  <a:pt x="287382" y="731520"/>
                </a:cubicBezTo>
                <a:cubicBezTo>
                  <a:pt x="361405" y="812074"/>
                  <a:pt x="522514" y="851263"/>
                  <a:pt x="627017" y="914400"/>
                </a:cubicBezTo>
                <a:cubicBezTo>
                  <a:pt x="731520" y="977537"/>
                  <a:pt x="851263" y="1047206"/>
                  <a:pt x="914400" y="1110343"/>
                </a:cubicBezTo>
                <a:cubicBezTo>
                  <a:pt x="977537" y="1173480"/>
                  <a:pt x="991688" y="1233351"/>
                  <a:pt x="1005840" y="129322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4" name="Freeform 82">
            <a:extLst>
              <a:ext uri="{FF2B5EF4-FFF2-40B4-BE49-F238E27FC236}">
                <a16:creationId xmlns:a16="http://schemas.microsoft.com/office/drawing/2014/main" xmlns="" id="{869C2118-39F0-445A-9BCB-8BD5D2FC47FE}"/>
              </a:ext>
            </a:extLst>
          </p:cNvPr>
          <p:cNvSpPr/>
          <p:nvPr/>
        </p:nvSpPr>
        <p:spPr>
          <a:xfrm>
            <a:off x="2060896" y="3624183"/>
            <a:ext cx="1740954" cy="1423851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5" name="Freeform 84">
            <a:extLst>
              <a:ext uri="{FF2B5EF4-FFF2-40B4-BE49-F238E27FC236}">
                <a16:creationId xmlns:a16="http://schemas.microsoft.com/office/drawing/2014/main" xmlns="" id="{D75A38AB-CBC3-4A12-9DF4-B583BFE0655D}"/>
              </a:ext>
            </a:extLst>
          </p:cNvPr>
          <p:cNvSpPr/>
          <p:nvPr/>
        </p:nvSpPr>
        <p:spPr>
          <a:xfrm>
            <a:off x="3645096" y="3532743"/>
            <a:ext cx="3217338" cy="1528354"/>
          </a:xfrm>
          <a:custGeom>
            <a:avLst/>
            <a:gdLst>
              <a:gd name="connsiteX0" fmla="*/ 0 w 3217338"/>
              <a:gd name="connsiteY0" fmla="*/ 0 h 1528354"/>
              <a:gd name="connsiteX1" fmla="*/ 52251 w 3217338"/>
              <a:gd name="connsiteY1" fmla="*/ 143691 h 1528354"/>
              <a:gd name="connsiteX2" fmla="*/ 26125 w 3217338"/>
              <a:gd name="connsiteY2" fmla="*/ 287383 h 1528354"/>
              <a:gd name="connsiteX3" fmla="*/ 169817 w 3217338"/>
              <a:gd name="connsiteY3" fmla="*/ 483326 h 1528354"/>
              <a:gd name="connsiteX4" fmla="*/ 875211 w 3217338"/>
              <a:gd name="connsiteY4" fmla="*/ 809897 h 1528354"/>
              <a:gd name="connsiteX5" fmla="*/ 2037805 w 3217338"/>
              <a:gd name="connsiteY5" fmla="*/ 1045029 h 1528354"/>
              <a:gd name="connsiteX6" fmla="*/ 3056708 w 3217338"/>
              <a:gd name="connsiteY6" fmla="*/ 1345474 h 1528354"/>
              <a:gd name="connsiteX7" fmla="*/ 3200400 w 3217338"/>
              <a:gd name="connsiteY7" fmla="*/ 1528354 h 152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7338" h="1528354">
                <a:moveTo>
                  <a:pt x="0" y="0"/>
                </a:moveTo>
                <a:cubicBezTo>
                  <a:pt x="23948" y="47897"/>
                  <a:pt x="47897" y="95794"/>
                  <a:pt x="52251" y="143691"/>
                </a:cubicBezTo>
                <a:cubicBezTo>
                  <a:pt x="56605" y="191588"/>
                  <a:pt x="6531" y="230777"/>
                  <a:pt x="26125" y="287383"/>
                </a:cubicBezTo>
                <a:cubicBezTo>
                  <a:pt x="45719" y="343989"/>
                  <a:pt x="28303" y="396240"/>
                  <a:pt x="169817" y="483326"/>
                </a:cubicBezTo>
                <a:cubicBezTo>
                  <a:pt x="311331" y="570412"/>
                  <a:pt x="563880" y="716280"/>
                  <a:pt x="875211" y="809897"/>
                </a:cubicBezTo>
                <a:cubicBezTo>
                  <a:pt x="1186542" y="903514"/>
                  <a:pt x="1674222" y="955766"/>
                  <a:pt x="2037805" y="1045029"/>
                </a:cubicBezTo>
                <a:cubicBezTo>
                  <a:pt x="2401388" y="1134292"/>
                  <a:pt x="2862942" y="1264920"/>
                  <a:pt x="3056708" y="1345474"/>
                </a:cubicBezTo>
                <a:cubicBezTo>
                  <a:pt x="3250474" y="1426028"/>
                  <a:pt x="3225437" y="1477191"/>
                  <a:pt x="3200400" y="1528354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6" name="Freeform 85">
            <a:extLst>
              <a:ext uri="{FF2B5EF4-FFF2-40B4-BE49-F238E27FC236}">
                <a16:creationId xmlns:a16="http://schemas.microsoft.com/office/drawing/2014/main" xmlns="" id="{F90C7C62-B411-43E9-A2A0-4CDC7F4A19EB}"/>
              </a:ext>
            </a:extLst>
          </p:cNvPr>
          <p:cNvSpPr/>
          <p:nvPr/>
        </p:nvSpPr>
        <p:spPr>
          <a:xfrm>
            <a:off x="1790170" y="3598057"/>
            <a:ext cx="3595294" cy="1476103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653143 w 3595294"/>
              <a:gd name="connsiteY5" fmla="*/ 966652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31074 w 3595294"/>
              <a:gd name="connsiteY5" fmla="*/ 992778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96389 w 3595294"/>
              <a:gd name="connsiteY5" fmla="*/ 1097281 h 1476103"/>
              <a:gd name="connsiteX6" fmla="*/ 0 w 3595294"/>
              <a:gd name="connsiteY6" fmla="*/ 1476103 h 147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5294" h="1476103">
                <a:moveTo>
                  <a:pt x="3513908" y="0"/>
                </a:moveTo>
                <a:cubicBezTo>
                  <a:pt x="3535679" y="39189"/>
                  <a:pt x="3557451" y="78378"/>
                  <a:pt x="3566160" y="143692"/>
                </a:cubicBezTo>
                <a:cubicBezTo>
                  <a:pt x="3574869" y="209006"/>
                  <a:pt x="3627120" y="304800"/>
                  <a:pt x="3566160" y="391886"/>
                </a:cubicBezTo>
                <a:cubicBezTo>
                  <a:pt x="3505200" y="478972"/>
                  <a:pt x="3524794" y="581298"/>
                  <a:pt x="3200400" y="666206"/>
                </a:cubicBezTo>
                <a:cubicBezTo>
                  <a:pt x="2876006" y="751114"/>
                  <a:pt x="2070462" y="829491"/>
                  <a:pt x="1619794" y="901337"/>
                </a:cubicBezTo>
                <a:cubicBezTo>
                  <a:pt x="1169126" y="973183"/>
                  <a:pt x="766355" y="1001487"/>
                  <a:pt x="496389" y="1097281"/>
                </a:cubicBezTo>
                <a:cubicBezTo>
                  <a:pt x="226423" y="1193075"/>
                  <a:pt x="136071" y="1369968"/>
                  <a:pt x="0" y="1476103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7" name="Freeform 86">
            <a:extLst>
              <a:ext uri="{FF2B5EF4-FFF2-40B4-BE49-F238E27FC236}">
                <a16:creationId xmlns:a16="http://schemas.microsoft.com/office/drawing/2014/main" xmlns="" id="{DD9622F6-A67E-40F8-AFFC-7DE515678214}"/>
              </a:ext>
            </a:extLst>
          </p:cNvPr>
          <p:cNvSpPr/>
          <p:nvPr/>
        </p:nvSpPr>
        <p:spPr>
          <a:xfrm>
            <a:off x="8629161" y="3305409"/>
            <a:ext cx="1265321" cy="1739537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8" name="Freeform 87">
            <a:extLst>
              <a:ext uri="{FF2B5EF4-FFF2-40B4-BE49-F238E27FC236}">
                <a16:creationId xmlns:a16="http://schemas.microsoft.com/office/drawing/2014/main" xmlns="" id="{6D27B087-EF57-43BB-8976-38FF157BBAEB}"/>
              </a:ext>
            </a:extLst>
          </p:cNvPr>
          <p:cNvSpPr/>
          <p:nvPr/>
        </p:nvSpPr>
        <p:spPr>
          <a:xfrm>
            <a:off x="8841839" y="3829807"/>
            <a:ext cx="1520754" cy="1216685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653143 w 3595294"/>
              <a:gd name="connsiteY5" fmla="*/ 966652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31074 w 3595294"/>
              <a:gd name="connsiteY5" fmla="*/ 992778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96389 w 3595294"/>
              <a:gd name="connsiteY5" fmla="*/ 1097281 h 1476103"/>
              <a:gd name="connsiteX6" fmla="*/ 0 w 3595294"/>
              <a:gd name="connsiteY6" fmla="*/ 1476103 h 1476103"/>
              <a:gd name="connsiteX0" fmla="*/ 3513908 w 3581904"/>
              <a:gd name="connsiteY0" fmla="*/ 0 h 1476103"/>
              <a:gd name="connsiteX1" fmla="*/ 3566160 w 3581904"/>
              <a:gd name="connsiteY1" fmla="*/ 391886 h 1476103"/>
              <a:gd name="connsiteX2" fmla="*/ 3200400 w 3581904"/>
              <a:gd name="connsiteY2" fmla="*/ 666206 h 1476103"/>
              <a:gd name="connsiteX3" fmla="*/ 1619794 w 3581904"/>
              <a:gd name="connsiteY3" fmla="*/ 901337 h 1476103"/>
              <a:gd name="connsiteX4" fmla="*/ 496389 w 3581904"/>
              <a:gd name="connsiteY4" fmla="*/ 1097281 h 1476103"/>
              <a:gd name="connsiteX5" fmla="*/ 0 w 3581904"/>
              <a:gd name="connsiteY5" fmla="*/ 1476103 h 1476103"/>
              <a:gd name="connsiteX0" fmla="*/ 3513908 w 3514356"/>
              <a:gd name="connsiteY0" fmla="*/ 0 h 1476103"/>
              <a:gd name="connsiteX1" fmla="*/ 3282320 w 3514356"/>
              <a:gd name="connsiteY1" fmla="*/ 391886 h 1476103"/>
              <a:gd name="connsiteX2" fmla="*/ 3200400 w 3514356"/>
              <a:gd name="connsiteY2" fmla="*/ 666206 h 1476103"/>
              <a:gd name="connsiteX3" fmla="*/ 1619794 w 3514356"/>
              <a:gd name="connsiteY3" fmla="*/ 901337 h 1476103"/>
              <a:gd name="connsiteX4" fmla="*/ 496389 w 3514356"/>
              <a:gd name="connsiteY4" fmla="*/ 1097281 h 1476103"/>
              <a:gd name="connsiteX5" fmla="*/ 0 w 3514356"/>
              <a:gd name="connsiteY5" fmla="*/ 1476103 h 1476103"/>
              <a:gd name="connsiteX0" fmla="*/ 3513908 w 3514515"/>
              <a:gd name="connsiteY0" fmla="*/ 0 h 1476103"/>
              <a:gd name="connsiteX1" fmla="*/ 3282320 w 3514515"/>
              <a:gd name="connsiteY1" fmla="*/ 391886 h 1476103"/>
              <a:gd name="connsiteX2" fmla="*/ 2885020 w 3514515"/>
              <a:gd name="connsiteY2" fmla="*/ 744604 h 1476103"/>
              <a:gd name="connsiteX3" fmla="*/ 1619794 w 3514515"/>
              <a:gd name="connsiteY3" fmla="*/ 901337 h 1476103"/>
              <a:gd name="connsiteX4" fmla="*/ 496389 w 3514515"/>
              <a:gd name="connsiteY4" fmla="*/ 1097281 h 1476103"/>
              <a:gd name="connsiteX5" fmla="*/ 0 w 3514515"/>
              <a:gd name="connsiteY5" fmla="*/ 1476103 h 1476103"/>
              <a:gd name="connsiteX0" fmla="*/ 3671598 w 3671917"/>
              <a:gd name="connsiteY0" fmla="*/ 0 h 1460423"/>
              <a:gd name="connsiteX1" fmla="*/ 3282320 w 3671917"/>
              <a:gd name="connsiteY1" fmla="*/ 376206 h 1460423"/>
              <a:gd name="connsiteX2" fmla="*/ 2885020 w 3671917"/>
              <a:gd name="connsiteY2" fmla="*/ 728924 h 1460423"/>
              <a:gd name="connsiteX3" fmla="*/ 1619794 w 3671917"/>
              <a:gd name="connsiteY3" fmla="*/ 885657 h 1460423"/>
              <a:gd name="connsiteX4" fmla="*/ 496389 w 3671917"/>
              <a:gd name="connsiteY4" fmla="*/ 1081601 h 1460423"/>
              <a:gd name="connsiteX5" fmla="*/ 0 w 3671917"/>
              <a:gd name="connsiteY5" fmla="*/ 1460423 h 1460423"/>
              <a:gd name="connsiteX0" fmla="*/ 3671598 w 3671598"/>
              <a:gd name="connsiteY0" fmla="*/ 0 h 1460423"/>
              <a:gd name="connsiteX1" fmla="*/ 3282320 w 3671598"/>
              <a:gd name="connsiteY1" fmla="*/ 37620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  <a:gd name="connsiteX0" fmla="*/ 3671598 w 3671598"/>
              <a:gd name="connsiteY0" fmla="*/ 0 h 1460423"/>
              <a:gd name="connsiteX1" fmla="*/ 3219242 w 3671598"/>
              <a:gd name="connsiteY1" fmla="*/ 36052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1598" h="1460423">
                <a:moveTo>
                  <a:pt x="3671598" y="0"/>
                </a:moveTo>
                <a:cubicBezTo>
                  <a:pt x="3398644" y="97323"/>
                  <a:pt x="3350338" y="239039"/>
                  <a:pt x="3219242" y="360526"/>
                </a:cubicBezTo>
                <a:cubicBezTo>
                  <a:pt x="3088146" y="482013"/>
                  <a:pt x="3151595" y="641402"/>
                  <a:pt x="2885020" y="728924"/>
                </a:cubicBezTo>
                <a:cubicBezTo>
                  <a:pt x="2618445" y="816446"/>
                  <a:pt x="2017899" y="826878"/>
                  <a:pt x="1619794" y="885657"/>
                </a:cubicBezTo>
                <a:cubicBezTo>
                  <a:pt x="1221689" y="944437"/>
                  <a:pt x="766355" y="985807"/>
                  <a:pt x="496389" y="1081601"/>
                </a:cubicBezTo>
                <a:cubicBezTo>
                  <a:pt x="226423" y="1177395"/>
                  <a:pt x="136071" y="1354288"/>
                  <a:pt x="0" y="1460423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9" name="Cloud 58"/>
          <p:cNvSpPr/>
          <p:nvPr/>
        </p:nvSpPr>
        <p:spPr>
          <a:xfrm>
            <a:off x="5991103" y="6469641"/>
            <a:ext cx="4965219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7055630" y="6475622"/>
            <a:ext cx="272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749046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 TRỐN TÌM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xmlns="" id="{8636ECC6-4733-43FF-AEF0-1B077AFE36C3}"/>
              </a:ext>
            </a:extLst>
          </p:cNvPr>
          <p:cNvSpPr/>
          <p:nvPr/>
        </p:nvSpPr>
        <p:spPr>
          <a:xfrm>
            <a:off x="1368085" y="1015384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57ECB98-F4BB-4E35-9CE9-3EAAB2DA1EAF}"/>
              </a:ext>
            </a:extLst>
          </p:cNvPr>
          <p:cNvGrpSpPr/>
          <p:nvPr/>
        </p:nvGrpSpPr>
        <p:grpSpPr>
          <a:xfrm>
            <a:off x="707889" y="79027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45B15623-E0F3-4CB6-95AF-AD9AA5A9209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62D59EB-E713-44F1-959B-CEA0358F1C4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4063DF-66AC-45B0-8D82-03F5620504DE}"/>
              </a:ext>
            </a:extLst>
          </p:cNvPr>
          <p:cNvSpPr txBox="1"/>
          <p:nvPr/>
        </p:nvSpPr>
        <p:spPr>
          <a:xfrm>
            <a:off x="1501979" y="1031191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Đ, 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74BB48F-808E-417D-8215-9E4BD19561DA}"/>
              </a:ext>
            </a:extLst>
          </p:cNvPr>
          <p:cNvGrpSpPr/>
          <p:nvPr/>
        </p:nvGrpSpPr>
        <p:grpSpPr>
          <a:xfrm>
            <a:off x="465539" y="2237498"/>
            <a:ext cx="11156658" cy="2383003"/>
            <a:chOff x="697023" y="1809585"/>
            <a:chExt cx="11156658" cy="238300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552FF22-F89B-445D-A399-9F9CA5F1BF20}"/>
                </a:ext>
              </a:extLst>
            </p:cNvPr>
            <p:cNvSpPr/>
            <p:nvPr/>
          </p:nvSpPr>
          <p:spPr>
            <a:xfrm>
              <a:off x="697023" y="1885795"/>
              <a:ext cx="48381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a) Số liền trước của 16 là 15.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1DF1981-8D40-420E-AD8B-07A6CA30D6A7}"/>
                </a:ext>
              </a:extLst>
            </p:cNvPr>
            <p:cNvSpPr/>
            <p:nvPr/>
          </p:nvSpPr>
          <p:spPr>
            <a:xfrm>
              <a:off x="6331132" y="1885795"/>
              <a:ext cx="48381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b) Số liền trước của 16 là 17.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9A7D3429-CFCE-4934-961B-84A88D6765C2}"/>
                </a:ext>
              </a:extLst>
            </p:cNvPr>
            <p:cNvSpPr/>
            <p:nvPr/>
          </p:nvSpPr>
          <p:spPr>
            <a:xfrm>
              <a:off x="697023" y="2736174"/>
              <a:ext cx="45223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c) Số liền sau của 18 là 17.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7A49299-82D3-4690-8FB6-67E7DF41DBDC}"/>
                </a:ext>
              </a:extLst>
            </p:cNvPr>
            <p:cNvSpPr/>
            <p:nvPr/>
          </p:nvSpPr>
          <p:spPr>
            <a:xfrm>
              <a:off x="6331132" y="2736174"/>
              <a:ext cx="45432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d) Số liền sau của 18 là 19.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45B347C-39B3-40B1-AB7B-5F4E4B446474}"/>
                </a:ext>
              </a:extLst>
            </p:cNvPr>
            <p:cNvSpPr/>
            <p:nvPr/>
          </p:nvSpPr>
          <p:spPr>
            <a:xfrm>
              <a:off x="697023" y="3598607"/>
              <a:ext cx="44374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e) Số liền trước của 1 là 0.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AB64A950-7105-4083-B97E-D30529AEAF11}"/>
                </a:ext>
              </a:extLst>
            </p:cNvPr>
            <p:cNvSpPr/>
            <p:nvPr/>
          </p:nvSpPr>
          <p:spPr>
            <a:xfrm>
              <a:off x="6331132" y="3598607"/>
              <a:ext cx="41424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g) Số liền sau của 1 là 2.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2">
              <a:extLst>
                <a:ext uri="{FF2B5EF4-FFF2-40B4-BE49-F238E27FC236}">
                  <a16:creationId xmlns:a16="http://schemas.microsoft.com/office/drawing/2014/main" xmlns="" id="{4052D7CA-348C-4CAB-ACAF-6E1B27FC0093}"/>
                </a:ext>
              </a:extLst>
            </p:cNvPr>
            <p:cNvSpPr/>
            <p:nvPr/>
          </p:nvSpPr>
          <p:spPr>
            <a:xfrm>
              <a:off x="5429632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3">
              <a:extLst>
                <a:ext uri="{FF2B5EF4-FFF2-40B4-BE49-F238E27FC236}">
                  <a16:creationId xmlns:a16="http://schemas.microsoft.com/office/drawing/2014/main" xmlns="" id="{034F21D0-D39C-429C-93B9-8CEE23C7A172}"/>
                </a:ext>
              </a:extLst>
            </p:cNvPr>
            <p:cNvSpPr/>
            <p:nvPr/>
          </p:nvSpPr>
          <p:spPr>
            <a:xfrm>
              <a:off x="5435558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4">
              <a:extLst>
                <a:ext uri="{FF2B5EF4-FFF2-40B4-BE49-F238E27FC236}">
                  <a16:creationId xmlns:a16="http://schemas.microsoft.com/office/drawing/2014/main" xmlns="" id="{88650451-477E-4925-B8D1-3E53065B597E}"/>
                </a:ext>
              </a:extLst>
            </p:cNvPr>
            <p:cNvSpPr/>
            <p:nvPr/>
          </p:nvSpPr>
          <p:spPr>
            <a:xfrm>
              <a:off x="5425278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5">
              <a:extLst>
                <a:ext uri="{FF2B5EF4-FFF2-40B4-BE49-F238E27FC236}">
                  <a16:creationId xmlns:a16="http://schemas.microsoft.com/office/drawing/2014/main" xmlns="" id="{FC379985-892F-4F20-B3F9-08B3379EDEE5}"/>
                </a:ext>
              </a:extLst>
            </p:cNvPr>
            <p:cNvSpPr/>
            <p:nvPr/>
          </p:nvSpPr>
          <p:spPr>
            <a:xfrm>
              <a:off x="11168324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6">
              <a:extLst>
                <a:ext uri="{FF2B5EF4-FFF2-40B4-BE49-F238E27FC236}">
                  <a16:creationId xmlns:a16="http://schemas.microsoft.com/office/drawing/2014/main" xmlns="" id="{CBB7FB3E-B1CA-47E3-8598-62D0BE8253A1}"/>
                </a:ext>
              </a:extLst>
            </p:cNvPr>
            <p:cNvSpPr/>
            <p:nvPr/>
          </p:nvSpPr>
          <p:spPr>
            <a:xfrm>
              <a:off x="11174250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7">
              <a:extLst>
                <a:ext uri="{FF2B5EF4-FFF2-40B4-BE49-F238E27FC236}">
                  <a16:creationId xmlns:a16="http://schemas.microsoft.com/office/drawing/2014/main" xmlns="" id="{82F96852-457F-4A4C-9337-587F9A274201}"/>
                </a:ext>
              </a:extLst>
            </p:cNvPr>
            <p:cNvSpPr/>
            <p:nvPr/>
          </p:nvSpPr>
          <p:spPr>
            <a:xfrm>
              <a:off x="11163970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E3442C0D-E10A-485D-A1BD-01F8F9E41921}"/>
              </a:ext>
            </a:extLst>
          </p:cNvPr>
          <p:cNvSpPr/>
          <p:nvPr/>
        </p:nvSpPr>
        <p:spPr>
          <a:xfrm>
            <a:off x="5196577" y="223749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89E0C7B1-02C8-4A0F-A982-E1553DF599CE}"/>
              </a:ext>
            </a:extLst>
          </p:cNvPr>
          <p:cNvSpPr/>
          <p:nvPr/>
        </p:nvSpPr>
        <p:spPr>
          <a:xfrm>
            <a:off x="5202503" y="3093326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81A82BD1-B73A-43B8-BEAB-F938CF67BC69}"/>
              </a:ext>
            </a:extLst>
          </p:cNvPr>
          <p:cNvSpPr/>
          <p:nvPr/>
        </p:nvSpPr>
        <p:spPr>
          <a:xfrm>
            <a:off x="5192223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07384813-4558-4E9C-B33B-8C81B4C2D557}"/>
              </a:ext>
            </a:extLst>
          </p:cNvPr>
          <p:cNvSpPr/>
          <p:nvPr/>
        </p:nvSpPr>
        <p:spPr>
          <a:xfrm>
            <a:off x="10935269" y="223749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97CC192A-9FF1-49D3-A0BC-C0BF44EB784E}"/>
              </a:ext>
            </a:extLst>
          </p:cNvPr>
          <p:cNvSpPr/>
          <p:nvPr/>
        </p:nvSpPr>
        <p:spPr>
          <a:xfrm>
            <a:off x="10941195" y="3093326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xmlns="" id="{038C2967-0C8A-4864-B0BC-72055E2A7ABE}"/>
              </a:ext>
            </a:extLst>
          </p:cNvPr>
          <p:cNvSpPr/>
          <p:nvPr/>
        </p:nvSpPr>
        <p:spPr>
          <a:xfrm>
            <a:off x="10930915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6" name="Cloud 25"/>
          <p:cNvSpPr/>
          <p:nvPr/>
        </p:nvSpPr>
        <p:spPr>
          <a:xfrm>
            <a:off x="5991103" y="6469641"/>
            <a:ext cx="4965219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55630" y="6475622"/>
            <a:ext cx="272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7586872" y="78724"/>
            <a:ext cx="4965219" cy="3753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51399" y="84705"/>
            <a:ext cx="272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501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B.50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C.15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51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mốt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A.704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B.74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47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70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A.96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69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90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60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74219" y="776725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84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54106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233698" y="1990614"/>
            <a:ext cx="2965334" cy="159038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51516" y="1941131"/>
            <a:ext cx="2438400" cy="163987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C.Tám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1941131"/>
            <a:ext cx="2438400" cy="163987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5759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A.90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B.93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C.39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D.30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372788" y="7592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lăm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A.505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B.05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C.50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D.55</a:t>
            </a: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621613" y="889001"/>
            <a:ext cx="6827188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lộn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ngược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vẫn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86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B.69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66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33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483</Words>
  <Application>Microsoft Office PowerPoint</Application>
  <PresentationFormat>Custom</PresentationFormat>
  <Paragraphs>183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1_Office Theme</vt:lpstr>
      <vt:lpstr>2_Office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HoangLieu</cp:lastModifiedBy>
  <cp:revision>2</cp:revision>
  <dcterms:created xsi:type="dcterms:W3CDTF">2021-08-02T08:09:21Z</dcterms:created>
  <dcterms:modified xsi:type="dcterms:W3CDTF">2021-09-20T03:28:15Z</dcterms:modified>
</cp:coreProperties>
</file>