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9"/>
  </p:notesMasterIdLst>
  <p:sldIdLst>
    <p:sldId id="256" r:id="rId4"/>
    <p:sldId id="257" r:id="rId5"/>
    <p:sldId id="403" r:id="rId6"/>
    <p:sldId id="404" r:id="rId7"/>
    <p:sldId id="260" r:id="rId8"/>
    <p:sldId id="261" r:id="rId9"/>
    <p:sldId id="262" r:id="rId10"/>
    <p:sldId id="266" r:id="rId11"/>
    <p:sldId id="354" r:id="rId12"/>
    <p:sldId id="258" r:id="rId13"/>
    <p:sldId id="316" r:id="rId14"/>
    <p:sldId id="259" r:id="rId15"/>
    <p:sldId id="319" r:id="rId16"/>
    <p:sldId id="356" r:id="rId17"/>
    <p:sldId id="396" r:id="rId18"/>
    <p:sldId id="405" r:id="rId19"/>
    <p:sldId id="406" r:id="rId20"/>
    <p:sldId id="265" r:id="rId21"/>
    <p:sldId id="323" r:id="rId22"/>
    <p:sldId id="358" r:id="rId23"/>
    <p:sldId id="397" r:id="rId24"/>
    <p:sldId id="398" r:id="rId25"/>
    <p:sldId id="324" r:id="rId26"/>
    <p:sldId id="28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139" autoAdjust="0"/>
  </p:normalViewPr>
  <p:slideViewPr>
    <p:cSldViewPr snapToGrid="0">
      <p:cViewPr varScale="1">
        <p:scale>
          <a:sx n="77" d="100"/>
          <a:sy n="77" d="100"/>
        </p:scale>
        <p:origin x="7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796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865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09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645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3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547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303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7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245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867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8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99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969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490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561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96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82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746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9632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981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451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7771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175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438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22.wdp"/><Relationship Id="rId5" Type="http://schemas.openxmlformats.org/officeDocument/2006/relationships/image" Target="../media/image38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microsoft.com/office/2007/relationships/hdphoto" Target="../media/hdphoto23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9.gif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61.png"/><Relationship Id="rId18" Type="http://schemas.openxmlformats.org/officeDocument/2006/relationships/image" Target="../media/image64.gif"/><Relationship Id="rId26" Type="http://schemas.microsoft.com/office/2007/relationships/hdphoto" Target="../media/hdphoto35.wdp"/><Relationship Id="rId3" Type="http://schemas.openxmlformats.org/officeDocument/2006/relationships/image" Target="../media/image55.png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../media/image60.gif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image" Target="../media/image54.gif"/><Relationship Id="rId16" Type="http://schemas.microsoft.com/office/2007/relationships/hdphoto" Target="../media/hdphoto31.wdp"/><Relationship Id="rId20" Type="http://schemas.microsoft.com/office/2007/relationships/hdphoto" Target="../media/hdphoto32.wdp"/><Relationship Id="rId29" Type="http://schemas.openxmlformats.org/officeDocument/2006/relationships/image" Target="../media/image7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7.wdp"/><Relationship Id="rId11" Type="http://schemas.openxmlformats.org/officeDocument/2006/relationships/image" Target="../media/image59.gif"/><Relationship Id="rId24" Type="http://schemas.microsoft.com/office/2007/relationships/hdphoto" Target="../media/hdphoto34.wdp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microsoft.com/office/2007/relationships/hdphoto" Target="../media/hdphoto36.wdp"/><Relationship Id="rId10" Type="http://schemas.microsoft.com/office/2007/relationships/hdphoto" Target="../media/hdphoto29.wdp"/><Relationship Id="rId19" Type="http://schemas.openxmlformats.org/officeDocument/2006/relationships/image" Target="../media/image65.png"/><Relationship Id="rId31" Type="http://schemas.microsoft.com/office/2007/relationships/hdphoto" Target="../media/hdphoto37.wdp"/><Relationship Id="rId4" Type="http://schemas.microsoft.com/office/2007/relationships/hdphoto" Target="../media/hdphoto26.wdp"/><Relationship Id="rId9" Type="http://schemas.openxmlformats.org/officeDocument/2006/relationships/image" Target="../media/image58.png"/><Relationship Id="rId14" Type="http://schemas.microsoft.com/office/2007/relationships/hdphoto" Target="../media/hdphoto30.wdp"/><Relationship Id="rId22" Type="http://schemas.microsoft.com/office/2007/relationships/hdphoto" Target="../media/hdphoto33.wdp"/><Relationship Id="rId27" Type="http://schemas.openxmlformats.org/officeDocument/2006/relationships/image" Target="../media/image69.png"/><Relationship Id="rId30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16.jpeg"/><Relationship Id="rId21" Type="http://schemas.openxmlformats.org/officeDocument/2006/relationships/image" Target="../media/image23.png"/><Relationship Id="rId34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25.png"/><Relationship Id="rId3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microsoft.com/office/2007/relationships/hdphoto" Target="../media/hdphoto10.wdp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36" Type="http://schemas.openxmlformats.org/officeDocument/2006/relationships/image" Target="../media/image30.GIF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328529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49607" y="348927"/>
            <a:ext cx="652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ai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2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Họ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594" y="2627948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27464" y="343793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621036" y="2164916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786852" y="25296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706044" y="2168058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03" y="3280538"/>
            <a:ext cx="3795909" cy="253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1" y="3179554"/>
            <a:ext cx="3650187" cy="273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375135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70503" y="31010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đoạn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535252" y="3787019"/>
            <a:ext cx="673694" cy="923330"/>
            <a:chOff x="3356556" y="3068158"/>
            <a:chExt cx="374946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356556" y="3068158"/>
              <a:ext cx="374946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1" y="924752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0" y="2205201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56" y="4603893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694636" y="1336765"/>
            <a:ext cx="570116" cy="827508"/>
            <a:chOff x="3434169" y="3069755"/>
            <a:chExt cx="290404" cy="3332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840140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151966" y="1001503"/>
            <a:ext cx="357709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055646" y="1753696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dịp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881459" y="2335850"/>
            <a:ext cx="902735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dịp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Tết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061996" y="3246862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764004" y="3826194"/>
            <a:ext cx="964918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57DE2-A05C-479D-997E-238682A6B6B2}"/>
              </a:ext>
            </a:extLst>
          </p:cNvPr>
          <p:cNvSpPr txBox="1"/>
          <p:nvPr/>
        </p:nvSpPr>
        <p:spPr>
          <a:xfrm>
            <a:off x="2055646" y="4661125"/>
            <a:ext cx="902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		b.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		c.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4AFA9-3FFF-4230-9198-2B4D25DB2D5B}"/>
              </a:ext>
            </a:extLst>
          </p:cNvPr>
          <p:cNvSpPr/>
          <p:nvPr/>
        </p:nvSpPr>
        <p:spPr>
          <a:xfrm>
            <a:off x="8303966" y="5626215"/>
            <a:ext cx="486207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EBB5540-5E8A-4EDD-9AF3-C79DD1ED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94" y="430533"/>
            <a:ext cx="1976126" cy="160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075708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2209724" y="1017705"/>
            <a:ext cx="10132541" cy="257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khổ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hương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2127975" y="1705079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+mj-lt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" y="1463591"/>
            <a:ext cx="1739356" cy="162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82994" y="92641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Thay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91602" y="2405768"/>
                <a:ext cx="433052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bố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35097" y="2405768"/>
                <a:ext cx="546063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79840" y="2087781"/>
                <a:ext cx="99811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đảo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13505" y="2087781"/>
                <a:ext cx="93078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viết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25528" y="2087781"/>
                <a:ext cx="906739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gửi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27932" y="2087781"/>
                <a:ext cx="90193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trời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1509" y="1650175"/>
            <a:ext cx="41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Đảo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hoang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nghĩa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0" y="50712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1079</Words>
  <Application>Microsoft Office PowerPoint</Application>
  <PresentationFormat>Widescreen</PresentationFormat>
  <Paragraphs>190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Arial-Rounded</vt:lpstr>
      <vt:lpstr>Calibri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15</cp:revision>
  <dcterms:created xsi:type="dcterms:W3CDTF">2021-07-20T01:55:21Z</dcterms:created>
  <dcterms:modified xsi:type="dcterms:W3CDTF">2021-08-06T15:01:07Z</dcterms:modified>
</cp:coreProperties>
</file>