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8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C20D-A4ED-452B-8B4B-C08F3067746A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9093-E0A7-4871-A3DA-3244A969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78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C20D-A4ED-452B-8B4B-C08F3067746A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9093-E0A7-4871-A3DA-3244A969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7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C20D-A4ED-452B-8B4B-C08F3067746A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9093-E0A7-4871-A3DA-3244A969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60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C20D-A4ED-452B-8B4B-C08F3067746A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9093-E0A7-4871-A3DA-3244A969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3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C20D-A4ED-452B-8B4B-C08F3067746A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9093-E0A7-4871-A3DA-3244A969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63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C20D-A4ED-452B-8B4B-C08F3067746A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9093-E0A7-4871-A3DA-3244A969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33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C20D-A4ED-452B-8B4B-C08F3067746A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9093-E0A7-4871-A3DA-3244A969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C20D-A4ED-452B-8B4B-C08F3067746A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9093-E0A7-4871-A3DA-3244A969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0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C20D-A4ED-452B-8B4B-C08F3067746A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9093-E0A7-4871-A3DA-3244A969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3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C20D-A4ED-452B-8B4B-C08F3067746A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9093-E0A7-4871-A3DA-3244A969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94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C20D-A4ED-452B-8B4B-C08F3067746A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9093-E0A7-4871-A3DA-3244A969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89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FC20D-A4ED-452B-8B4B-C08F3067746A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9093-E0A7-4871-A3DA-3244A969D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f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f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fi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fif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f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1" y="152400"/>
            <a:ext cx="7416800" cy="167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676" y="2043260"/>
            <a:ext cx="5533448" cy="628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1" y="3769961"/>
            <a:ext cx="7416800" cy="3088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1" y="0"/>
            <a:ext cx="4759769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01247" y="2897770"/>
            <a:ext cx="30315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( </a:t>
            </a:r>
            <a:r>
              <a:rPr lang="en-US" sz="36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Tuần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27-28)</a:t>
            </a:r>
          </a:p>
        </p:txBody>
      </p:sp>
    </p:spTree>
    <p:extLst>
      <p:ext uri="{BB962C8B-B14F-4D97-AF65-F5344CB8AC3E}">
        <p14:creationId xmlns:p14="http://schemas.microsoft.com/office/powerpoint/2010/main" val="143950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762" y="166256"/>
            <a:ext cx="5334001" cy="950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7202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024" y="1590675"/>
            <a:ext cx="7386638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7204"/>
      </p:ext>
    </p:extLst>
  </p:cSld>
  <p:clrMapOvr>
    <a:masterClrMapping/>
  </p:clrMapOvr>
  <p:transition spd="slow">
    <p:comb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95250"/>
            <a:ext cx="4229100" cy="6681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0" y="714376"/>
            <a:ext cx="7458075" cy="575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8411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1" y="152400"/>
            <a:ext cx="7416800" cy="167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676" y="2043260"/>
            <a:ext cx="5533448" cy="628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1" y="3769961"/>
            <a:ext cx="7416800" cy="30880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01247" y="2897770"/>
            <a:ext cx="30315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( </a:t>
            </a:r>
            <a:r>
              <a:rPr lang="en-US" sz="36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Tuần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27-28)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75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65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47498" y="1"/>
            <a:ext cx="15664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Tiết</a:t>
            </a:r>
            <a:r>
              <a:rPr lang="en-GB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2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mpus Sans ITC" panose="04020404030D070202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263" y="1053815"/>
            <a:ext cx="5770050" cy="1246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0" y="2584231"/>
            <a:ext cx="6807200" cy="4255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5143500" cy="683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7291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4" y="66676"/>
            <a:ext cx="4448175" cy="6791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0" y="2114550"/>
            <a:ext cx="6505575" cy="47434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14849" y="214903"/>
            <a:ext cx="76104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81524" y="1238406"/>
            <a:ext cx="76104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375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382" y="147780"/>
            <a:ext cx="6096000" cy="11083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236" y="1588798"/>
            <a:ext cx="6574268" cy="1385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235" y="3306763"/>
            <a:ext cx="6554647" cy="3481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97235" cy="686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8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92809"/>
            <a:ext cx="6315076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Tham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khảo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các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bước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thực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hiện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vẽ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tranh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:</a:t>
            </a:r>
            <a:endParaRPr lang="en-US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mpus Sans ITC" panose="04020404030D070202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876"/>
            <a:ext cx="3095626" cy="5105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463" y="904877"/>
            <a:ext cx="2890838" cy="510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137" y="904876"/>
            <a:ext cx="2909887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860" y="904877"/>
            <a:ext cx="2552700" cy="5105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1769" y="6158210"/>
            <a:ext cx="275030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35524" y="6158210"/>
            <a:ext cx="275030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9926" y="6158210"/>
            <a:ext cx="31350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54352" y="6158210"/>
            <a:ext cx="22701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SP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08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243" y="300230"/>
            <a:ext cx="6186488" cy="1047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504" y="1848051"/>
            <a:ext cx="7413456" cy="4820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4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9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762" y="166256"/>
            <a:ext cx="5334001" cy="950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024" y="1590675"/>
            <a:ext cx="7386638" cy="5191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2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2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4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99596" y="1"/>
            <a:ext cx="14622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Tiết</a:t>
            </a:r>
            <a:r>
              <a:rPr lang="en-GB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1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mpus Sans ITC" panose="04020404030D070202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263" y="1053815"/>
            <a:ext cx="5770050" cy="1246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800" y="2584231"/>
            <a:ext cx="6807200" cy="425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" y="73890"/>
            <a:ext cx="7176655" cy="67841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59781" y="1406390"/>
            <a:ext cx="49322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7264405" y="3766281"/>
            <a:ext cx="493221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55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188364" cy="3435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88364" y="102136"/>
            <a:ext cx="599497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5346" y="1769031"/>
            <a:ext cx="590665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435926"/>
            <a:ext cx="599497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ntn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06" y="4615281"/>
            <a:ext cx="599497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346" y="3435926"/>
            <a:ext cx="5879230" cy="33790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738679"/>
            <a:ext cx="599497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364" y="148317"/>
            <a:ext cx="5879230" cy="32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1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723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382" y="147780"/>
            <a:ext cx="6096000" cy="11083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236" y="1588798"/>
            <a:ext cx="6574268" cy="1385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7235" y="3306763"/>
            <a:ext cx="6554647" cy="34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2809"/>
            <a:ext cx="5273964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Sản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phẩm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mĩ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thuật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tham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khảo</a:t>
            </a:r>
            <a:endParaRPr lang="en-US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mpus Sans ITC" panose="04020404030D070202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8939" r="5758" b="8435"/>
          <a:stretch/>
        </p:blipFill>
        <p:spPr>
          <a:xfrm>
            <a:off x="157018" y="773047"/>
            <a:ext cx="7269018" cy="5923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" t="5152" r="3862" b="6314"/>
          <a:stretch/>
        </p:blipFill>
        <p:spPr>
          <a:xfrm>
            <a:off x="157018" y="773047"/>
            <a:ext cx="7269018" cy="5923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9584" r="8387" b="10555"/>
          <a:stretch/>
        </p:blipFill>
        <p:spPr>
          <a:xfrm>
            <a:off x="157019" y="773047"/>
            <a:ext cx="7269018" cy="5923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7737" r="10223" b="6572"/>
          <a:stretch/>
        </p:blipFill>
        <p:spPr>
          <a:xfrm>
            <a:off x="157016" y="773048"/>
            <a:ext cx="7269019" cy="59233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26035" y="787553"/>
            <a:ext cx="476596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SPMT?</a:t>
            </a:r>
          </a:p>
        </p:txBody>
      </p:sp>
      <p:sp>
        <p:nvSpPr>
          <p:cNvPr id="8" name="Rectangle 7"/>
          <p:cNvSpPr/>
          <p:nvPr/>
        </p:nvSpPr>
        <p:spPr>
          <a:xfrm>
            <a:off x="7426035" y="2416328"/>
            <a:ext cx="473739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7426035" y="4797578"/>
            <a:ext cx="473739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SPMT?</a:t>
            </a:r>
          </a:p>
        </p:txBody>
      </p:sp>
    </p:spTree>
    <p:extLst>
      <p:ext uri="{BB962C8B-B14F-4D97-AF65-F5344CB8AC3E}">
        <p14:creationId xmlns:p14="http://schemas.microsoft.com/office/powerpoint/2010/main" val="219911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ẽ cô ca sĩ _ Vẽ siêu dễ cùng HI ART CUTE _Vẽ tranh chủ đề nghề nghiệp em yêu thíc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946.26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99" y="66675"/>
            <a:ext cx="12011025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83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92809"/>
            <a:ext cx="6315076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Tham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khảo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các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bước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thực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hiện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vẽ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GB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tranh</a:t>
            </a:r>
            <a:r>
              <a:rPr lang="en-GB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:</a:t>
            </a:r>
            <a:endParaRPr lang="en-US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mpus Sans ITC" panose="04020404030D070202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876"/>
            <a:ext cx="3095626" cy="5105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463" y="904877"/>
            <a:ext cx="2890838" cy="510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137" y="904876"/>
            <a:ext cx="2909887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860" y="904877"/>
            <a:ext cx="2552700" cy="5105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1769" y="6158210"/>
            <a:ext cx="275030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35524" y="6158210"/>
            <a:ext cx="275030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9926" y="6158210"/>
            <a:ext cx="31350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54352" y="6158210"/>
            <a:ext cx="22701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SP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64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243" y="300230"/>
            <a:ext cx="6186488" cy="1047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6450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504" y="1848051"/>
            <a:ext cx="7413456" cy="482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8399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239</Words>
  <Application>Microsoft Office PowerPoint</Application>
  <PresentationFormat>Custom</PresentationFormat>
  <Paragraphs>27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7390-X360</dc:creator>
  <cp:lastModifiedBy>Windows 10</cp:lastModifiedBy>
  <cp:revision>17</cp:revision>
  <dcterms:created xsi:type="dcterms:W3CDTF">2023-03-19T15:39:51Z</dcterms:created>
  <dcterms:modified xsi:type="dcterms:W3CDTF">2024-06-08T05:50:06Z</dcterms:modified>
</cp:coreProperties>
</file>