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10" r:id="rId3"/>
  </p:sldMasterIdLst>
  <p:sldIdLst>
    <p:sldId id="286" r:id="rId4"/>
    <p:sldId id="259" r:id="rId5"/>
    <p:sldId id="260" r:id="rId6"/>
    <p:sldId id="261" r:id="rId7"/>
    <p:sldId id="279" r:id="rId8"/>
    <p:sldId id="283" r:id="rId9"/>
    <p:sldId id="264" r:id="rId10"/>
    <p:sldId id="266" r:id="rId11"/>
    <p:sldId id="267" r:id="rId12"/>
    <p:sldId id="268" r:id="rId13"/>
    <p:sldId id="280" r:id="rId14"/>
    <p:sldId id="276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8666-42CD-4706-AA95-DEBD66BAB9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65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B9A7-4DF1-4460-9051-2F9C180B56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6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1B77-ACFE-4BBF-88DB-C86F096AAA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8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E268-1056-4D73-8618-67769E635A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89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572A3-4DCD-4DB5-A0E5-FD81067812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23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410E-78FF-4814-A178-1AEE5A09CF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09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A910-4DA0-4170-A233-94D15AF788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91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4F40-A845-4108-9026-34CE8E09B6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5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FCF1D-D807-4768-9907-C5C787DD73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8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DB26-D688-406C-B26B-A6792FDABF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30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CD06-EDA0-462B-8415-FBC482891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6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1C6C-DC71-4622-A320-22581C6A69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21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60FF4-15F4-47A4-8593-D635DF29DA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82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8666-42CD-4706-AA95-DEBD66BAB9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8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B9A7-4DF1-4460-9051-2F9C180B56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37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1B77-ACFE-4BBF-88DB-C86F096AAA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83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E268-1056-4D73-8618-67769E635A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9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572A3-4DCD-4DB5-A0E5-FD81067812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9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410E-78FF-4814-A178-1AEE5A09CF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3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A910-4DA0-4170-A233-94D15AF788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01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4F40-A845-4108-9026-34CE8E09B6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14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FCF1D-D807-4768-9907-C5C787DD73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45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DB26-D688-406C-B26B-A6792FDABF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64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CD06-EDA0-462B-8415-FBC482891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69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1C6C-DC71-4622-A320-22581C6A69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74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60FF4-15F4-47A4-8593-D635DF29DA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0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44962-8039-410D-ADC2-A17225652F9F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BBAB9-B6E7-44C0-BD9D-44791A69F72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BBAB9-B6E7-44C0-BD9D-44791A69F72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G:\CHINH%20H&#7896;I%20GI&#7842;NG%20TP%202\BAI%20HOC%20DAU%20TIEN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D:\cum\Bai%20ca%205%20tan%20-%20Thu%20hien.mp3" TargetMode="Externa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10" Type="http://schemas.openxmlformats.org/officeDocument/2006/relationships/image" Target="../media/image2.png"/><Relationship Id="rId4" Type="http://schemas.openxmlformats.org/officeDocument/2006/relationships/image" Target="../media/image42.jpeg"/><Relationship Id="rId9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8.jpeg"/><Relationship Id="rId10" Type="http://schemas.openxmlformats.org/officeDocument/2006/relationships/image" Target="../media/image19.jpeg"/><Relationship Id="rId4" Type="http://schemas.openxmlformats.org/officeDocument/2006/relationships/image" Target="../media/image26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0650" name="BAI HOC DAU T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778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Misc-06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RADI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785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1295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6703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07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56" name="WordArt 16"/>
          <p:cNvSpPr>
            <a:spLocks noChangeArrowheads="1" noChangeShapeType="1" noTextEdit="1"/>
          </p:cNvSpPr>
          <p:nvPr/>
        </p:nvSpPr>
        <p:spPr bwMode="auto">
          <a:xfrm>
            <a:off x="685800" y="200025"/>
            <a:ext cx="80867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AN THÁI 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/>
        </p:nvSpPr>
        <p:spPr bwMode="auto">
          <a:xfrm>
            <a:off x="723899" y="1536174"/>
            <a:ext cx="80105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CHÀO MỪNG QUÝ THẦY CÔ VÀ CÁC EM  ĐẾN VỚI TIẾT HỌC HÔM NAY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MÔN  : MĨ THUẬT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</a:rPr>
              <a:t>     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</a:rPr>
              <a:t>LỚP 5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7420" name="WordArt 18"/>
          <p:cNvSpPr>
            <a:spLocks noChangeArrowheads="1" noChangeShapeType="1" noTextEdit="1"/>
          </p:cNvSpPr>
          <p:nvPr/>
        </p:nvSpPr>
        <p:spPr bwMode="auto">
          <a:xfrm>
            <a:off x="1905001" y="5778500"/>
            <a:ext cx="5791200" cy="5461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i="1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GV : NGUYỄN THỊ THU THỦY</a:t>
            </a:r>
          </a:p>
        </p:txBody>
      </p:sp>
    </p:spTree>
    <p:extLst>
      <p:ext uri="{BB962C8B-B14F-4D97-AF65-F5344CB8AC3E}">
        <p14:creationId xmlns:p14="http://schemas.microsoft.com/office/powerpoint/2010/main" val="25355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0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40650"/>
                </p:tgtEl>
              </p:cMediaNode>
            </p:audio>
          </p:childTnLst>
        </p:cTn>
      </p:par>
    </p:tnLst>
    <p:bldLst>
      <p:bldP spid="2406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9618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esktop\image-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19066"/>
            <a:ext cx="2057400" cy="2514262"/>
          </a:xfrm>
          <a:prstGeom prst="rect">
            <a:avLst/>
          </a:prstGeom>
          <a:noFill/>
        </p:spPr>
      </p:pic>
      <p:pic>
        <p:nvPicPr>
          <p:cNvPr id="10245" name="Picture 5" descr="C:\Users\ADMIN\Desktop\image-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356929"/>
            <a:ext cx="3124200" cy="264518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56928"/>
            <a:ext cx="2667000" cy="2662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" y="1323525"/>
            <a:ext cx="2620041" cy="2678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18" y="4171780"/>
            <a:ext cx="3249982" cy="2400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305" y="3747814"/>
            <a:ext cx="2514262" cy="324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image-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5754"/>
            <a:ext cx="2133600" cy="2779561"/>
          </a:xfrm>
          <a:prstGeom prst="rect">
            <a:avLst/>
          </a:prstGeom>
          <a:noFill/>
        </p:spPr>
      </p:pic>
      <p:pic>
        <p:nvPicPr>
          <p:cNvPr id="7" name="Picture 6" descr="12508823_1636822173247588_6316986921011538101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2101534" cy="288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Lioness\Downloads\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" y="533400"/>
            <a:ext cx="2161699" cy="28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Lioness\Downloads\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3626"/>
            <a:ext cx="3305432" cy="24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C:\Users\Lioness\Downloads\2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1725"/>
            <a:ext cx="3352800" cy="23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52578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" y="2819400"/>
            <a:ext cx="838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 nhà chuẩn bị lá cây, keo hai mặt, hồ, kéo,…</a:t>
            </a:r>
            <a:endParaRPr lang="en-US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Thực hành, trưng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 smtClean="0">
                <a:solidFill>
                  <a:srgbClr val="6C24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6C24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756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1_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63738"/>
            <a:ext cx="5715000" cy="38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" name="Picture 3" descr="2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153400" y="3352800"/>
            <a:ext cx="609600" cy="62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4" name="Picture 4" descr="140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763" y="2286000"/>
            <a:ext cx="703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1161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81000"/>
            <a:ext cx="285908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7200" y="681097"/>
            <a:ext cx="8229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KẾT THÚC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KÍNH CHÚC QUÝ THẦY CÔ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 ! MẠNH KHỎE</a:t>
            </a:r>
          </a:p>
        </p:txBody>
      </p:sp>
      <p:pic>
        <p:nvPicPr>
          <p:cNvPr id="28679" name="Picture 7" descr="PILZ0000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70513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SONNE0000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163"/>
            <a:ext cx="17526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1" name="Bai ca 5 tan - Thu h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5633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5450" fill="hold"/>
                                        <p:tgtEl>
                                          <p:spTgt spid="122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9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DSC_01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ìm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514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5684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mít</a:t>
            </a:r>
            <a:endParaRPr lang="en-US" sz="2800" dirty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550046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điều</a:t>
            </a:r>
            <a:endParaRPr lang="en-US" sz="2800" dirty="0" smtClean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554853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endParaRPr lang="en-US" sz="2800" dirty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5500468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a Lieu\Downloads\hoa hồ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17" y="3352800"/>
            <a:ext cx="2194583" cy="21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" y="3339546"/>
            <a:ext cx="2023442" cy="212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2056052" cy="2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352800"/>
            <a:ext cx="2247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DSC_01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1" y="367863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B83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4343400"/>
            <a:ext cx="8703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5563644"/>
            <a:ext cx="855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B831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049" y="616202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C:\Users\Ha Lieu\Downloads\hoa hồ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56" y="1737252"/>
            <a:ext cx="1774552" cy="17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6" y="1737252"/>
            <a:ext cx="2002734" cy="170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737252"/>
            <a:ext cx="2466975" cy="170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737252"/>
            <a:ext cx="1905001" cy="170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DSC_01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5763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ìm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9540" y="213711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DSC_014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2759682"/>
            <a:ext cx="7309340" cy="395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GHI </a:t>
            </a:r>
            <a:r>
              <a:rPr lang="en-US" sz="5300" b="1" dirty="0">
                <a:solidFill>
                  <a:srgbClr val="FF0000"/>
                </a:solidFill>
              </a:rPr>
              <a:t>NHỚ:</a:t>
            </a:r>
            <a:br>
              <a:rPr lang="en-US" sz="5300" b="1" dirty="0">
                <a:solidFill>
                  <a:srgbClr val="FF0000"/>
                </a:solidFill>
              </a:rPr>
            </a:br>
            <a:endParaRPr lang="en-US" sz="5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,….</a:t>
            </a:r>
            <a:b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556792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vi-VN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556792"/>
            <a:ext cx="820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2/.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4114477"/>
            <a:ext cx="8305800" cy="102794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Cách</a:t>
            </a:r>
            <a:r>
              <a:rPr lang="en-US" sz="2400" b="1" dirty="0" smtClean="0"/>
              <a:t> 1: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4" descr="12523024_1636823523247453_8199294563968892819_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044" y="2793189"/>
            <a:ext cx="1916170" cy="1310621"/>
          </a:xfrm>
          <a:prstGeom prst="rect">
            <a:avLst/>
          </a:prstGeom>
          <a:noFill/>
          <a:ln/>
        </p:spPr>
      </p:pic>
      <p:pic>
        <p:nvPicPr>
          <p:cNvPr id="12" name="Picture 6" descr="12540790_1636824976580641_4929400612568342893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3602" y="2833322"/>
            <a:ext cx="2026398" cy="1270488"/>
          </a:xfrm>
          <a:prstGeom prst="rect">
            <a:avLst/>
          </a:prstGeom>
          <a:noFill/>
          <a:ln/>
        </p:spPr>
      </p:pic>
      <p:pic>
        <p:nvPicPr>
          <p:cNvPr id="13" name="Picture 3" descr="21508_1636823106580828_544906637618357820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6006" y="2757121"/>
            <a:ext cx="1809894" cy="1346689"/>
          </a:xfrm>
          <a:prstGeom prst="rect">
            <a:avLst/>
          </a:prstGeom>
          <a:noFill/>
          <a:ln/>
        </p:spPr>
      </p:pic>
      <p:sp>
        <p:nvSpPr>
          <p:cNvPr id="14" name="TextBox 13"/>
          <p:cNvSpPr txBox="1"/>
          <p:nvPr/>
        </p:nvSpPr>
        <p:spPr>
          <a:xfrm>
            <a:off x="395536" y="612639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Cách</a:t>
            </a:r>
            <a:r>
              <a:rPr lang="en-US" sz="2400" b="1" dirty="0" smtClean="0"/>
              <a:t> 2: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C:\Users\ADMIN\Desktop\14519947_525151837685556_485455501873648564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7281" y="4628449"/>
            <a:ext cx="2150655" cy="1545268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2764808" y="990600"/>
            <a:ext cx="4093192" cy="5661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\Desktop\DSC_0142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48797"/>
            <a:ext cx="6781800" cy="11514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06800" y="2257073"/>
            <a:ext cx="17751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</a:rPr>
              <a:t>cách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4" descr="C:\Users\ADMIN\Desktop\14517359_525151787685561_1067167482211446929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7704" y="4814180"/>
            <a:ext cx="2423864" cy="1312215"/>
          </a:xfrm>
          <a:prstGeom prst="rect">
            <a:avLst/>
          </a:prstGeom>
          <a:noFill/>
        </p:spPr>
      </p:pic>
      <p:pic>
        <p:nvPicPr>
          <p:cNvPr id="20" name="Picture 19" descr="C:\Users\ADMIN\Desktop\14448844_525151864352220_2943517602913869156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86006" y="4787005"/>
            <a:ext cx="1924194" cy="1312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0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DSC_01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864" y="1588325"/>
            <a:ext cx="521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DSC_015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2938463" cy="1868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7" name="Picture 3" descr="C:\Users\ADMIN\Desktop\DSC_015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664" y="2209800"/>
            <a:ext cx="28956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8" name="Picture 4" descr="C:\Users\ADMIN\Desktop\DSC_0154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654060"/>
            <a:ext cx="2895599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9" name="Picture 5" descr="C:\Users\ADMIN\Desktop\DSC_0153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7728" y="4572000"/>
            <a:ext cx="28956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291896" y="4114800"/>
            <a:ext cx="452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0528" y="4110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960" y="6443004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2816" y="648074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DSC_01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8051" y="1718745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DSC_015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6629400" cy="403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DSC_01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60960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762781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khảo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14457489_525151754352231_232821419936467374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590801" cy="2131479"/>
          </a:xfrm>
          <a:prstGeom prst="rect">
            <a:avLst/>
          </a:prstGeom>
          <a:noFill/>
        </p:spPr>
      </p:pic>
      <p:pic>
        <p:nvPicPr>
          <p:cNvPr id="9219" name="Picture 3" descr="C:\Users\ADMIN\Desktop\14448918_525151751018898_269736206198572345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286001"/>
            <a:ext cx="2133600" cy="2391227"/>
          </a:xfrm>
          <a:prstGeom prst="rect">
            <a:avLst/>
          </a:prstGeom>
          <a:noFill/>
        </p:spPr>
      </p:pic>
      <p:pic>
        <p:nvPicPr>
          <p:cNvPr id="9220" name="Picture 4" descr="C:\Users\ADMIN\Desktop\14517359_525151787685561_106716748221144692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438400"/>
            <a:ext cx="1876425" cy="2175934"/>
          </a:xfrm>
          <a:prstGeom prst="rect">
            <a:avLst/>
          </a:prstGeom>
          <a:noFill/>
        </p:spPr>
      </p:pic>
      <p:pic>
        <p:nvPicPr>
          <p:cNvPr id="9221" name="Picture 5" descr="C:\Users\ADMIN\Desktop\14563441_525151794352227_768418266694372319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1" y="2438400"/>
            <a:ext cx="2133600" cy="2051588"/>
          </a:xfrm>
          <a:prstGeom prst="rect">
            <a:avLst/>
          </a:prstGeom>
          <a:noFill/>
        </p:spPr>
      </p:pic>
      <p:pic>
        <p:nvPicPr>
          <p:cNvPr id="9222" name="Picture 6" descr="C:\Users\ADMIN\Desktop\14469513_525151801018893_1920976657707844654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614334"/>
            <a:ext cx="2133600" cy="1977611"/>
          </a:xfrm>
          <a:prstGeom prst="rect">
            <a:avLst/>
          </a:prstGeom>
          <a:noFill/>
        </p:spPr>
      </p:pic>
      <p:pic>
        <p:nvPicPr>
          <p:cNvPr id="9223" name="Picture 7" descr="C:\Users\ADMIN\Desktop\14433021_525151834352223_8700996759310422895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1" y="4648200"/>
            <a:ext cx="1600200" cy="1856650"/>
          </a:xfrm>
          <a:prstGeom prst="rect">
            <a:avLst/>
          </a:prstGeom>
          <a:noFill/>
        </p:spPr>
      </p:pic>
      <p:pic>
        <p:nvPicPr>
          <p:cNvPr id="9224" name="Picture 8" descr="C:\Users\ADMIN\Desktop\14519947_525151837685556_4854555018736485648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399" y="4489987"/>
            <a:ext cx="2819401" cy="2607409"/>
          </a:xfrm>
          <a:prstGeom prst="rect">
            <a:avLst/>
          </a:prstGeom>
          <a:noFill/>
        </p:spPr>
      </p:pic>
      <p:pic>
        <p:nvPicPr>
          <p:cNvPr id="9225" name="Picture 9" descr="C:\Users\ADMIN\Desktop\14448844_525151864352220_2943517602913869156_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1" y="4267200"/>
            <a:ext cx="236219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374</Words>
  <Application>Microsoft Office PowerPoint</Application>
  <PresentationFormat>On-screen Show (4:3)</PresentationFormat>
  <Paragraphs>44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Edge</vt:lpstr>
      <vt:lpstr>1_Edge</vt:lpstr>
      <vt:lpstr>PowerPoint Presentation</vt:lpstr>
      <vt:lpstr>PowerPoint Presentation</vt:lpstr>
      <vt:lpstr>PowerPoint Presentation</vt:lpstr>
      <vt:lpstr>PowerPoint Presentation</vt:lpstr>
      <vt:lpstr> GHI NHỚ: </vt:lpstr>
      <vt:lpstr>Cách 1: Tưởng tượng hình ảnh rồi tìm chọn lá cây có hình dáng, màu sắc phù hợp để tạo sản phẩm.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10</cp:lastModifiedBy>
  <cp:revision>107</cp:revision>
  <dcterms:created xsi:type="dcterms:W3CDTF">2016-10-01T07:52:47Z</dcterms:created>
  <dcterms:modified xsi:type="dcterms:W3CDTF">2024-06-08T03:59:48Z</dcterms:modified>
</cp:coreProperties>
</file>