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6" r:id="rId9"/>
    <p:sldId id="264" r:id="rId10"/>
    <p:sldId id="265" r:id="rId11"/>
    <p:sldId id="26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-588" y="-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FCB65-F99F-4579-9A68-2E144FAECB02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AC579-0648-4B20-A3E0-BB125C93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588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FCB65-F99F-4579-9A68-2E144FAECB02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AC579-0648-4B20-A3E0-BB125C93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851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FCB65-F99F-4579-9A68-2E144FAECB02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AC579-0648-4B20-A3E0-BB125C93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842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FCB65-F99F-4579-9A68-2E144FAECB02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AC579-0648-4B20-A3E0-BB125C93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44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FCB65-F99F-4579-9A68-2E144FAECB02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AC579-0648-4B20-A3E0-BB125C93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572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FCB65-F99F-4579-9A68-2E144FAECB02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AC579-0648-4B20-A3E0-BB125C93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065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FCB65-F99F-4579-9A68-2E144FAECB02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AC579-0648-4B20-A3E0-BB125C93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098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FCB65-F99F-4579-9A68-2E144FAECB02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AC579-0648-4B20-A3E0-BB125C93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002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FCB65-F99F-4579-9A68-2E144FAECB02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AC579-0648-4B20-A3E0-BB125C93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478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FCB65-F99F-4579-9A68-2E144FAECB02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AC579-0648-4B20-A3E0-BB125C93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348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FCB65-F99F-4579-9A68-2E144FAECB02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AC579-0648-4B20-A3E0-BB125C93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971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2FCB65-F99F-4579-9A68-2E144FAECB02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1AC579-0648-4B20-A3E0-BB125C93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624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24582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4583" y="0"/>
            <a:ext cx="7167418" cy="21982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4582" y="2494107"/>
            <a:ext cx="7167418" cy="7429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1296" t="2842" r="972" b="3373"/>
          <a:stretch/>
        </p:blipFill>
        <p:spPr>
          <a:xfrm>
            <a:off x="5024582" y="3823710"/>
            <a:ext cx="7167419" cy="3034290"/>
          </a:xfrm>
          <a:prstGeom prst="round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515683" y="3075057"/>
            <a:ext cx="218521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zone" panose="03020702060507090A04" pitchFamily="66" charset="0"/>
                <a:cs typeface="Times New Roman" panose="02020603050405020304" pitchFamily="18" charset="0"/>
              </a:rPr>
              <a:t>(</a:t>
            </a:r>
            <a:r>
              <a:rPr lang="en-US" sz="36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zone" panose="03020702060507090A04" pitchFamily="66" charset="0"/>
                <a:cs typeface="Times New Roman" panose="02020603050405020304" pitchFamily="18" charset="0"/>
              </a:rPr>
              <a:t>Tiết</a:t>
            </a:r>
            <a:r>
              <a:rPr lang="en-US" sz="3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zone" panose="03020702060507090A04" pitchFamily="66" charset="0"/>
                <a:cs typeface="Times New Roman" panose="02020603050405020304" pitchFamily="18" charset="0"/>
              </a:rPr>
              <a:t> 3+4)</a:t>
            </a:r>
          </a:p>
        </p:txBody>
      </p:sp>
    </p:spTree>
    <p:extLst>
      <p:ext uri="{BB962C8B-B14F-4D97-AF65-F5344CB8AC3E}">
        <p14:creationId xmlns:p14="http://schemas.microsoft.com/office/powerpoint/2010/main" val="4026794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263" y="165033"/>
            <a:ext cx="11300059" cy="37620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137" y="4437246"/>
            <a:ext cx="11627318" cy="215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3831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iới thiệu sơ lược về tranh dân gian Việt Na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7274" end="4881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5888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1" r="4209"/>
          <a:stretch/>
        </p:blipFill>
        <p:spPr>
          <a:xfrm>
            <a:off x="0" y="0"/>
            <a:ext cx="47625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5375" y="0"/>
            <a:ext cx="6219825" cy="7810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2500" y="1619249"/>
            <a:ext cx="7429500" cy="13811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2500" y="3152776"/>
            <a:ext cx="7429500" cy="370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8125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9740"/>
            <a:ext cx="12192000" cy="589826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5633"/>
            <a:ext cx="1219200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phảm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270488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143625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4173" y="1193533"/>
            <a:ext cx="5804033" cy="4466121"/>
          </a:xfrm>
          <a:prstGeom prst="round2DiagRect">
            <a:avLst/>
          </a:prstGeom>
        </p:spPr>
      </p:pic>
    </p:spTree>
    <p:extLst>
      <p:ext uri="{BB962C8B-B14F-4D97-AF65-F5344CB8AC3E}">
        <p14:creationId xmlns:p14="http://schemas.microsoft.com/office/powerpoint/2010/main" val="27018605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" t="4717" r="2500" b="5031"/>
          <a:stretch/>
        </p:blipFill>
        <p:spPr>
          <a:xfrm>
            <a:off x="0" y="0"/>
            <a:ext cx="501015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5412" y="4762"/>
            <a:ext cx="6281738" cy="10525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5412" y="1524000"/>
            <a:ext cx="6936582" cy="17430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5412" y="3733800"/>
            <a:ext cx="6936582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3380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5257800" cy="27527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81399"/>
            <a:ext cx="5257801" cy="27527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1350" y="0"/>
            <a:ext cx="5200650" cy="27527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1350" y="3581399"/>
            <a:ext cx="5200650" cy="27527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2643842"/>
            <a:ext cx="19318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B1: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23512" y="57477"/>
            <a:ext cx="466795" cy="769441"/>
          </a:xfrm>
          <a:prstGeom prst="rect">
            <a:avLst/>
          </a:prstGeom>
          <a:solidFill>
            <a:schemeClr val="accent5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47056" y="6225241"/>
            <a:ext cx="483658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B2: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977774" y="2643842"/>
            <a:ext cx="457849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B3: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033743" y="6334124"/>
            <a:ext cx="382989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B4: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16929" y="3581399"/>
            <a:ext cx="466795" cy="769441"/>
          </a:xfrm>
          <a:prstGeom prst="rect">
            <a:avLst/>
          </a:prstGeom>
          <a:solidFill>
            <a:schemeClr val="accent5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652097" y="36618"/>
            <a:ext cx="466795" cy="769441"/>
          </a:xfrm>
          <a:prstGeom prst="rect">
            <a:avLst/>
          </a:prstGeom>
          <a:solidFill>
            <a:srgbClr val="FF0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680972" y="3597968"/>
            <a:ext cx="466795" cy="769441"/>
          </a:xfrm>
          <a:prstGeom prst="rect">
            <a:avLst/>
          </a:prstGeom>
          <a:solidFill>
            <a:srgbClr val="FF0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2008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9" grpId="0"/>
      <p:bldP spid="10" grpId="0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2574" y="28574"/>
            <a:ext cx="6600826" cy="942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5900" y="1209675"/>
            <a:ext cx="6896100" cy="1943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5900" y="3390900"/>
            <a:ext cx="6896100" cy="30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4454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f37d0ab96eac012b9ea43ae6068b8a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27255" y="1150248"/>
            <a:ext cx="363272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Curlz MT" panose="04040404050702020202" pitchFamily="82" charset="0"/>
              </a:rPr>
              <a:t>Cùng</a:t>
            </a:r>
            <a:r>
              <a:rPr lang="en-US" sz="6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Curlz MT" panose="04040404050702020202" pitchFamily="82" charset="0"/>
              </a:rPr>
              <a:t> </a:t>
            </a:r>
            <a:r>
              <a:rPr lang="en-US" sz="66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Curlz MT" panose="04040404050702020202" pitchFamily="82" charset="0"/>
              </a:rPr>
              <a:t>nhau</a:t>
            </a:r>
            <a:endParaRPr lang="en-US" sz="66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Curlz MT" panose="04040404050702020202" pitchFamily="8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518" y="2628847"/>
            <a:ext cx="1208696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urlz MT" panose="04040404050702020202" pitchFamily="82" charset="0"/>
              </a:rPr>
              <a:t>giới</a:t>
            </a:r>
            <a:r>
              <a:rPr lang="en-US" sz="6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urlz MT" panose="04040404050702020202" pitchFamily="82" charset="0"/>
              </a:rPr>
              <a:t> </a:t>
            </a:r>
            <a:r>
              <a:rPr lang="en-US" sz="66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urlz MT" panose="04040404050702020202" pitchFamily="82" charset="0"/>
              </a:rPr>
              <a:t>thiệu</a:t>
            </a:r>
            <a:r>
              <a:rPr lang="en-US" sz="6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urlz MT" panose="04040404050702020202" pitchFamily="82" charset="0"/>
              </a:rPr>
              <a:t> </a:t>
            </a:r>
            <a:r>
              <a:rPr lang="en-US" sz="66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urlz MT" panose="04040404050702020202" pitchFamily="82" charset="0"/>
              </a:rPr>
              <a:t>sản</a:t>
            </a:r>
            <a:r>
              <a:rPr lang="en-US" sz="6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urlz MT" panose="04040404050702020202" pitchFamily="82" charset="0"/>
              </a:rPr>
              <a:t> </a:t>
            </a:r>
            <a:r>
              <a:rPr lang="en-US" sz="66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urlz MT" panose="04040404050702020202" pitchFamily="82" charset="0"/>
              </a:rPr>
              <a:t>phẩm</a:t>
            </a:r>
            <a:r>
              <a:rPr lang="en-US" sz="6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urlz MT" panose="04040404050702020202" pitchFamily="82" charset="0"/>
              </a:rPr>
              <a:t> </a:t>
            </a:r>
            <a:r>
              <a:rPr lang="en-US" sz="66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urlz MT" panose="04040404050702020202" pitchFamily="82" charset="0"/>
              </a:rPr>
              <a:t>của</a:t>
            </a:r>
            <a:r>
              <a:rPr lang="en-US" sz="6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urlz MT" panose="04040404050702020202" pitchFamily="82" charset="0"/>
              </a:rPr>
              <a:t> </a:t>
            </a:r>
            <a:r>
              <a:rPr lang="en-US" sz="66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urlz MT" panose="04040404050702020202" pitchFamily="82" charset="0"/>
              </a:rPr>
              <a:t>mình</a:t>
            </a:r>
            <a:r>
              <a:rPr lang="en-US" sz="6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urlz MT" panose="04040404050702020202" pitchFamily="82" charset="0"/>
              </a:rPr>
              <a:t> </a:t>
            </a:r>
            <a:r>
              <a:rPr lang="en-US" sz="66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urlz MT" panose="04040404050702020202" pitchFamily="82" charset="0"/>
              </a:rPr>
              <a:t>nhé</a:t>
            </a:r>
            <a:r>
              <a:rPr lang="en-US" sz="6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urlz MT" panose="04040404050702020202" pitchFamily="82" charset="0"/>
              </a:rPr>
              <a:t> !</a:t>
            </a:r>
            <a:endParaRPr lang="en-US" sz="66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Curlz MT" panose="04040404050702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33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100000">
                <p:cTn id="17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4" t="2105" r="3770" b="2596"/>
          <a:stretch/>
        </p:blipFill>
        <p:spPr>
          <a:xfrm>
            <a:off x="0" y="1"/>
            <a:ext cx="5053263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9431" y="103169"/>
            <a:ext cx="4915853" cy="9844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5341" y="1520792"/>
            <a:ext cx="6956659" cy="14630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5341" y="3416971"/>
            <a:ext cx="6956659" cy="263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69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78</Words>
  <Application>Microsoft Office PowerPoint</Application>
  <PresentationFormat>Custom</PresentationFormat>
  <Paragraphs>12</Paragraphs>
  <Slides>11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 7490 i7</dc:creator>
  <cp:lastModifiedBy>Windows 10</cp:lastModifiedBy>
  <cp:revision>15</cp:revision>
  <dcterms:created xsi:type="dcterms:W3CDTF">2022-08-10T01:30:58Z</dcterms:created>
  <dcterms:modified xsi:type="dcterms:W3CDTF">2024-06-08T05:07:54Z</dcterms:modified>
</cp:coreProperties>
</file>