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0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1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9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4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0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6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9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8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4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2281E-8529-468C-8940-9D7B9BEA9E5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3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6" b="4511"/>
          <a:stretch/>
        </p:blipFill>
        <p:spPr>
          <a:xfrm>
            <a:off x="0" y="0"/>
            <a:ext cx="470130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66" t="2823" b="2221"/>
          <a:stretch/>
        </p:blipFill>
        <p:spPr>
          <a:xfrm>
            <a:off x="4701309" y="0"/>
            <a:ext cx="7490691" cy="2179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2179782"/>
            <a:ext cx="5781964" cy="733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71132" y="2913207"/>
            <a:ext cx="26196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 Nang" panose="03030802040007090B04" pitchFamily="66" charset="0"/>
              </a:rPr>
              <a:t>( </a:t>
            </a:r>
            <a:r>
              <a:rPr lang="en-US" sz="3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 Nang" panose="03030802040007090B04" pitchFamily="66" charset="0"/>
              </a:rPr>
              <a:t>Tiết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 Nang" panose="03030802040007090B04" pitchFamily="66" charset="0"/>
              </a:rPr>
              <a:t> 3+4)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309" y="3777673"/>
            <a:ext cx="7490691" cy="30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9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6236965bc72318474cac2bbd409446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5067" y="1106905"/>
            <a:ext cx="1221039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Góc</a:t>
            </a:r>
            <a:r>
              <a:rPr lang="en-US" sz="6600" b="0" cap="none" spc="0" dirty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</a:p>
          <a:p>
            <a:pPr algn="ctr"/>
            <a:r>
              <a:rPr lang="en-US" sz="6600" b="0" cap="none" spc="0" dirty="0" err="1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trưng</a:t>
            </a:r>
            <a:r>
              <a:rPr lang="en-US" sz="6600" b="0" cap="none" spc="0" dirty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bày</a:t>
            </a:r>
            <a:r>
              <a:rPr lang="en-US" sz="6600" b="0" cap="none" spc="0" dirty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sản</a:t>
            </a:r>
            <a:r>
              <a:rPr lang="en-US" sz="6600" b="0" cap="none" spc="0" dirty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phẩm</a:t>
            </a:r>
            <a:r>
              <a:rPr lang="en-US" sz="6600" b="0" cap="none" spc="0" dirty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và</a:t>
            </a:r>
            <a:r>
              <a:rPr lang="en-US" sz="6600" b="0" cap="none" spc="0" dirty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chia </a:t>
            </a:r>
            <a:r>
              <a:rPr lang="en-US" sz="6600" b="0" cap="none" spc="0" dirty="0" err="1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sẻ</a:t>
            </a:r>
            <a:r>
              <a:rPr lang="en-US" sz="6600" b="0" cap="none" spc="0" dirty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cảm</a:t>
            </a:r>
            <a:r>
              <a:rPr lang="en-US" sz="6600" b="0" cap="none" spc="0" dirty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nghĩ</a:t>
            </a:r>
            <a:endParaRPr lang="en-US" sz="6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75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50" y="38100"/>
            <a:ext cx="3781425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59351"/>
          <a:stretch/>
        </p:blipFill>
        <p:spPr>
          <a:xfrm>
            <a:off x="5105400" y="1595437"/>
            <a:ext cx="7086600" cy="2100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2857"/>
          <a:stretch/>
        </p:blipFill>
        <p:spPr>
          <a:xfrm>
            <a:off x="5105400" y="4033837"/>
            <a:ext cx="7086600" cy="28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32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63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0" y="552449"/>
            <a:ext cx="66675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58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367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959" y="0"/>
            <a:ext cx="6188363" cy="942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6991" b="61470"/>
          <a:stretch/>
        </p:blipFill>
        <p:spPr>
          <a:xfrm>
            <a:off x="4793672" y="1265382"/>
            <a:ext cx="7398327" cy="1902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7538"/>
          <a:stretch/>
        </p:blipFill>
        <p:spPr>
          <a:xfrm>
            <a:off x="4793671" y="3490480"/>
            <a:ext cx="7398329" cy="32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9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32014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145" y="1"/>
            <a:ext cx="6797098" cy="2809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153" y="2943225"/>
            <a:ext cx="4486275" cy="39147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8900" y="1"/>
            <a:ext cx="10110461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Quan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sát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và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mô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tả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các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sản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phẩm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quà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tặng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dưới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đây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2365994" y="1"/>
            <a:ext cx="8361584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+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Hình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thức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tạo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ra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như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thế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Text" panose="02000505000000020004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61063" y="0"/>
            <a:ext cx="7975261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+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Chất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liệu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để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tạo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ra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sản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phẩm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MT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là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gì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152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9439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0360" y="94825"/>
            <a:ext cx="90316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0360" y="104908"/>
            <a:ext cx="82830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5124" y="82060"/>
            <a:ext cx="56573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1473" y="48607"/>
            <a:ext cx="65646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2542" y="82060"/>
            <a:ext cx="70022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124" y="1647825"/>
            <a:ext cx="743020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69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24" y="0"/>
            <a:ext cx="5991225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24606" b="72409"/>
          <a:stretch/>
        </p:blipFill>
        <p:spPr>
          <a:xfrm>
            <a:off x="4936901" y="1362075"/>
            <a:ext cx="7255099" cy="148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26751"/>
          <a:stretch/>
        </p:blipFill>
        <p:spPr>
          <a:xfrm>
            <a:off x="4936901" y="3219451"/>
            <a:ext cx="7255099" cy="31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42950"/>
            <a:ext cx="5248275" cy="5372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25" y="0"/>
            <a:ext cx="5976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999a77bd3739d68dfc2ffa85c16c9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0084" y="0"/>
            <a:ext cx="6805061" cy="6858000"/>
          </a:xfrm>
          <a:prstGeom prst="rect">
            <a:avLst/>
          </a:prstGeom>
        </p:spPr>
      </p:pic>
      <p:pic>
        <p:nvPicPr>
          <p:cNvPr id="5" name="d8e7377ccb45e91994d775508b03fa4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80084" y="0"/>
            <a:ext cx="680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2041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7034" y="12380"/>
            <a:ext cx="70326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4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" y="693018"/>
            <a:ext cx="3656927" cy="6164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07" y="693018"/>
            <a:ext cx="4055733" cy="6164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36" y="693018"/>
            <a:ext cx="4170564" cy="617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8288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"/>
          <a:stretch/>
        </p:blipFill>
        <p:spPr>
          <a:xfrm>
            <a:off x="0" y="0"/>
            <a:ext cx="52578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4" y="9525"/>
            <a:ext cx="5934075" cy="971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57692"/>
          <a:stretch/>
        </p:blipFill>
        <p:spPr>
          <a:xfrm>
            <a:off x="5257800" y="1604962"/>
            <a:ext cx="6934200" cy="1538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1599"/>
          <a:stretch/>
        </p:blipFill>
        <p:spPr>
          <a:xfrm>
            <a:off x="5257800" y="3767137"/>
            <a:ext cx="6934200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119</Words>
  <Application>Microsoft Office PowerPoint</Application>
  <PresentationFormat>Custom</PresentationFormat>
  <Paragraphs>12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7490 i7</dc:creator>
  <cp:lastModifiedBy>Windows 10</cp:lastModifiedBy>
  <cp:revision>12</cp:revision>
  <dcterms:created xsi:type="dcterms:W3CDTF">2022-08-18T13:59:14Z</dcterms:created>
  <dcterms:modified xsi:type="dcterms:W3CDTF">2024-06-08T05:22:50Z</dcterms:modified>
</cp:coreProperties>
</file>