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</p:sldMasterIdLst>
  <p:notesMasterIdLst>
    <p:notesMasterId r:id="rId43"/>
  </p:notesMasterIdLst>
  <p:sldIdLst>
    <p:sldId id="285" r:id="rId6"/>
    <p:sldId id="279" r:id="rId7"/>
    <p:sldId id="280" r:id="rId8"/>
    <p:sldId id="281" r:id="rId9"/>
    <p:sldId id="282" r:id="rId10"/>
    <p:sldId id="283" r:id="rId11"/>
    <p:sldId id="284" r:id="rId12"/>
    <p:sldId id="266" r:id="rId13"/>
    <p:sldId id="322" r:id="rId14"/>
    <p:sldId id="268" r:id="rId15"/>
    <p:sldId id="269" r:id="rId16"/>
    <p:sldId id="270" r:id="rId17"/>
    <p:sldId id="271" r:id="rId18"/>
    <p:sldId id="324" r:id="rId19"/>
    <p:sldId id="273" r:id="rId20"/>
    <p:sldId id="274" r:id="rId21"/>
    <p:sldId id="275" r:id="rId22"/>
    <p:sldId id="276" r:id="rId23"/>
    <p:sldId id="277" r:id="rId24"/>
    <p:sldId id="325" r:id="rId25"/>
    <p:sldId id="287" r:id="rId26"/>
    <p:sldId id="288" r:id="rId27"/>
    <p:sldId id="289" r:id="rId28"/>
    <p:sldId id="290" r:id="rId29"/>
    <p:sldId id="326" r:id="rId30"/>
    <p:sldId id="292" r:id="rId31"/>
    <p:sldId id="293" r:id="rId32"/>
    <p:sldId id="294" r:id="rId33"/>
    <p:sldId id="295" r:id="rId34"/>
    <p:sldId id="296" r:id="rId35"/>
    <p:sldId id="327" r:id="rId36"/>
    <p:sldId id="297" r:id="rId37"/>
    <p:sldId id="299" r:id="rId38"/>
    <p:sldId id="300" r:id="rId39"/>
    <p:sldId id="301" r:id="rId40"/>
    <p:sldId id="302" r:id="rId41"/>
    <p:sldId id="27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12/11/2021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88290" y="141605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09140" y="125095"/>
            <a:ext cx="8548370" cy="235267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80260" y="2816860"/>
            <a:ext cx="8265795" cy="364363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13635" y="3489325"/>
            <a:ext cx="1775460" cy="746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820" y="1559560"/>
            <a:ext cx="9149715" cy="32010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99355" y="334708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161280" y="412813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995410" y="291147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407400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573895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462135" y="426339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35820" y="28498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491470" y="-144145"/>
            <a:ext cx="1848485" cy="18484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3394710"/>
            <a:ext cx="5384800" cy="93599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547370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11 - 2 = 9</a:t>
            </a:r>
          </a:p>
          <a:p>
            <a:pPr algn="ctr"/>
            <a:r>
              <a:rPr lang="en-US" sz="4000"/>
              <a:t>11 - 6 = 5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3610610" y="315468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11- 3 = 8</a:t>
            </a:r>
          </a:p>
          <a:p>
            <a:pPr algn="ctr"/>
            <a:r>
              <a:rPr lang="en-US" sz="4000"/>
              <a:t>11 - 7 = 4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557010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11- 4 = 7</a:t>
            </a:r>
          </a:p>
          <a:p>
            <a:pPr algn="ctr"/>
            <a:r>
              <a:rPr lang="en-US" sz="4000"/>
              <a:t>11 - 8 = 3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9504045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11- 5 = 6</a:t>
            </a:r>
          </a:p>
          <a:p>
            <a:pPr algn="ctr"/>
            <a:r>
              <a:rPr lang="en-US" sz="4000"/>
              <a:t>11 - 9 = 2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10545" y="-231140"/>
            <a:ext cx="1649095" cy="16490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ldLvl="0" animBg="1"/>
      <p:bldP spid="12" grpId="0" bldLvl="0" animBg="1"/>
      <p:bldP spid="1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050" y="274955"/>
            <a:ext cx="7873365" cy="5744845"/>
          </a:xfrm>
          <a:prstGeom prst="rect">
            <a:avLst/>
          </a:prstGeom>
        </p:spPr>
      </p:pic>
      <p:cxnSp>
        <p:nvCxnSpPr>
          <p:cNvPr id="9" name="Curved Connector 8"/>
          <p:cNvCxnSpPr/>
          <p:nvPr/>
        </p:nvCxnSpPr>
        <p:spPr>
          <a:xfrm rot="10800000" flipV="1">
            <a:off x="3569335" y="2606040"/>
            <a:ext cx="1064895" cy="619125"/>
          </a:xfrm>
          <a:prstGeom prst="curvedConnector3">
            <a:avLst>
              <a:gd name="adj1" fmla="val 49970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>
            <a:off x="8316595" y="2190750"/>
            <a:ext cx="1095375" cy="103441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4939030" y="3945890"/>
            <a:ext cx="2170430" cy="110553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6200000" flipV="1">
            <a:off x="5598160" y="4189095"/>
            <a:ext cx="1054735" cy="52705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6200000" flipV="1">
            <a:off x="7819390" y="4396740"/>
            <a:ext cx="1054735" cy="20320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2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65" y="135255"/>
            <a:ext cx="23469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830" y="1521460"/>
            <a:ext cx="8846820" cy="360235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212715" y="294132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27500" y="35293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04155" y="356997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212715" y="435102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091420" y="23228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712200" y="288099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442450" y="289115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103235" y="350964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823960" y="350964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544050" y="35293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147810" y="4351020"/>
            <a:ext cx="396240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8" grpId="0" bldLvl="0" animBg="1"/>
      <p:bldP spid="8" grpId="1" animBg="1"/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6165" y="133985"/>
            <a:ext cx="7842885" cy="186944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283845" y="30734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12 - 3 = 9</a:t>
            </a:r>
          </a:p>
          <a:p>
            <a:pPr algn="ctr"/>
            <a:r>
              <a:rPr lang="en-US" sz="4000"/>
              <a:t>12 - 7 = 5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3255645" y="309372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12 - 4 = 8</a:t>
            </a:r>
          </a:p>
          <a:p>
            <a:pPr algn="ctr"/>
            <a:r>
              <a:rPr lang="en-US" sz="4000"/>
              <a:t>12 - 8 = 4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6186805" y="30734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12 - 5 = 7</a:t>
            </a:r>
          </a:p>
          <a:p>
            <a:pPr algn="ctr"/>
            <a:r>
              <a:rPr lang="en-US" sz="4000"/>
              <a:t>12 - 9 = 3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9138285" y="309372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12 - 6 = 6</a:t>
            </a:r>
          </a:p>
          <a:p>
            <a:pPr algn="ctr"/>
            <a:r>
              <a:rPr lang="en-US" sz="4000"/>
              <a:t>12 - 2 = 10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50" y="1952625"/>
            <a:ext cx="9183370" cy="22377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490970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0346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33691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20940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22413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38655" y="188595"/>
            <a:ext cx="8741410" cy="5421630"/>
          </a:xfrm>
          <a:prstGeom prst="rect">
            <a:avLst/>
          </a:prstGeom>
        </p:spPr>
      </p:pic>
      <p:cxnSp>
        <p:nvCxnSpPr>
          <p:cNvPr id="4" name="Curved Connector 3"/>
          <p:cNvCxnSpPr/>
          <p:nvPr/>
        </p:nvCxnSpPr>
        <p:spPr>
          <a:xfrm>
            <a:off x="4999990" y="2322830"/>
            <a:ext cx="1754505" cy="1146175"/>
          </a:xfrm>
          <a:prstGeom prst="curvedConnector3">
            <a:avLst>
              <a:gd name="adj1" fmla="val 50018"/>
            </a:avLst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>
            <a:off x="3975100" y="3286125"/>
            <a:ext cx="2698115" cy="233680"/>
          </a:xfrm>
          <a:prstGeom prst="curvedConnector3">
            <a:avLst>
              <a:gd name="adj1" fmla="val 50012"/>
            </a:avLst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5400000">
            <a:off x="7901305" y="2505075"/>
            <a:ext cx="993775" cy="87249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0800000" flipV="1">
            <a:off x="6815455" y="3438525"/>
            <a:ext cx="2404110" cy="121920"/>
          </a:xfrm>
          <a:prstGeom prst="curvedConnector3">
            <a:avLst>
              <a:gd name="adj1" fmla="val 49974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16200000" flipV="1">
            <a:off x="7849870" y="3712845"/>
            <a:ext cx="1348740" cy="1064895"/>
          </a:xfrm>
          <a:prstGeom prst="curvedConnector3">
            <a:avLst>
              <a:gd name="adj1" fmla="val 49976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803650" y="5903595"/>
            <a:ext cx="5740400" cy="88201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Bông hoa số 6 có ong đậu nhiều nhất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6625" y="81915"/>
            <a:ext cx="8060690" cy="4963795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4208780" y="5243830"/>
            <a:ext cx="5203190" cy="1349375"/>
          </a:xfrm>
          <a:prstGeom prst="wedge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Mai còn lại số tờ giấy màu là:</a:t>
            </a:r>
          </a:p>
          <a:p>
            <a:pPr algn="ctr"/>
            <a:r>
              <a:rPr lang="en-US" sz="3200"/>
              <a:t>13 - 5 = 8 (tờ)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3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64480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515" y="1654810"/>
            <a:ext cx="9598025" cy="32296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8823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3175" y="339788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99990" y="339788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888230" y="409765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152380" y="239331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73760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46785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59115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866505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84690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211310" y="4097655"/>
            <a:ext cx="46672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3960" y="179070"/>
            <a:ext cx="7244715" cy="167767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811530" y="297243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15 - 5 = 10</a:t>
            </a:r>
          </a:p>
          <a:p>
            <a:pPr algn="ctr"/>
            <a:r>
              <a:rPr lang="en-US" sz="4000"/>
              <a:t>15 - 8 = 7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565015" y="298259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15 - 6 = 9</a:t>
            </a:r>
          </a:p>
          <a:p>
            <a:pPr algn="ctr"/>
            <a:r>
              <a:rPr lang="en-US" sz="4000"/>
              <a:t>15 - 9 = 6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206105" y="297243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15 - 7 = 8</a:t>
            </a:r>
          </a:p>
          <a:p>
            <a:pPr algn="ctr"/>
            <a:r>
              <a:rPr lang="en-US" sz="4000"/>
              <a:t>15 - 10 = 5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9740" y="429895"/>
            <a:ext cx="8882380" cy="569912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97480" y="1754505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37485" y="4493260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108825" y="4161155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028190" y="2190750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896745" y="5051425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90005" y="5365750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2" name="Oval 11"/>
          <p:cNvSpPr/>
          <p:nvPr/>
        </p:nvSpPr>
        <p:spPr>
          <a:xfrm>
            <a:off x="5071110" y="1551940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190740" y="1754505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51120" y="3560445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522085" y="1287780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965565" y="1978025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925945" y="3560445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925" y="468630"/>
            <a:ext cx="8859520" cy="2974340"/>
          </a:xfrm>
          <a:prstGeom prst="rect">
            <a:avLst/>
          </a:prstGeom>
        </p:spPr>
      </p:pic>
      <p:sp>
        <p:nvSpPr>
          <p:cNvPr id="6" name="Double Wave 5"/>
          <p:cNvSpPr/>
          <p:nvPr/>
        </p:nvSpPr>
        <p:spPr>
          <a:xfrm>
            <a:off x="3691890" y="4057015"/>
            <a:ext cx="5466715" cy="1592580"/>
          </a:xfrm>
          <a:prstGeom prst="double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Bà còn lại số quả ổi là:</a:t>
            </a:r>
          </a:p>
          <a:p>
            <a:pPr algn="ctr"/>
            <a:r>
              <a:rPr lang="en-US" sz="4000"/>
              <a:t>14 - 6 = 8 (quả)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4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450215"/>
            <a:ext cx="9220835" cy="2027555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811530" y="297243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16 - 7 = 9</a:t>
            </a:r>
          </a:p>
          <a:p>
            <a:pPr algn="ctr"/>
            <a:r>
              <a:rPr lang="en-US" sz="4000"/>
              <a:t>17 - 8 = 9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930140" y="297243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16 - 8 = 8</a:t>
            </a:r>
          </a:p>
          <a:p>
            <a:pPr algn="ctr"/>
            <a:r>
              <a:rPr lang="en-US" sz="4000"/>
              <a:t>17 - 9 = 8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737600" y="291147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16 - 9 = 7</a:t>
            </a:r>
          </a:p>
          <a:p>
            <a:pPr algn="ctr"/>
            <a:r>
              <a:rPr lang="en-US" sz="4000"/>
              <a:t>18 - 9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260" y="2229485"/>
            <a:ext cx="9686290" cy="22123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31431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5729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4154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4387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04684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94918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233805"/>
            <a:ext cx="3554095" cy="1687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010" y="1652270"/>
            <a:ext cx="5227320" cy="373888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357235" y="1542415"/>
            <a:ext cx="2119630" cy="14192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128125" y="963295"/>
            <a:ext cx="2007870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Hiệu lớn nhất</a:t>
            </a:r>
          </a:p>
        </p:txBody>
      </p:sp>
      <p:sp>
        <p:nvSpPr>
          <p:cNvPr id="10" name="Oval 9"/>
          <p:cNvSpPr/>
          <p:nvPr/>
        </p:nvSpPr>
        <p:spPr>
          <a:xfrm>
            <a:off x="7068820" y="2910840"/>
            <a:ext cx="2089785" cy="13798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109460" y="4379595"/>
            <a:ext cx="200787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Hiệu bé nhất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bldLvl="0" animBg="1"/>
      <p:bldP spid="1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166" y="666752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4. Mai hái được 16 bông hoa, Mi hái được 9 bông hoa. Hỏi Mai hái được hơn Mi bao nhiêu bông hoa?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45715" y="3387725"/>
            <a:ext cx="7363460" cy="18053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Mai hái được hơn Mi số bông hoa là:</a:t>
            </a:r>
          </a:p>
          <a:p>
            <a:pPr algn="ctr"/>
            <a:r>
              <a:rPr lang="en-US" sz="3600"/>
              <a:t>16 - 9 = 7 (bông hoa)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8755" y="1881505"/>
            <a:ext cx="9660890" cy="24511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48960" y="2626995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38800" y="3468370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300210" y="2626995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&gt;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351010" y="3468370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5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805" y="1549400"/>
            <a:ext cx="8980170" cy="33331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94455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873115" y="252539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871460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869805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94455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72480" y="400621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71460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869805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245" y="1654810"/>
            <a:ext cx="9824085" cy="28949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655185" y="222123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74870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55185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55185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835265" y="220091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35265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35265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35265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= </a:t>
            </a:r>
            <a:r>
              <a:rPr lang="vi-VN" sz="3000" dirty="0"/>
              <a:t>8</a:t>
            </a:r>
            <a:endParaRPr lang="en-US" sz="3000" dirty="0"/>
          </a:p>
        </p:txBody>
      </p:sp>
      <p:sp>
        <p:nvSpPr>
          <p:cNvPr id="14" name="Rounded Rectangle 13"/>
          <p:cNvSpPr/>
          <p:nvPr/>
        </p:nvSpPr>
        <p:spPr>
          <a:xfrm>
            <a:off x="10756900" y="222123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787380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756900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787380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5470" y="1285875"/>
            <a:ext cx="8764270" cy="1684655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507365" y="380428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13 - 3 - 4 = 6</a:t>
            </a:r>
          </a:p>
          <a:p>
            <a:pPr algn="ctr"/>
            <a:r>
              <a:rPr lang="en-US" sz="4000"/>
              <a:t>13 - 7 = 6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767580" y="379412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15 - 5 - 3 = 7</a:t>
            </a:r>
          </a:p>
          <a:p>
            <a:pPr algn="ctr"/>
            <a:r>
              <a:rPr lang="en-US" sz="4000"/>
              <a:t>15 - 8 = 7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601710" y="374332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14 - 4 - 1 = 9</a:t>
            </a:r>
          </a:p>
          <a:p>
            <a:pPr algn="ctr"/>
            <a:r>
              <a:rPr lang="en-US" sz="4000"/>
              <a:t>14 - 5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775" y="2448560"/>
            <a:ext cx="8860790" cy="1875155"/>
          </a:xfrm>
          <a:prstGeom prst="rect">
            <a:avLst/>
          </a:prstGeom>
        </p:spPr>
      </p:pic>
      <p:sp>
        <p:nvSpPr>
          <p:cNvPr id="6" name="Flowchart: Decision 5"/>
          <p:cNvSpPr/>
          <p:nvPr/>
        </p:nvSpPr>
        <p:spPr>
          <a:xfrm>
            <a:off x="5680075" y="3368040"/>
            <a:ext cx="99314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7" name="Flowchart: Decision 6"/>
          <p:cNvSpPr/>
          <p:nvPr/>
        </p:nvSpPr>
        <p:spPr>
          <a:xfrm>
            <a:off x="7150735" y="2861310"/>
            <a:ext cx="113538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8" name="Flowchart: Decision 7"/>
          <p:cNvSpPr/>
          <p:nvPr/>
        </p:nvSpPr>
        <p:spPr>
          <a:xfrm>
            <a:off x="8855075" y="3368040"/>
            <a:ext cx="113538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690" y="274955"/>
            <a:ext cx="9307195" cy="433006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894965" y="3952771"/>
            <a:ext cx="7586345" cy="2438648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u="sng" dirty="0"/>
              <a:t>Bài giải</a:t>
            </a:r>
          </a:p>
          <a:p>
            <a:pPr algn="ctr"/>
            <a:r>
              <a:rPr lang="en-US" sz="3600" dirty="0" err="1"/>
              <a:t>Còn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vận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viên</a:t>
            </a:r>
            <a:r>
              <a:rPr lang="en-US" sz="3600" dirty="0"/>
              <a:t> </a:t>
            </a:r>
            <a:r>
              <a:rPr lang="en-US" sz="3600" dirty="0" err="1"/>
              <a:t>chưa</a:t>
            </a:r>
            <a:r>
              <a:rPr lang="en-US" sz="3600" dirty="0"/>
              <a:t> qua </a:t>
            </a:r>
            <a:r>
              <a:rPr lang="en-US" sz="3600" dirty="0" err="1"/>
              <a:t>cầu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  <a:p>
            <a:pPr algn="ctr"/>
            <a:r>
              <a:rPr lang="en-US" sz="3600" dirty="0"/>
              <a:t>15 - 6 = 9 (</a:t>
            </a:r>
            <a:r>
              <a:rPr lang="en-US" sz="3600" dirty="0" err="1"/>
              <a:t>người</a:t>
            </a:r>
            <a:r>
              <a:rPr lang="en-US" sz="3600" dirty="0"/>
              <a:t>)</a:t>
            </a:r>
            <a:endParaRPr lang="vi-VN" sz="3600" dirty="0"/>
          </a:p>
          <a:p>
            <a:pPr algn="ctr"/>
            <a:r>
              <a:rPr lang="vi-VN" sz="3600" dirty="0"/>
              <a:t>         </a:t>
            </a:r>
            <a:r>
              <a:rPr lang="vi-VN" sz="3600" u="sng" dirty="0"/>
              <a:t>Đáp số</a:t>
            </a:r>
            <a:r>
              <a:rPr lang="vi-VN" sz="3600" dirty="0"/>
              <a:t>: 9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A.14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7030" y="746760"/>
            <a:ext cx="3138805" cy="1383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0460" y="576580"/>
            <a:ext cx="1631315" cy="185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+ 9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94470" y="3400870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6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+ 8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11: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(qua 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680</Words>
  <Application>Microsoft Office PowerPoint</Application>
  <PresentationFormat>Widescreen</PresentationFormat>
  <Paragraphs>241</Paragraphs>
  <Slides>37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等线</vt:lpstr>
      <vt:lpstr>.VnBlack</vt:lpstr>
      <vt:lpstr>Arial</vt:lpstr>
      <vt:lpstr>Calibri</vt:lpstr>
      <vt:lpstr>Calibri Light</vt:lpstr>
      <vt:lpstr>ITC Avant Garde Std Bk</vt:lpstr>
      <vt:lpstr>Times New Roman</vt:lpstr>
      <vt:lpstr>Wingdings</vt:lpstr>
      <vt:lpstr>2_Office Theme</vt:lpstr>
      <vt:lpstr>3_Office Theme</vt:lpstr>
      <vt:lpstr>4_Office 主题</vt:lpstr>
      <vt:lpstr>1_Tema de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18GV Đỗ Thị Biên</cp:lastModifiedBy>
  <cp:revision>8</cp:revision>
  <dcterms:created xsi:type="dcterms:W3CDTF">2021-05-12T04:19:00Z</dcterms:created>
  <dcterms:modified xsi:type="dcterms:W3CDTF">2021-11-12T07:39:43Z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