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4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5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6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theme/theme7.xml" ContentType="application/vnd.openxmlformats-officedocument.theme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theme/theme8.xml" ContentType="application/vnd.openxmlformats-officedocument.theme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theme/theme9.xml" ContentType="application/vnd.openxmlformats-officedocument.theme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theme/theme10.xml" ContentType="application/vnd.openxmlformats-officedocument.theme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theme/theme11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  <p:sldMasterId id="2147483686" r:id="rId3"/>
    <p:sldMasterId id="2147483699" r:id="rId4"/>
    <p:sldMasterId id="2147483725" r:id="rId5"/>
    <p:sldMasterId id="2147483751" r:id="rId6"/>
    <p:sldMasterId id="2147483777" r:id="rId7"/>
    <p:sldMasterId id="2147483803" r:id="rId8"/>
    <p:sldMasterId id="2147483829" r:id="rId9"/>
    <p:sldMasterId id="2147483855" r:id="rId10"/>
    <p:sldMasterId id="2147483867" r:id="rId11"/>
  </p:sldMasterIdLst>
  <p:sldIdLst>
    <p:sldId id="257" r:id="rId12"/>
    <p:sldId id="258" r:id="rId13"/>
    <p:sldId id="259" r:id="rId14"/>
    <p:sldId id="260" r:id="rId15"/>
    <p:sldId id="261" r:id="rId16"/>
    <p:sldId id="262" r:id="rId17"/>
    <p:sldId id="263" r:id="rId18"/>
    <p:sldId id="264" r:id="rId19"/>
    <p:sldId id="265" r:id="rId20"/>
    <p:sldId id="266" r:id="rId21"/>
    <p:sldId id="267" r:id="rId22"/>
    <p:sldId id="268" r:id="rId23"/>
    <p:sldId id="269" r:id="rId24"/>
    <p:sldId id="270" r:id="rId25"/>
    <p:sldId id="271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0" d="100"/>
          <a:sy n="70" d="100"/>
        </p:scale>
        <p:origin x="71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0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8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1105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79682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4027947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01948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1349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76792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11159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206105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707050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0354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69504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50554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03135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283544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41402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10497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39952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7766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6361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0443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0306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68263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80371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11A927-6848-42A9-B654-00CF7139DEE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14586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872037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00773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16782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7265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93223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607348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83075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6000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24699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44462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90137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80446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40463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1371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15429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0394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757883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686021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25617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67424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2598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38102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6367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395564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90176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8621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56551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99403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351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7927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7510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54623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861932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934589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733400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1000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81661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42951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577449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3774693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0786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83043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16044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0576334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915805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85775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6343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20503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5403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1997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2792370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979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84177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31814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7775115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00897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507575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025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9583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31830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4069777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74923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98193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62874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57353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20550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387843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94801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78131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2877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03662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159234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0684382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1" y="0"/>
            <a:ext cx="11741151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92" y="234"/>
              <a:ext cx="1857" cy="3625"/>
              <a:chOff x="0" y="0"/>
              <a:chExt cx="1857" cy="3625"/>
            </a:xfrm>
          </p:grpSpPr>
          <p:sp>
            <p:nvSpPr>
              <p:cNvPr id="39" name="Unknown Shape"/>
              <p:cNvSpPr>
                <a:spLocks/>
              </p:cNvSpPr>
              <p:nvPr userDrawn="1"/>
            </p:nvSpPr>
            <p:spPr bwMode="auto">
              <a:xfrm rot="12185230" flipV="1">
                <a:off x="523" y="-1"/>
                <a:ext cx="1333" cy="1485"/>
              </a:xfrm>
              <a:custGeom>
                <a:avLst/>
                <a:gdLst>
                  <a:gd name="T0" fmla="*/ 405 w 596"/>
                  <a:gd name="T1" fmla="*/ 9149 h 666"/>
                  <a:gd name="T2" fmla="*/ 145 w 596"/>
                  <a:gd name="T3" fmla="*/ 8426 h 666"/>
                  <a:gd name="T4" fmla="*/ 0 w 596"/>
                  <a:gd name="T5" fmla="*/ 7140 h 666"/>
                  <a:gd name="T6" fmla="*/ 101 w 596"/>
                  <a:gd name="T7" fmla="*/ 5490 h 666"/>
                  <a:gd name="T8" fmla="*/ 626 w 596"/>
                  <a:gd name="T9" fmla="*/ 3735 h 666"/>
                  <a:gd name="T10" fmla="*/ 1720 w 596"/>
                  <a:gd name="T11" fmla="*/ 2074 h 666"/>
                  <a:gd name="T12" fmla="*/ 3556 w 596"/>
                  <a:gd name="T13" fmla="*/ 765 h 666"/>
                  <a:gd name="T14" fmla="*/ 6177 w 596"/>
                  <a:gd name="T15" fmla="*/ 45 h 666"/>
                  <a:gd name="T16" fmla="*/ 9510 w 596"/>
                  <a:gd name="T17" fmla="*/ 223 h 666"/>
                  <a:gd name="T18" fmla="*/ 12116 w 596"/>
                  <a:gd name="T19" fmla="*/ 1686 h 666"/>
                  <a:gd name="T20" fmla="*/ 13862 w 596"/>
                  <a:gd name="T21" fmla="*/ 4083 h 666"/>
                  <a:gd name="T22" fmla="*/ 14793 w 596"/>
                  <a:gd name="T23" fmla="*/ 7015 h 666"/>
                  <a:gd name="T24" fmla="*/ 14891 w 596"/>
                  <a:gd name="T25" fmla="*/ 10112 h 666"/>
                  <a:gd name="T26" fmla="*/ 14166 w 596"/>
                  <a:gd name="T27" fmla="*/ 12981 h 666"/>
                  <a:gd name="T28" fmla="*/ 12686 w 596"/>
                  <a:gd name="T29" fmla="*/ 15198 h 666"/>
                  <a:gd name="T30" fmla="*/ 10440 w 596"/>
                  <a:gd name="T31" fmla="*/ 16386 h 666"/>
                  <a:gd name="T32" fmla="*/ 9734 w 596"/>
                  <a:gd name="T33" fmla="*/ 16281 h 666"/>
                  <a:gd name="T34" fmla="*/ 11031 w 596"/>
                  <a:gd name="T35" fmla="*/ 15254 h 666"/>
                  <a:gd name="T36" fmla="*/ 12060 w 596"/>
                  <a:gd name="T37" fmla="*/ 13448 h 666"/>
                  <a:gd name="T38" fmla="*/ 12731 w 596"/>
                  <a:gd name="T39" fmla="*/ 11216 h 666"/>
                  <a:gd name="T40" fmla="*/ 13010 w 596"/>
                  <a:gd name="T41" fmla="*/ 8781 h 666"/>
                  <a:gd name="T42" fmla="*/ 12865 w 596"/>
                  <a:gd name="T43" fmla="*/ 6375 h 666"/>
                  <a:gd name="T44" fmla="*/ 12140 w 596"/>
                  <a:gd name="T45" fmla="*/ 4301 h 666"/>
                  <a:gd name="T46" fmla="*/ 10830 w 596"/>
                  <a:gd name="T47" fmla="*/ 2769 h 666"/>
                  <a:gd name="T48" fmla="*/ 8539 w 596"/>
                  <a:gd name="T49" fmla="*/ 1848 h 666"/>
                  <a:gd name="T50" fmla="*/ 6153 w 596"/>
                  <a:gd name="T51" fmla="*/ 1507 h 666"/>
                  <a:gd name="T52" fmla="*/ 4352 w 596"/>
                  <a:gd name="T53" fmla="*/ 1750 h 666"/>
                  <a:gd name="T54" fmla="*/ 3031 w 596"/>
                  <a:gd name="T55" fmla="*/ 2495 h 666"/>
                  <a:gd name="T56" fmla="*/ 2100 w 596"/>
                  <a:gd name="T57" fmla="*/ 3679 h 666"/>
                  <a:gd name="T58" fmla="*/ 1420 w 596"/>
                  <a:gd name="T59" fmla="*/ 5086 h 666"/>
                  <a:gd name="T60" fmla="*/ 995 w 596"/>
                  <a:gd name="T61" fmla="*/ 6716 h 666"/>
                  <a:gd name="T62" fmla="*/ 705 w 596"/>
                  <a:gd name="T63" fmla="*/ 8382 h 6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40" name="Unknown Shape"/>
              <p:cNvSpPr>
                <a:spLocks/>
              </p:cNvSpPr>
              <p:nvPr userDrawn="1"/>
            </p:nvSpPr>
            <p:spPr bwMode="auto">
              <a:xfrm rot="12185230" flipV="1">
                <a:off x="1018" y="1023"/>
                <a:ext cx="571" cy="531"/>
              </a:xfrm>
              <a:custGeom>
                <a:avLst/>
                <a:gdLst>
                  <a:gd name="T0" fmla="*/ 0 w 257"/>
                  <a:gd name="T1" fmla="*/ 0 h 237"/>
                  <a:gd name="T2" fmla="*/ 0 w 257"/>
                  <a:gd name="T3" fmla="*/ 627 h 237"/>
                  <a:gd name="T4" fmla="*/ 80 w 257"/>
                  <a:gd name="T5" fmla="*/ 1259 h 237"/>
                  <a:gd name="T6" fmla="*/ 142 w 257"/>
                  <a:gd name="T7" fmla="*/ 1887 h 237"/>
                  <a:gd name="T8" fmla="*/ 262 w 257"/>
                  <a:gd name="T9" fmla="*/ 2476 h 237"/>
                  <a:gd name="T10" fmla="*/ 440 w 257"/>
                  <a:gd name="T11" fmla="*/ 3002 h 237"/>
                  <a:gd name="T12" fmla="*/ 655 w 257"/>
                  <a:gd name="T13" fmla="*/ 3553 h 237"/>
                  <a:gd name="T14" fmla="*/ 922 w 257"/>
                  <a:gd name="T15" fmla="*/ 4062 h 237"/>
                  <a:gd name="T16" fmla="*/ 1240 w 257"/>
                  <a:gd name="T17" fmla="*/ 4488 h 237"/>
                  <a:gd name="T18" fmla="*/ 1633 w 257"/>
                  <a:gd name="T19" fmla="*/ 4893 h 237"/>
                  <a:gd name="T20" fmla="*/ 2093 w 257"/>
                  <a:gd name="T21" fmla="*/ 5241 h 237"/>
                  <a:gd name="T22" fmla="*/ 2586 w 257"/>
                  <a:gd name="T23" fmla="*/ 5523 h 237"/>
                  <a:gd name="T24" fmla="*/ 3193 w 257"/>
                  <a:gd name="T25" fmla="*/ 5747 h 237"/>
                  <a:gd name="T26" fmla="*/ 3850 w 257"/>
                  <a:gd name="T27" fmla="*/ 5893 h 237"/>
                  <a:gd name="T28" fmla="*/ 4586 w 257"/>
                  <a:gd name="T29" fmla="*/ 5973 h 237"/>
                  <a:gd name="T30" fmla="*/ 5361 w 257"/>
                  <a:gd name="T31" fmla="*/ 5949 h 237"/>
                  <a:gd name="T32" fmla="*/ 6263 w 257"/>
                  <a:gd name="T33" fmla="*/ 5848 h 237"/>
                  <a:gd name="T34" fmla="*/ 5459 w 257"/>
                  <a:gd name="T35" fmla="*/ 5722 h 237"/>
                  <a:gd name="T36" fmla="*/ 4748 w 257"/>
                  <a:gd name="T37" fmla="*/ 5547 h 237"/>
                  <a:gd name="T38" fmla="*/ 4146 w 257"/>
                  <a:gd name="T39" fmla="*/ 5341 h 237"/>
                  <a:gd name="T40" fmla="*/ 3608 w 257"/>
                  <a:gd name="T41" fmla="*/ 5140 h 237"/>
                  <a:gd name="T42" fmla="*/ 3115 w 257"/>
                  <a:gd name="T43" fmla="*/ 4860 h 237"/>
                  <a:gd name="T44" fmla="*/ 2731 w 257"/>
                  <a:gd name="T45" fmla="*/ 4589 h 237"/>
                  <a:gd name="T46" fmla="*/ 2368 w 257"/>
                  <a:gd name="T47" fmla="*/ 4261 h 237"/>
                  <a:gd name="T48" fmla="*/ 2048 w 257"/>
                  <a:gd name="T49" fmla="*/ 3901 h 237"/>
                  <a:gd name="T50" fmla="*/ 1753 w 257"/>
                  <a:gd name="T51" fmla="*/ 3553 h 237"/>
                  <a:gd name="T52" fmla="*/ 1491 w 257"/>
                  <a:gd name="T53" fmla="*/ 3148 h 237"/>
                  <a:gd name="T54" fmla="*/ 1273 w 257"/>
                  <a:gd name="T55" fmla="*/ 2700 h 237"/>
                  <a:gd name="T56" fmla="*/ 1051 w 257"/>
                  <a:gd name="T57" fmla="*/ 2214 h 237"/>
                  <a:gd name="T58" fmla="*/ 800 w 257"/>
                  <a:gd name="T59" fmla="*/ 1741 h 237"/>
                  <a:gd name="T60" fmla="*/ 558 w 257"/>
                  <a:gd name="T61" fmla="*/ 1181 h 237"/>
                  <a:gd name="T62" fmla="*/ 295 w 257"/>
                  <a:gd name="T63" fmla="*/ 607 h 237"/>
                  <a:gd name="T64" fmla="*/ 0 w 257"/>
                  <a:gd name="T65" fmla="*/ 0 h 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41" name="Unknown Shape"/>
              <p:cNvSpPr>
                <a:spLocks/>
              </p:cNvSpPr>
              <p:nvPr userDrawn="1"/>
            </p:nvSpPr>
            <p:spPr bwMode="auto">
              <a:xfrm rot="12185230" flipV="1">
                <a:off x="628" y="1388"/>
                <a:ext cx="277" cy="249"/>
              </a:xfrm>
              <a:custGeom>
                <a:avLst/>
                <a:gdLst>
                  <a:gd name="T0" fmla="*/ 1917 w 124"/>
                  <a:gd name="T1" fmla="*/ 0 h 110"/>
                  <a:gd name="T2" fmla="*/ 3089 w 124"/>
                  <a:gd name="T3" fmla="*/ 2830 h 110"/>
                  <a:gd name="T4" fmla="*/ 2989 w 124"/>
                  <a:gd name="T5" fmla="*/ 2807 h 110"/>
                  <a:gd name="T6" fmla="*/ 2665 w 124"/>
                  <a:gd name="T7" fmla="*/ 2762 h 110"/>
                  <a:gd name="T8" fmla="*/ 2220 w 124"/>
                  <a:gd name="T9" fmla="*/ 2655 h 110"/>
                  <a:gd name="T10" fmla="*/ 1698 w 124"/>
                  <a:gd name="T11" fmla="*/ 2599 h 110"/>
                  <a:gd name="T12" fmla="*/ 1128 w 124"/>
                  <a:gd name="T13" fmla="*/ 2551 h 110"/>
                  <a:gd name="T14" fmla="*/ 623 w 124"/>
                  <a:gd name="T15" fmla="*/ 2578 h 110"/>
                  <a:gd name="T16" fmla="*/ 226 w 124"/>
                  <a:gd name="T17" fmla="*/ 2680 h 110"/>
                  <a:gd name="T18" fmla="*/ 0 w 124"/>
                  <a:gd name="T19" fmla="*/ 2891 h 110"/>
                  <a:gd name="T20" fmla="*/ 101 w 124"/>
                  <a:gd name="T21" fmla="*/ 2578 h 110"/>
                  <a:gd name="T22" fmla="*/ 199 w 124"/>
                  <a:gd name="T23" fmla="*/ 2332 h 110"/>
                  <a:gd name="T24" fmla="*/ 400 w 124"/>
                  <a:gd name="T25" fmla="*/ 2157 h 110"/>
                  <a:gd name="T26" fmla="*/ 623 w 124"/>
                  <a:gd name="T27" fmla="*/ 1994 h 110"/>
                  <a:gd name="T28" fmla="*/ 894 w 124"/>
                  <a:gd name="T29" fmla="*/ 1890 h 110"/>
                  <a:gd name="T30" fmla="*/ 1173 w 124"/>
                  <a:gd name="T31" fmla="*/ 1865 h 110"/>
                  <a:gd name="T32" fmla="*/ 1472 w 124"/>
                  <a:gd name="T33" fmla="*/ 1865 h 110"/>
                  <a:gd name="T34" fmla="*/ 1796 w 124"/>
                  <a:gd name="T35" fmla="*/ 1947 h 110"/>
                  <a:gd name="T36" fmla="*/ 1816 w 124"/>
                  <a:gd name="T37" fmla="*/ 1865 h 110"/>
                  <a:gd name="T38" fmla="*/ 1736 w 124"/>
                  <a:gd name="T39" fmla="*/ 1471 h 110"/>
                  <a:gd name="T40" fmla="*/ 1671 w 124"/>
                  <a:gd name="T41" fmla="*/ 998 h 110"/>
                  <a:gd name="T42" fmla="*/ 1617 w 124"/>
                  <a:gd name="T43" fmla="*/ 790 h 110"/>
                  <a:gd name="T44" fmla="*/ 1573 w 124"/>
                  <a:gd name="T45" fmla="*/ 790 h 110"/>
                  <a:gd name="T46" fmla="*/ 1517 w 124"/>
                  <a:gd name="T47" fmla="*/ 763 h 110"/>
                  <a:gd name="T48" fmla="*/ 1472 w 124"/>
                  <a:gd name="T49" fmla="*/ 686 h 110"/>
                  <a:gd name="T50" fmla="*/ 1416 w 124"/>
                  <a:gd name="T51" fmla="*/ 604 h 110"/>
                  <a:gd name="T52" fmla="*/ 1416 w 124"/>
                  <a:gd name="T53" fmla="*/ 498 h 110"/>
                  <a:gd name="T54" fmla="*/ 1472 w 124"/>
                  <a:gd name="T55" fmla="*/ 369 h 110"/>
                  <a:gd name="T56" fmla="*/ 1637 w 124"/>
                  <a:gd name="T57" fmla="*/ 211 h 110"/>
                  <a:gd name="T58" fmla="*/ 1917 w 124"/>
                  <a:gd name="T59" fmla="*/ 0 h 11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42" name="Unknown Shape"/>
              <p:cNvSpPr>
                <a:spLocks/>
              </p:cNvSpPr>
              <p:nvPr userDrawn="1"/>
            </p:nvSpPr>
            <p:spPr bwMode="auto">
              <a:xfrm rot="12185230" flipV="1">
                <a:off x="968" y="198"/>
                <a:ext cx="245" cy="347"/>
              </a:xfrm>
              <a:custGeom>
                <a:avLst/>
                <a:gdLst>
                  <a:gd name="T0" fmla="*/ 0 w 109"/>
                  <a:gd name="T1" fmla="*/ 0 h 156"/>
                  <a:gd name="T2" fmla="*/ 126 w 109"/>
                  <a:gd name="T3" fmla="*/ 20 h 156"/>
                  <a:gd name="T4" fmla="*/ 454 w 109"/>
                  <a:gd name="T5" fmla="*/ 118 h 156"/>
                  <a:gd name="T6" fmla="*/ 944 w 109"/>
                  <a:gd name="T7" fmla="*/ 296 h 156"/>
                  <a:gd name="T8" fmla="*/ 1474 w 109"/>
                  <a:gd name="T9" fmla="*/ 583 h 156"/>
                  <a:gd name="T10" fmla="*/ 1985 w 109"/>
                  <a:gd name="T11" fmla="*/ 1079 h 156"/>
                  <a:gd name="T12" fmla="*/ 2454 w 109"/>
                  <a:gd name="T13" fmla="*/ 1737 h 156"/>
                  <a:gd name="T14" fmla="*/ 2738 w 109"/>
                  <a:gd name="T15" fmla="*/ 2643 h 156"/>
                  <a:gd name="T16" fmla="*/ 2783 w 109"/>
                  <a:gd name="T17" fmla="*/ 3819 h 156"/>
                  <a:gd name="T18" fmla="*/ 2677 w 109"/>
                  <a:gd name="T19" fmla="*/ 3819 h 156"/>
                  <a:gd name="T20" fmla="*/ 2531 w 109"/>
                  <a:gd name="T21" fmla="*/ 3819 h 156"/>
                  <a:gd name="T22" fmla="*/ 2374 w 109"/>
                  <a:gd name="T23" fmla="*/ 3819 h 156"/>
                  <a:gd name="T24" fmla="*/ 2227 w 109"/>
                  <a:gd name="T25" fmla="*/ 3775 h 156"/>
                  <a:gd name="T26" fmla="*/ 2066 w 109"/>
                  <a:gd name="T27" fmla="*/ 3741 h 156"/>
                  <a:gd name="T28" fmla="*/ 1884 w 109"/>
                  <a:gd name="T29" fmla="*/ 3677 h 156"/>
                  <a:gd name="T30" fmla="*/ 1681 w 109"/>
                  <a:gd name="T31" fmla="*/ 3552 h 156"/>
                  <a:gd name="T32" fmla="*/ 1474 w 109"/>
                  <a:gd name="T33" fmla="*/ 3399 h 156"/>
                  <a:gd name="T34" fmla="*/ 1349 w 109"/>
                  <a:gd name="T35" fmla="*/ 3083 h 156"/>
                  <a:gd name="T36" fmla="*/ 1349 w 109"/>
                  <a:gd name="T37" fmla="*/ 2716 h 156"/>
                  <a:gd name="T38" fmla="*/ 1430 w 109"/>
                  <a:gd name="T39" fmla="*/ 2356 h 156"/>
                  <a:gd name="T40" fmla="*/ 1510 w 109"/>
                  <a:gd name="T41" fmla="*/ 1960 h 156"/>
                  <a:gd name="T42" fmla="*/ 1430 w 109"/>
                  <a:gd name="T43" fmla="*/ 1519 h 156"/>
                  <a:gd name="T44" fmla="*/ 1227 w 109"/>
                  <a:gd name="T45" fmla="*/ 1059 h 156"/>
                  <a:gd name="T46" fmla="*/ 793 w 109"/>
                  <a:gd name="T47" fmla="*/ 558 h 156"/>
                  <a:gd name="T48" fmla="*/ 0 w 109"/>
                  <a:gd name="T49" fmla="*/ 0 h 1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43" name="Unknown Shape"/>
              <p:cNvSpPr>
                <a:spLocks/>
              </p:cNvSpPr>
              <p:nvPr userDrawn="1"/>
            </p:nvSpPr>
            <p:spPr bwMode="auto">
              <a:xfrm rot="12185230" flipV="1">
                <a:off x="834" y="1429"/>
                <a:ext cx="103" cy="209"/>
              </a:xfrm>
              <a:custGeom>
                <a:avLst/>
                <a:gdLst>
                  <a:gd name="T0" fmla="*/ 777 w 46"/>
                  <a:gd name="T1" fmla="*/ 0 h 94"/>
                  <a:gd name="T2" fmla="*/ 506 w 46"/>
                  <a:gd name="T3" fmla="*/ 925 h 94"/>
                  <a:gd name="T4" fmla="*/ 381 w 46"/>
                  <a:gd name="T5" fmla="*/ 1519 h 94"/>
                  <a:gd name="T6" fmla="*/ 280 w 46"/>
                  <a:gd name="T7" fmla="*/ 1932 h 94"/>
                  <a:gd name="T8" fmla="*/ 0 w 46"/>
                  <a:gd name="T9" fmla="*/ 2299 h 94"/>
                  <a:gd name="T10" fmla="*/ 300 w 46"/>
                  <a:gd name="T11" fmla="*/ 2154 h 94"/>
                  <a:gd name="T12" fmla="*/ 582 w 46"/>
                  <a:gd name="T13" fmla="*/ 1957 h 94"/>
                  <a:gd name="T14" fmla="*/ 808 w 46"/>
                  <a:gd name="T15" fmla="*/ 1681 h 94"/>
                  <a:gd name="T16" fmla="*/ 1012 w 46"/>
                  <a:gd name="T17" fmla="*/ 1394 h 94"/>
                  <a:gd name="T18" fmla="*/ 1133 w 46"/>
                  <a:gd name="T19" fmla="*/ 1078 h 94"/>
                  <a:gd name="T20" fmla="*/ 1158 w 46"/>
                  <a:gd name="T21" fmla="*/ 736 h 94"/>
                  <a:gd name="T22" fmla="*/ 1052 w 46"/>
                  <a:gd name="T23" fmla="*/ 360 h 94"/>
                  <a:gd name="T24" fmla="*/ 777 w 46"/>
                  <a:gd name="T25" fmla="*/ 0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44" name="Unknown Shape"/>
              <p:cNvSpPr>
                <a:spLocks/>
              </p:cNvSpPr>
              <p:nvPr userDrawn="1"/>
            </p:nvSpPr>
            <p:spPr bwMode="auto">
              <a:xfrm rot="12185230" flipV="1">
                <a:off x="884" y="547"/>
                <a:ext cx="120" cy="90"/>
              </a:xfrm>
              <a:custGeom>
                <a:avLst/>
                <a:gdLst>
                  <a:gd name="T0" fmla="*/ 0 w 54"/>
                  <a:gd name="T1" fmla="*/ 0 h 40"/>
                  <a:gd name="T2" fmla="*/ 20 w 54"/>
                  <a:gd name="T3" fmla="*/ 25 h 40"/>
                  <a:gd name="T4" fmla="*/ 142 w 54"/>
                  <a:gd name="T5" fmla="*/ 81 h 40"/>
                  <a:gd name="T6" fmla="*/ 316 w 54"/>
                  <a:gd name="T7" fmla="*/ 207 h 40"/>
                  <a:gd name="T8" fmla="*/ 513 w 54"/>
                  <a:gd name="T9" fmla="*/ 308 h 40"/>
                  <a:gd name="T10" fmla="*/ 702 w 54"/>
                  <a:gd name="T11" fmla="*/ 389 h 40"/>
                  <a:gd name="T12" fmla="*/ 924 w 54"/>
                  <a:gd name="T13" fmla="*/ 437 h 40"/>
                  <a:gd name="T14" fmla="*/ 1120 w 54"/>
                  <a:gd name="T15" fmla="*/ 466 h 40"/>
                  <a:gd name="T16" fmla="*/ 1318 w 54"/>
                  <a:gd name="T17" fmla="*/ 410 h 40"/>
                  <a:gd name="T18" fmla="*/ 1293 w 54"/>
                  <a:gd name="T19" fmla="*/ 639 h 40"/>
                  <a:gd name="T20" fmla="*/ 1220 w 54"/>
                  <a:gd name="T21" fmla="*/ 846 h 40"/>
                  <a:gd name="T22" fmla="*/ 1076 w 54"/>
                  <a:gd name="T23" fmla="*/ 983 h 40"/>
                  <a:gd name="T24" fmla="*/ 898 w 54"/>
                  <a:gd name="T25" fmla="*/ 1028 h 40"/>
                  <a:gd name="T26" fmla="*/ 682 w 54"/>
                  <a:gd name="T27" fmla="*/ 1004 h 40"/>
                  <a:gd name="T28" fmla="*/ 460 w 54"/>
                  <a:gd name="T29" fmla="*/ 821 h 40"/>
                  <a:gd name="T30" fmla="*/ 242 w 54"/>
                  <a:gd name="T31" fmla="*/ 511 h 40"/>
                  <a:gd name="T32" fmla="*/ 0 w 54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45" name="Unknown Shape"/>
              <p:cNvSpPr>
                <a:spLocks/>
              </p:cNvSpPr>
              <p:nvPr userDrawn="1"/>
            </p:nvSpPr>
            <p:spPr bwMode="auto">
              <a:xfrm rot="12185230" flipV="1">
                <a:off x="0" y="1566"/>
                <a:ext cx="330" cy="2059"/>
              </a:xfrm>
              <a:custGeom>
                <a:avLst/>
                <a:gdLst>
                  <a:gd name="T0" fmla="*/ 0 w 149"/>
                  <a:gd name="T1" fmla="*/ 0 h 704"/>
                  <a:gd name="T2" fmla="*/ 142 w 149"/>
                  <a:gd name="T3" fmla="*/ 453 h 704"/>
                  <a:gd name="T4" fmla="*/ 383 w 149"/>
                  <a:gd name="T5" fmla="*/ 1027 h 704"/>
                  <a:gd name="T6" fmla="*/ 671 w 149"/>
                  <a:gd name="T7" fmla="*/ 1755 h 704"/>
                  <a:gd name="T8" fmla="*/ 990 w 149"/>
                  <a:gd name="T9" fmla="*/ 2702 h 704"/>
                  <a:gd name="T10" fmla="*/ 1389 w 149"/>
                  <a:gd name="T11" fmla="*/ 3875 h 704"/>
                  <a:gd name="T12" fmla="*/ 1761 w 149"/>
                  <a:gd name="T13" fmla="*/ 5133 h 704"/>
                  <a:gd name="T14" fmla="*/ 2120 w 149"/>
                  <a:gd name="T15" fmla="*/ 6578 h 704"/>
                  <a:gd name="T16" fmla="*/ 2399 w 149"/>
                  <a:gd name="T17" fmla="*/ 8254 h 704"/>
                  <a:gd name="T18" fmla="*/ 2693 w 149"/>
                  <a:gd name="T19" fmla="*/ 10035 h 704"/>
                  <a:gd name="T20" fmla="*/ 2888 w 149"/>
                  <a:gd name="T21" fmla="*/ 12088 h 704"/>
                  <a:gd name="T22" fmla="*/ 2988 w 149"/>
                  <a:gd name="T23" fmla="*/ 14337 h 704"/>
                  <a:gd name="T24" fmla="*/ 3032 w 149"/>
                  <a:gd name="T25" fmla="*/ 16688 h 704"/>
                  <a:gd name="T26" fmla="*/ 2888 w 149"/>
                  <a:gd name="T27" fmla="*/ 19315 h 704"/>
                  <a:gd name="T28" fmla="*/ 2620 w 149"/>
                  <a:gd name="T29" fmla="*/ 22096 h 704"/>
                  <a:gd name="T30" fmla="*/ 2217 w 149"/>
                  <a:gd name="T31" fmla="*/ 25021 h 704"/>
                  <a:gd name="T32" fmla="*/ 1608 w 149"/>
                  <a:gd name="T33" fmla="*/ 28244 h 704"/>
                  <a:gd name="T34" fmla="*/ 932 w 149"/>
                  <a:gd name="T35" fmla="*/ 31897 h 704"/>
                  <a:gd name="T36" fmla="*/ 509 w 149"/>
                  <a:gd name="T37" fmla="*/ 35278 h 704"/>
                  <a:gd name="T38" fmla="*/ 241 w 149"/>
                  <a:gd name="T39" fmla="*/ 38399 h 704"/>
                  <a:gd name="T40" fmla="*/ 142 w 149"/>
                  <a:gd name="T41" fmla="*/ 41402 h 704"/>
                  <a:gd name="T42" fmla="*/ 142 w 149"/>
                  <a:gd name="T43" fmla="*/ 44257 h 704"/>
                  <a:gd name="T44" fmla="*/ 197 w 149"/>
                  <a:gd name="T45" fmla="*/ 46910 h 704"/>
                  <a:gd name="T46" fmla="*/ 295 w 149"/>
                  <a:gd name="T47" fmla="*/ 49238 h 704"/>
                  <a:gd name="T48" fmla="*/ 339 w 149"/>
                  <a:gd name="T49" fmla="*/ 51513 h 704"/>
                  <a:gd name="T50" fmla="*/ 990 w 149"/>
                  <a:gd name="T51" fmla="*/ 50340 h 704"/>
                  <a:gd name="T52" fmla="*/ 932 w 149"/>
                  <a:gd name="T53" fmla="*/ 49758 h 704"/>
                  <a:gd name="T54" fmla="*/ 868 w 149"/>
                  <a:gd name="T55" fmla="*/ 48082 h 704"/>
                  <a:gd name="T56" fmla="*/ 795 w 149"/>
                  <a:gd name="T57" fmla="*/ 45506 h 704"/>
                  <a:gd name="T58" fmla="*/ 848 w 149"/>
                  <a:gd name="T59" fmla="*/ 42078 h 704"/>
                  <a:gd name="T60" fmla="*/ 990 w 149"/>
                  <a:gd name="T61" fmla="*/ 37980 h 704"/>
                  <a:gd name="T62" fmla="*/ 1389 w 149"/>
                  <a:gd name="T63" fmla="*/ 33301 h 704"/>
                  <a:gd name="T64" fmla="*/ 2064 w 149"/>
                  <a:gd name="T65" fmla="*/ 28244 h 704"/>
                  <a:gd name="T66" fmla="*/ 3105 w 149"/>
                  <a:gd name="T67" fmla="*/ 22892 h 704"/>
                  <a:gd name="T68" fmla="*/ 3444 w 149"/>
                  <a:gd name="T69" fmla="*/ 20417 h 704"/>
                  <a:gd name="T70" fmla="*/ 3586 w 149"/>
                  <a:gd name="T71" fmla="*/ 17186 h 704"/>
                  <a:gd name="T72" fmla="*/ 3468 w 149"/>
                  <a:gd name="T73" fmla="*/ 13457 h 704"/>
                  <a:gd name="T74" fmla="*/ 3149 w 149"/>
                  <a:gd name="T75" fmla="*/ 9804 h 704"/>
                  <a:gd name="T76" fmla="*/ 2620 w 149"/>
                  <a:gd name="T77" fmla="*/ 6227 h 704"/>
                  <a:gd name="T78" fmla="*/ 1942 w 149"/>
                  <a:gd name="T79" fmla="*/ 3226 h 704"/>
                  <a:gd name="T80" fmla="*/ 1054 w 149"/>
                  <a:gd name="T81" fmla="*/ 1027 h 704"/>
                  <a:gd name="T82" fmla="*/ 0 w 149"/>
                  <a:gd name="T83" fmla="*/ 0 h 70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sp>
          <p:nvSpPr>
            <p:cNvPr id="6" name="Unknown Shape"/>
            <p:cNvSpPr>
              <a:spLocks/>
            </p:cNvSpPr>
            <p:nvPr userDrawn="1"/>
          </p:nvSpPr>
          <p:spPr bwMode="auto">
            <a:xfrm rot="373330" flipH="1">
              <a:off x="22" y="1957"/>
              <a:ext cx="323" cy="649"/>
            </a:xfrm>
            <a:custGeom>
              <a:avLst/>
              <a:gdLst>
                <a:gd name="T0" fmla="*/ 3808 w 128"/>
                <a:gd name="T1" fmla="*/ 0 h 217"/>
                <a:gd name="T2" fmla="*/ 4260 w 128"/>
                <a:gd name="T3" fmla="*/ 724 h 217"/>
                <a:gd name="T4" fmla="*/ 4661 w 128"/>
                <a:gd name="T5" fmla="*/ 2165 h 217"/>
                <a:gd name="T6" fmla="*/ 4979 w 128"/>
                <a:gd name="T7" fmla="*/ 4017 h 217"/>
                <a:gd name="T8" fmla="*/ 5191 w 128"/>
                <a:gd name="T9" fmla="*/ 6236 h 217"/>
                <a:gd name="T10" fmla="*/ 5145 w 128"/>
                <a:gd name="T11" fmla="*/ 8883 h 217"/>
                <a:gd name="T12" fmla="*/ 4706 w 128"/>
                <a:gd name="T13" fmla="*/ 11610 h 217"/>
                <a:gd name="T14" fmla="*/ 3808 w 128"/>
                <a:gd name="T15" fmla="*/ 14472 h 217"/>
                <a:gd name="T16" fmla="*/ 2425 w 128"/>
                <a:gd name="T17" fmla="*/ 17361 h 217"/>
                <a:gd name="T18" fmla="*/ 1994 w 128"/>
                <a:gd name="T19" fmla="*/ 17038 h 217"/>
                <a:gd name="T20" fmla="*/ 1542 w 128"/>
                <a:gd name="T21" fmla="*/ 16799 h 217"/>
                <a:gd name="T22" fmla="*/ 1062 w 128"/>
                <a:gd name="T23" fmla="*/ 16395 h 217"/>
                <a:gd name="T24" fmla="*/ 643 w 128"/>
                <a:gd name="T25" fmla="*/ 16072 h 217"/>
                <a:gd name="T26" fmla="*/ 318 w 128"/>
                <a:gd name="T27" fmla="*/ 15681 h 217"/>
                <a:gd name="T28" fmla="*/ 83 w 128"/>
                <a:gd name="T29" fmla="*/ 15196 h 217"/>
                <a:gd name="T30" fmla="*/ 0 w 128"/>
                <a:gd name="T31" fmla="*/ 14634 h 217"/>
                <a:gd name="T32" fmla="*/ 50 w 128"/>
                <a:gd name="T33" fmla="*/ 14230 h 217"/>
                <a:gd name="T34" fmla="*/ 527 w 128"/>
                <a:gd name="T35" fmla="*/ 13668 h 217"/>
                <a:gd name="T36" fmla="*/ 1171 w 128"/>
                <a:gd name="T37" fmla="*/ 12899 h 217"/>
                <a:gd name="T38" fmla="*/ 1865 w 128"/>
                <a:gd name="T39" fmla="*/ 12014 h 217"/>
                <a:gd name="T40" fmla="*/ 2554 w 128"/>
                <a:gd name="T41" fmla="*/ 10725 h 217"/>
                <a:gd name="T42" fmla="*/ 3197 w 128"/>
                <a:gd name="T43" fmla="*/ 8963 h 217"/>
                <a:gd name="T44" fmla="*/ 3694 w 128"/>
                <a:gd name="T45" fmla="*/ 6637 h 217"/>
                <a:gd name="T46" fmla="*/ 3934 w 128"/>
                <a:gd name="T47" fmla="*/ 3694 h 217"/>
                <a:gd name="T48" fmla="*/ 3808 w 128"/>
                <a:gd name="T49" fmla="*/ 0 h 21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7" name="Unknown Shape"/>
            <p:cNvSpPr>
              <a:spLocks/>
            </p:cNvSpPr>
            <p:nvPr userDrawn="1"/>
          </p:nvSpPr>
          <p:spPr bwMode="auto">
            <a:xfrm>
              <a:off x="168" y="1260"/>
              <a:ext cx="1259" cy="1532"/>
            </a:xfrm>
            <a:custGeom>
              <a:avLst/>
              <a:gdLst>
                <a:gd name="T0" fmla="*/ 891 w 1259"/>
                <a:gd name="T1" fmla="*/ 1532 h 1532"/>
                <a:gd name="T2" fmla="*/ 954 w 1259"/>
                <a:gd name="T3" fmla="*/ 1452 h 1532"/>
                <a:gd name="T4" fmla="*/ 1032 w 1259"/>
                <a:gd name="T5" fmla="*/ 1338 h 1532"/>
                <a:gd name="T6" fmla="*/ 1115 w 1259"/>
                <a:gd name="T7" fmla="*/ 1188 h 1532"/>
                <a:gd name="T8" fmla="*/ 1194 w 1259"/>
                <a:gd name="T9" fmla="*/ 1023 h 1532"/>
                <a:gd name="T10" fmla="*/ 1244 w 1259"/>
                <a:gd name="T11" fmla="*/ 841 h 1532"/>
                <a:gd name="T12" fmla="*/ 1259 w 1259"/>
                <a:gd name="T13" fmla="*/ 647 h 1532"/>
                <a:gd name="T14" fmla="*/ 1230 w 1259"/>
                <a:gd name="T15" fmla="*/ 463 h 1532"/>
                <a:gd name="T16" fmla="*/ 1140 w 1259"/>
                <a:gd name="T17" fmla="*/ 294 h 1532"/>
                <a:gd name="T18" fmla="*/ 1043 w 1259"/>
                <a:gd name="T19" fmla="*/ 190 h 1532"/>
                <a:gd name="T20" fmla="*/ 961 w 1259"/>
                <a:gd name="T21" fmla="*/ 109 h 1532"/>
                <a:gd name="T22" fmla="*/ 894 w 1259"/>
                <a:gd name="T23" fmla="*/ 65 h 1532"/>
                <a:gd name="T24" fmla="*/ 786 w 1259"/>
                <a:gd name="T25" fmla="*/ 18 h 1532"/>
                <a:gd name="T26" fmla="*/ 642 w 1259"/>
                <a:gd name="T27" fmla="*/ 0 h 1532"/>
                <a:gd name="T28" fmla="*/ 440 w 1259"/>
                <a:gd name="T29" fmla="*/ 23 h 1532"/>
                <a:gd name="T30" fmla="*/ 366 w 1259"/>
                <a:gd name="T31" fmla="*/ 44 h 1532"/>
                <a:gd name="T32" fmla="*/ 292 w 1259"/>
                <a:gd name="T33" fmla="*/ 58 h 1532"/>
                <a:gd name="T34" fmla="*/ 229 w 1259"/>
                <a:gd name="T35" fmla="*/ 79 h 1532"/>
                <a:gd name="T36" fmla="*/ 178 w 1259"/>
                <a:gd name="T37" fmla="*/ 103 h 1532"/>
                <a:gd name="T38" fmla="*/ 127 w 1259"/>
                <a:gd name="T39" fmla="*/ 127 h 1532"/>
                <a:gd name="T40" fmla="*/ 82 w 1259"/>
                <a:gd name="T41" fmla="*/ 158 h 1532"/>
                <a:gd name="T42" fmla="*/ 41 w 1259"/>
                <a:gd name="T43" fmla="*/ 197 h 1532"/>
                <a:gd name="T44" fmla="*/ 0 w 1259"/>
                <a:gd name="T45" fmla="*/ 243 h 1532"/>
                <a:gd name="T46" fmla="*/ 76 w 1259"/>
                <a:gd name="T47" fmla="*/ 215 h 1532"/>
                <a:gd name="T48" fmla="*/ 144 w 1259"/>
                <a:gd name="T49" fmla="*/ 194 h 1532"/>
                <a:gd name="T50" fmla="*/ 212 w 1259"/>
                <a:gd name="T51" fmla="*/ 179 h 1532"/>
                <a:gd name="T52" fmla="*/ 280 w 1259"/>
                <a:gd name="T53" fmla="*/ 164 h 1532"/>
                <a:gd name="T54" fmla="*/ 336 w 1259"/>
                <a:gd name="T55" fmla="*/ 149 h 1532"/>
                <a:gd name="T56" fmla="*/ 397 w 1259"/>
                <a:gd name="T57" fmla="*/ 149 h 1532"/>
                <a:gd name="T58" fmla="*/ 458 w 1259"/>
                <a:gd name="T59" fmla="*/ 141 h 1532"/>
                <a:gd name="T60" fmla="*/ 511 w 1259"/>
                <a:gd name="T61" fmla="*/ 146 h 1532"/>
                <a:gd name="T62" fmla="*/ 565 w 1259"/>
                <a:gd name="T63" fmla="*/ 152 h 1532"/>
                <a:gd name="T64" fmla="*/ 618 w 1259"/>
                <a:gd name="T65" fmla="*/ 166 h 1532"/>
                <a:gd name="T66" fmla="*/ 669 w 1259"/>
                <a:gd name="T67" fmla="*/ 186 h 1532"/>
                <a:gd name="T68" fmla="*/ 715 w 1259"/>
                <a:gd name="T69" fmla="*/ 205 h 1532"/>
                <a:gd name="T70" fmla="*/ 760 w 1259"/>
                <a:gd name="T71" fmla="*/ 239 h 1532"/>
                <a:gd name="T72" fmla="*/ 811 w 1259"/>
                <a:gd name="T73" fmla="*/ 267 h 1532"/>
                <a:gd name="T74" fmla="*/ 855 w 1259"/>
                <a:gd name="T75" fmla="*/ 307 h 1532"/>
                <a:gd name="T76" fmla="*/ 899 w 1259"/>
                <a:gd name="T77" fmla="*/ 348 h 1532"/>
                <a:gd name="T78" fmla="*/ 971 w 1259"/>
                <a:gd name="T79" fmla="*/ 464 h 1532"/>
                <a:gd name="T80" fmla="*/ 1016 w 1259"/>
                <a:gd name="T81" fmla="*/ 606 h 1532"/>
                <a:gd name="T82" fmla="*/ 1027 w 1259"/>
                <a:gd name="T83" fmla="*/ 774 h 1532"/>
                <a:gd name="T84" fmla="*/ 1022 w 1259"/>
                <a:gd name="T85" fmla="*/ 939 h 1532"/>
                <a:gd name="T86" fmla="*/ 1002 w 1259"/>
                <a:gd name="T87" fmla="*/ 1117 h 1532"/>
                <a:gd name="T88" fmla="*/ 966 w 1259"/>
                <a:gd name="T89" fmla="*/ 1279 h 1532"/>
                <a:gd name="T90" fmla="*/ 933 w 1259"/>
                <a:gd name="T91" fmla="*/ 1421 h 1532"/>
                <a:gd name="T92" fmla="*/ 891 w 1259"/>
                <a:gd name="T93" fmla="*/ 1532 h 15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8" name="Unknown Shape"/>
            <p:cNvSpPr>
              <a:spLocks/>
            </p:cNvSpPr>
            <p:nvPr userDrawn="1"/>
          </p:nvSpPr>
          <p:spPr bwMode="auto">
            <a:xfrm>
              <a:off x="0" y="2610"/>
              <a:ext cx="801" cy="459"/>
            </a:xfrm>
            <a:custGeom>
              <a:avLst/>
              <a:gdLst>
                <a:gd name="T0" fmla="*/ 0 w 801"/>
                <a:gd name="T1" fmla="*/ 0 h 459"/>
                <a:gd name="T2" fmla="*/ 37 w 801"/>
                <a:gd name="T3" fmla="*/ 69 h 459"/>
                <a:gd name="T4" fmla="*/ 68 w 801"/>
                <a:gd name="T5" fmla="*/ 132 h 459"/>
                <a:gd name="T6" fmla="*/ 110 w 801"/>
                <a:gd name="T7" fmla="*/ 188 h 459"/>
                <a:gd name="T8" fmla="*/ 149 w 801"/>
                <a:gd name="T9" fmla="*/ 229 h 459"/>
                <a:gd name="T10" fmla="*/ 192 w 801"/>
                <a:gd name="T11" fmla="*/ 278 h 459"/>
                <a:gd name="T12" fmla="*/ 250 w 801"/>
                <a:gd name="T13" fmla="*/ 314 h 459"/>
                <a:gd name="T14" fmla="*/ 308 w 801"/>
                <a:gd name="T15" fmla="*/ 336 h 459"/>
                <a:gd name="T16" fmla="*/ 365 w 801"/>
                <a:gd name="T17" fmla="*/ 365 h 459"/>
                <a:gd name="T18" fmla="*/ 430 w 801"/>
                <a:gd name="T19" fmla="*/ 381 h 459"/>
                <a:gd name="T20" fmla="*/ 501 w 801"/>
                <a:gd name="T21" fmla="*/ 390 h 459"/>
                <a:gd name="T22" fmla="*/ 573 w 801"/>
                <a:gd name="T23" fmla="*/ 392 h 459"/>
                <a:gd name="T24" fmla="*/ 646 w 801"/>
                <a:gd name="T25" fmla="*/ 381 h 459"/>
                <a:gd name="T26" fmla="*/ 726 w 801"/>
                <a:gd name="T27" fmla="*/ 362 h 459"/>
                <a:gd name="T28" fmla="*/ 801 w 801"/>
                <a:gd name="T29" fmla="*/ 335 h 459"/>
                <a:gd name="T30" fmla="*/ 731 w 801"/>
                <a:gd name="T31" fmla="*/ 377 h 459"/>
                <a:gd name="T32" fmla="*/ 662 w 801"/>
                <a:gd name="T33" fmla="*/ 404 h 459"/>
                <a:gd name="T34" fmla="*/ 594 w 801"/>
                <a:gd name="T35" fmla="*/ 432 h 459"/>
                <a:gd name="T36" fmla="*/ 532 w 801"/>
                <a:gd name="T37" fmla="*/ 445 h 459"/>
                <a:gd name="T38" fmla="*/ 471 w 801"/>
                <a:gd name="T39" fmla="*/ 459 h 459"/>
                <a:gd name="T40" fmla="*/ 411 w 801"/>
                <a:gd name="T41" fmla="*/ 458 h 459"/>
                <a:gd name="T42" fmla="*/ 350 w 801"/>
                <a:gd name="T43" fmla="*/ 458 h 459"/>
                <a:gd name="T44" fmla="*/ 291 w 801"/>
                <a:gd name="T45" fmla="*/ 450 h 459"/>
                <a:gd name="T46" fmla="*/ 244 w 801"/>
                <a:gd name="T47" fmla="*/ 436 h 459"/>
                <a:gd name="T48" fmla="*/ 192 w 801"/>
                <a:gd name="T49" fmla="*/ 415 h 459"/>
                <a:gd name="T50" fmla="*/ 145 w 801"/>
                <a:gd name="T51" fmla="*/ 394 h 459"/>
                <a:gd name="T52" fmla="*/ 100 w 801"/>
                <a:gd name="T53" fmla="*/ 373 h 459"/>
                <a:gd name="T54" fmla="*/ 60 w 801"/>
                <a:gd name="T55" fmla="*/ 347 h 459"/>
                <a:gd name="T56" fmla="*/ 0 w 801"/>
                <a:gd name="T57" fmla="*/ 294 h 459"/>
                <a:gd name="T58" fmla="*/ 0 w 801"/>
                <a:gd name="T59" fmla="*/ 0 h 4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9" name="Unknown Shape"/>
            <p:cNvSpPr>
              <a:spLocks/>
            </p:cNvSpPr>
            <p:nvPr userDrawn="1"/>
          </p:nvSpPr>
          <p:spPr bwMode="auto">
            <a:xfrm rot="373330" flipH="1">
              <a:off x="898" y="2855"/>
              <a:ext cx="354" cy="464"/>
            </a:xfrm>
            <a:custGeom>
              <a:avLst/>
              <a:gdLst>
                <a:gd name="T0" fmla="*/ 6290 w 117"/>
                <a:gd name="T1" fmla="*/ 0 h 132"/>
                <a:gd name="T2" fmla="*/ 0 w 117"/>
                <a:gd name="T3" fmla="*/ 3817 h 132"/>
                <a:gd name="T4" fmla="*/ 248 w 117"/>
                <a:gd name="T5" fmla="*/ 3955 h 132"/>
                <a:gd name="T6" fmla="*/ 1162 w 117"/>
                <a:gd name="T7" fmla="*/ 4436 h 132"/>
                <a:gd name="T8" fmla="*/ 2436 w 117"/>
                <a:gd name="T9" fmla="*/ 5512 h 132"/>
                <a:gd name="T10" fmla="*/ 3855 w 117"/>
                <a:gd name="T11" fmla="*/ 7167 h 132"/>
                <a:gd name="T12" fmla="*/ 5540 w 117"/>
                <a:gd name="T13" fmla="*/ 9466 h 132"/>
                <a:gd name="T14" fmla="*/ 7041 w 117"/>
                <a:gd name="T15" fmla="*/ 12208 h 132"/>
                <a:gd name="T16" fmla="*/ 8560 w 117"/>
                <a:gd name="T17" fmla="*/ 15716 h 132"/>
                <a:gd name="T18" fmla="*/ 9721 w 117"/>
                <a:gd name="T19" fmla="*/ 20152 h 132"/>
                <a:gd name="T20" fmla="*/ 9803 w 117"/>
                <a:gd name="T21" fmla="*/ 18324 h 132"/>
                <a:gd name="T22" fmla="*/ 9640 w 117"/>
                <a:gd name="T23" fmla="*/ 16335 h 132"/>
                <a:gd name="T24" fmla="*/ 9053 w 117"/>
                <a:gd name="T25" fmla="*/ 13727 h 132"/>
                <a:gd name="T26" fmla="*/ 8311 w 117"/>
                <a:gd name="T27" fmla="*/ 11294 h 132"/>
                <a:gd name="T28" fmla="*/ 7452 w 117"/>
                <a:gd name="T29" fmla="*/ 8858 h 132"/>
                <a:gd name="T30" fmla="*/ 6535 w 117"/>
                <a:gd name="T31" fmla="*/ 6858 h 132"/>
                <a:gd name="T32" fmla="*/ 5622 w 117"/>
                <a:gd name="T33" fmla="*/ 5512 h 132"/>
                <a:gd name="T34" fmla="*/ 4844 w 117"/>
                <a:gd name="T35" fmla="*/ 4868 h 132"/>
                <a:gd name="T36" fmla="*/ 5785 w 117"/>
                <a:gd name="T37" fmla="*/ 4436 h 132"/>
                <a:gd name="T38" fmla="*/ 6620 w 117"/>
                <a:gd name="T39" fmla="*/ 4250 h 132"/>
                <a:gd name="T40" fmla="*/ 7452 w 117"/>
                <a:gd name="T41" fmla="*/ 3955 h 132"/>
                <a:gd name="T42" fmla="*/ 8230 w 117"/>
                <a:gd name="T43" fmla="*/ 3817 h 132"/>
                <a:gd name="T44" fmla="*/ 8808 w 117"/>
                <a:gd name="T45" fmla="*/ 3645 h 132"/>
                <a:gd name="T46" fmla="*/ 9137 w 117"/>
                <a:gd name="T47" fmla="*/ 3350 h 132"/>
                <a:gd name="T48" fmla="*/ 9476 w 117"/>
                <a:gd name="T49" fmla="*/ 3213 h 132"/>
                <a:gd name="T50" fmla="*/ 9558 w 117"/>
                <a:gd name="T51" fmla="*/ 3213 h 132"/>
                <a:gd name="T52" fmla="*/ 6290 w 117"/>
                <a:gd name="T53" fmla="*/ 0 h 13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" name="Unknown Shape"/>
            <p:cNvSpPr>
              <a:spLocks/>
            </p:cNvSpPr>
            <p:nvPr userDrawn="1"/>
          </p:nvSpPr>
          <p:spPr bwMode="auto">
            <a:xfrm rot="373330" flipH="1">
              <a:off x="799" y="2979"/>
              <a:ext cx="87" cy="274"/>
            </a:xfrm>
            <a:custGeom>
              <a:avLst/>
              <a:gdLst>
                <a:gd name="T0" fmla="*/ 2349 w 29"/>
                <a:gd name="T1" fmla="*/ 0 h 77"/>
                <a:gd name="T2" fmla="*/ 1863 w 29"/>
                <a:gd name="T3" fmla="*/ 0 h 77"/>
                <a:gd name="T4" fmla="*/ 1296 w 29"/>
                <a:gd name="T5" fmla="*/ 633 h 77"/>
                <a:gd name="T6" fmla="*/ 729 w 29"/>
                <a:gd name="T7" fmla="*/ 1445 h 77"/>
                <a:gd name="T8" fmla="*/ 324 w 29"/>
                <a:gd name="T9" fmla="*/ 3064 h 77"/>
                <a:gd name="T10" fmla="*/ 81 w 29"/>
                <a:gd name="T11" fmla="*/ 4825 h 77"/>
                <a:gd name="T12" fmla="*/ 0 w 29"/>
                <a:gd name="T13" fmla="*/ 7078 h 77"/>
                <a:gd name="T14" fmla="*/ 243 w 29"/>
                <a:gd name="T15" fmla="*/ 9650 h 77"/>
                <a:gd name="T16" fmla="*/ 891 w 29"/>
                <a:gd name="T17" fmla="*/ 12344 h 77"/>
                <a:gd name="T18" fmla="*/ 1215 w 29"/>
                <a:gd name="T19" fmla="*/ 8522 h 77"/>
                <a:gd name="T20" fmla="*/ 1539 w 29"/>
                <a:gd name="T21" fmla="*/ 5950 h 77"/>
                <a:gd name="T22" fmla="*/ 1863 w 29"/>
                <a:gd name="T23" fmla="*/ 3519 h 77"/>
                <a:gd name="T24" fmla="*/ 2349 w 29"/>
                <a:gd name="T25" fmla="*/ 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1" name="Unknown Shape"/>
            <p:cNvSpPr>
              <a:spLocks/>
            </p:cNvSpPr>
            <p:nvPr userDrawn="1"/>
          </p:nvSpPr>
          <p:spPr bwMode="auto">
            <a:xfrm>
              <a:off x="1190" y="3273"/>
              <a:ext cx="1108" cy="1047"/>
            </a:xfrm>
            <a:custGeom>
              <a:avLst/>
              <a:gdLst>
                <a:gd name="T0" fmla="*/ 784 w 1108"/>
                <a:gd name="T1" fmla="*/ 1047 h 1047"/>
                <a:gd name="T2" fmla="*/ 692 w 1108"/>
                <a:gd name="T3" fmla="*/ 1011 h 1047"/>
                <a:gd name="T4" fmla="*/ 607 w 1108"/>
                <a:gd name="T5" fmla="*/ 945 h 1047"/>
                <a:gd name="T6" fmla="*/ 517 w 1108"/>
                <a:gd name="T7" fmla="*/ 861 h 1047"/>
                <a:gd name="T8" fmla="*/ 432 w 1108"/>
                <a:gd name="T9" fmla="*/ 776 h 1047"/>
                <a:gd name="T10" fmla="*/ 350 w 1108"/>
                <a:gd name="T11" fmla="*/ 677 h 1047"/>
                <a:gd name="T12" fmla="*/ 266 w 1108"/>
                <a:gd name="T13" fmla="*/ 563 h 1047"/>
                <a:gd name="T14" fmla="*/ 188 w 1108"/>
                <a:gd name="T15" fmla="*/ 447 h 1047"/>
                <a:gd name="T16" fmla="*/ 122 w 1108"/>
                <a:gd name="T17" fmla="*/ 325 h 1047"/>
                <a:gd name="T18" fmla="*/ 65 w 1108"/>
                <a:gd name="T19" fmla="*/ 211 h 1047"/>
                <a:gd name="T20" fmla="*/ 21 w 1108"/>
                <a:gd name="T21" fmla="*/ 101 h 1047"/>
                <a:gd name="T22" fmla="*/ 0 w 1108"/>
                <a:gd name="T23" fmla="*/ 0 h 1047"/>
                <a:gd name="T24" fmla="*/ 109 w 1108"/>
                <a:gd name="T25" fmla="*/ 217 h 1047"/>
                <a:gd name="T26" fmla="*/ 209 w 1108"/>
                <a:gd name="T27" fmla="*/ 378 h 1047"/>
                <a:gd name="T28" fmla="*/ 294 w 1108"/>
                <a:gd name="T29" fmla="*/ 500 h 1047"/>
                <a:gd name="T30" fmla="*/ 373 w 1108"/>
                <a:gd name="T31" fmla="*/ 590 h 1047"/>
                <a:gd name="T32" fmla="*/ 441 w 1108"/>
                <a:gd name="T33" fmla="*/ 661 h 1047"/>
                <a:gd name="T34" fmla="*/ 506 w 1108"/>
                <a:gd name="T35" fmla="*/ 713 h 1047"/>
                <a:gd name="T36" fmla="*/ 564 w 1108"/>
                <a:gd name="T37" fmla="*/ 754 h 1047"/>
                <a:gd name="T38" fmla="*/ 620 w 1108"/>
                <a:gd name="T39" fmla="*/ 801 h 1047"/>
                <a:gd name="T40" fmla="*/ 754 w 1108"/>
                <a:gd name="T41" fmla="*/ 899 h 1047"/>
                <a:gd name="T42" fmla="*/ 925 w 1108"/>
                <a:gd name="T43" fmla="*/ 977 h 1047"/>
                <a:gd name="T44" fmla="*/ 1108 w 1108"/>
                <a:gd name="T45" fmla="*/ 1047 h 1047"/>
                <a:gd name="T46" fmla="*/ 784 w 1108"/>
                <a:gd name="T47" fmla="*/ 1047 h 10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22" y="745"/>
              <a:ext cx="569" cy="636"/>
              <a:chOff x="0" y="0"/>
              <a:chExt cx="129" cy="157"/>
            </a:xfrm>
          </p:grpSpPr>
          <p:sp>
            <p:nvSpPr>
              <p:cNvPr id="36" name="Unknown Shape"/>
              <p:cNvSpPr>
                <a:spLocks/>
              </p:cNvSpPr>
              <p:nvPr userDrawn="1"/>
            </p:nvSpPr>
            <p:spPr bwMode="auto">
              <a:xfrm>
                <a:off x="0" y="0"/>
                <a:ext cx="41" cy="59"/>
              </a:xfrm>
              <a:custGeom>
                <a:avLst/>
                <a:gdLst>
                  <a:gd name="T0" fmla="*/ 5 w 83"/>
                  <a:gd name="T1" fmla="*/ 2 h 117"/>
                  <a:gd name="T2" fmla="*/ 1 w 83"/>
                  <a:gd name="T3" fmla="*/ 0 h 117"/>
                  <a:gd name="T4" fmla="*/ 0 w 83"/>
                  <a:gd name="T5" fmla="*/ 8 h 117"/>
                  <a:gd name="T6" fmla="*/ 5 w 83"/>
                  <a:gd name="T7" fmla="*/ 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37" name="Unknown Shape"/>
              <p:cNvSpPr>
                <a:spLocks/>
              </p:cNvSpPr>
              <p:nvPr userDrawn="1"/>
            </p:nvSpPr>
            <p:spPr bwMode="auto">
              <a:xfrm>
                <a:off x="59" y="28"/>
                <a:ext cx="70" cy="49"/>
              </a:xfrm>
              <a:custGeom>
                <a:avLst/>
                <a:gdLst>
                  <a:gd name="T0" fmla="*/ 0 w 140"/>
                  <a:gd name="T1" fmla="*/ 7 h 98"/>
                  <a:gd name="T2" fmla="*/ 8 w 140"/>
                  <a:gd name="T3" fmla="*/ 0 h 98"/>
                  <a:gd name="T4" fmla="*/ 9 w 140"/>
                  <a:gd name="T5" fmla="*/ 4 h 98"/>
                  <a:gd name="T6" fmla="*/ 0 w 140"/>
                  <a:gd name="T7" fmla="*/ 7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38" name="Unknown Shape"/>
              <p:cNvSpPr>
                <a:spLocks/>
              </p:cNvSpPr>
              <p:nvPr userDrawn="1"/>
            </p:nvSpPr>
            <p:spPr bwMode="auto">
              <a:xfrm>
                <a:off x="45" y="132"/>
                <a:ext cx="73" cy="25"/>
              </a:xfrm>
              <a:custGeom>
                <a:avLst/>
                <a:gdLst>
                  <a:gd name="T0" fmla="*/ 0 w 145"/>
                  <a:gd name="T1" fmla="*/ 1 h 49"/>
                  <a:gd name="T2" fmla="*/ 10 w 145"/>
                  <a:gd name="T3" fmla="*/ 0 h 49"/>
                  <a:gd name="T4" fmla="*/ 9 w 145"/>
                  <a:gd name="T5" fmla="*/ 4 h 49"/>
                  <a:gd name="T6" fmla="*/ 0 w 145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27" y="122"/>
              <a:ext cx="356" cy="608"/>
              <a:chOff x="0" y="0"/>
              <a:chExt cx="129" cy="157"/>
            </a:xfrm>
          </p:grpSpPr>
          <p:sp>
            <p:nvSpPr>
              <p:cNvPr id="33" name="Unknown Shape"/>
              <p:cNvSpPr>
                <a:spLocks/>
              </p:cNvSpPr>
              <p:nvPr userDrawn="1"/>
            </p:nvSpPr>
            <p:spPr bwMode="auto">
              <a:xfrm>
                <a:off x="1" y="0"/>
                <a:ext cx="41" cy="59"/>
              </a:xfrm>
              <a:custGeom>
                <a:avLst/>
                <a:gdLst>
                  <a:gd name="T0" fmla="*/ 5 w 83"/>
                  <a:gd name="T1" fmla="*/ 2 h 117"/>
                  <a:gd name="T2" fmla="*/ 1 w 83"/>
                  <a:gd name="T3" fmla="*/ 0 h 117"/>
                  <a:gd name="T4" fmla="*/ 0 w 83"/>
                  <a:gd name="T5" fmla="*/ 8 h 117"/>
                  <a:gd name="T6" fmla="*/ 5 w 83"/>
                  <a:gd name="T7" fmla="*/ 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34" name="Unknown Shape"/>
              <p:cNvSpPr>
                <a:spLocks/>
              </p:cNvSpPr>
              <p:nvPr userDrawn="1"/>
            </p:nvSpPr>
            <p:spPr bwMode="auto">
              <a:xfrm>
                <a:off x="60" y="28"/>
                <a:ext cx="70" cy="49"/>
              </a:xfrm>
              <a:custGeom>
                <a:avLst/>
                <a:gdLst>
                  <a:gd name="T0" fmla="*/ 0 w 140"/>
                  <a:gd name="T1" fmla="*/ 7 h 98"/>
                  <a:gd name="T2" fmla="*/ 8 w 140"/>
                  <a:gd name="T3" fmla="*/ 0 h 98"/>
                  <a:gd name="T4" fmla="*/ 9 w 140"/>
                  <a:gd name="T5" fmla="*/ 4 h 98"/>
                  <a:gd name="T6" fmla="*/ 0 w 140"/>
                  <a:gd name="T7" fmla="*/ 7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35" name="Unknown Shape"/>
              <p:cNvSpPr>
                <a:spLocks/>
              </p:cNvSpPr>
              <p:nvPr userDrawn="1"/>
            </p:nvSpPr>
            <p:spPr bwMode="auto">
              <a:xfrm>
                <a:off x="45" y="132"/>
                <a:ext cx="73" cy="25"/>
              </a:xfrm>
              <a:custGeom>
                <a:avLst/>
                <a:gdLst>
                  <a:gd name="T0" fmla="*/ 0 w 145"/>
                  <a:gd name="T1" fmla="*/ 1 h 49"/>
                  <a:gd name="T2" fmla="*/ 10 w 145"/>
                  <a:gd name="T3" fmla="*/ 0 h 49"/>
                  <a:gd name="T4" fmla="*/ 9 w 145"/>
                  <a:gd name="T5" fmla="*/ 4 h 49"/>
                  <a:gd name="T6" fmla="*/ 0 w 145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68" y="3319"/>
              <a:ext cx="500" cy="504"/>
              <a:chOff x="0" y="0"/>
              <a:chExt cx="129" cy="157"/>
            </a:xfrm>
          </p:grpSpPr>
          <p:sp>
            <p:nvSpPr>
              <p:cNvPr id="30" name="Unknown Shape"/>
              <p:cNvSpPr>
                <a:spLocks/>
              </p:cNvSpPr>
              <p:nvPr userDrawn="1"/>
            </p:nvSpPr>
            <p:spPr bwMode="auto">
              <a:xfrm>
                <a:off x="0" y="1"/>
                <a:ext cx="41" cy="59"/>
              </a:xfrm>
              <a:custGeom>
                <a:avLst/>
                <a:gdLst>
                  <a:gd name="T0" fmla="*/ 5 w 83"/>
                  <a:gd name="T1" fmla="*/ 2 h 117"/>
                  <a:gd name="T2" fmla="*/ 1 w 83"/>
                  <a:gd name="T3" fmla="*/ 0 h 117"/>
                  <a:gd name="T4" fmla="*/ 0 w 83"/>
                  <a:gd name="T5" fmla="*/ 8 h 117"/>
                  <a:gd name="T6" fmla="*/ 5 w 83"/>
                  <a:gd name="T7" fmla="*/ 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31" name="Unknown Shape"/>
              <p:cNvSpPr>
                <a:spLocks/>
              </p:cNvSpPr>
              <p:nvPr userDrawn="1"/>
            </p:nvSpPr>
            <p:spPr bwMode="auto">
              <a:xfrm>
                <a:off x="59" y="29"/>
                <a:ext cx="70" cy="49"/>
              </a:xfrm>
              <a:custGeom>
                <a:avLst/>
                <a:gdLst>
                  <a:gd name="T0" fmla="*/ 0 w 140"/>
                  <a:gd name="T1" fmla="*/ 7 h 98"/>
                  <a:gd name="T2" fmla="*/ 8 w 140"/>
                  <a:gd name="T3" fmla="*/ 0 h 98"/>
                  <a:gd name="T4" fmla="*/ 9 w 140"/>
                  <a:gd name="T5" fmla="*/ 4 h 98"/>
                  <a:gd name="T6" fmla="*/ 0 w 140"/>
                  <a:gd name="T7" fmla="*/ 7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32" name="Unknown Shape"/>
              <p:cNvSpPr>
                <a:spLocks/>
              </p:cNvSpPr>
              <p:nvPr userDrawn="1"/>
            </p:nvSpPr>
            <p:spPr bwMode="auto">
              <a:xfrm>
                <a:off x="45" y="132"/>
                <a:ext cx="73" cy="25"/>
              </a:xfrm>
              <a:custGeom>
                <a:avLst/>
                <a:gdLst>
                  <a:gd name="T0" fmla="*/ 0 w 145"/>
                  <a:gd name="T1" fmla="*/ 1 h 49"/>
                  <a:gd name="T2" fmla="*/ 10 w 145"/>
                  <a:gd name="T3" fmla="*/ 0 h 49"/>
                  <a:gd name="T4" fmla="*/ 9 w 145"/>
                  <a:gd name="T5" fmla="*/ 4 h 49"/>
                  <a:gd name="T6" fmla="*/ 0 w 145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385" y="252"/>
              <a:ext cx="708" cy="891"/>
              <a:chOff x="0" y="0"/>
              <a:chExt cx="129" cy="157"/>
            </a:xfrm>
          </p:grpSpPr>
          <p:sp>
            <p:nvSpPr>
              <p:cNvPr id="27" name="Unknown Shape"/>
              <p:cNvSpPr>
                <a:spLocks/>
              </p:cNvSpPr>
              <p:nvPr userDrawn="1"/>
            </p:nvSpPr>
            <p:spPr bwMode="auto">
              <a:xfrm>
                <a:off x="0" y="0"/>
                <a:ext cx="41" cy="59"/>
              </a:xfrm>
              <a:custGeom>
                <a:avLst/>
                <a:gdLst>
                  <a:gd name="T0" fmla="*/ 5 w 83"/>
                  <a:gd name="T1" fmla="*/ 2 h 117"/>
                  <a:gd name="T2" fmla="*/ 1 w 83"/>
                  <a:gd name="T3" fmla="*/ 0 h 117"/>
                  <a:gd name="T4" fmla="*/ 0 w 83"/>
                  <a:gd name="T5" fmla="*/ 8 h 117"/>
                  <a:gd name="T6" fmla="*/ 5 w 83"/>
                  <a:gd name="T7" fmla="*/ 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28" name="Unknown Shape"/>
              <p:cNvSpPr>
                <a:spLocks/>
              </p:cNvSpPr>
              <p:nvPr userDrawn="1"/>
            </p:nvSpPr>
            <p:spPr bwMode="auto">
              <a:xfrm>
                <a:off x="59" y="28"/>
                <a:ext cx="70" cy="49"/>
              </a:xfrm>
              <a:custGeom>
                <a:avLst/>
                <a:gdLst>
                  <a:gd name="T0" fmla="*/ 0 w 140"/>
                  <a:gd name="T1" fmla="*/ 7 h 98"/>
                  <a:gd name="T2" fmla="*/ 8 w 140"/>
                  <a:gd name="T3" fmla="*/ 0 h 98"/>
                  <a:gd name="T4" fmla="*/ 9 w 140"/>
                  <a:gd name="T5" fmla="*/ 4 h 98"/>
                  <a:gd name="T6" fmla="*/ 0 w 140"/>
                  <a:gd name="T7" fmla="*/ 7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29" name="Unknown Shape"/>
              <p:cNvSpPr>
                <a:spLocks/>
              </p:cNvSpPr>
              <p:nvPr userDrawn="1"/>
            </p:nvSpPr>
            <p:spPr bwMode="auto">
              <a:xfrm>
                <a:off x="45" y="132"/>
                <a:ext cx="73" cy="25"/>
              </a:xfrm>
              <a:custGeom>
                <a:avLst/>
                <a:gdLst>
                  <a:gd name="T0" fmla="*/ 0 w 145"/>
                  <a:gd name="T1" fmla="*/ 1 h 49"/>
                  <a:gd name="T2" fmla="*/ 10 w 145"/>
                  <a:gd name="T3" fmla="*/ 0 h 49"/>
                  <a:gd name="T4" fmla="*/ 9 w 145"/>
                  <a:gd name="T5" fmla="*/ 4 h 49"/>
                  <a:gd name="T6" fmla="*/ 0 w 145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25" y="2384"/>
              <a:ext cx="708" cy="891"/>
              <a:chOff x="0" y="0"/>
              <a:chExt cx="129" cy="157"/>
            </a:xfrm>
          </p:grpSpPr>
          <p:sp>
            <p:nvSpPr>
              <p:cNvPr id="24" name="Unknown Shape"/>
              <p:cNvSpPr>
                <a:spLocks/>
              </p:cNvSpPr>
              <p:nvPr userDrawn="1"/>
            </p:nvSpPr>
            <p:spPr bwMode="auto">
              <a:xfrm>
                <a:off x="0" y="0"/>
                <a:ext cx="41" cy="59"/>
              </a:xfrm>
              <a:custGeom>
                <a:avLst/>
                <a:gdLst>
                  <a:gd name="T0" fmla="*/ 5 w 83"/>
                  <a:gd name="T1" fmla="*/ 2 h 117"/>
                  <a:gd name="T2" fmla="*/ 1 w 83"/>
                  <a:gd name="T3" fmla="*/ 0 h 117"/>
                  <a:gd name="T4" fmla="*/ 0 w 83"/>
                  <a:gd name="T5" fmla="*/ 8 h 117"/>
                  <a:gd name="T6" fmla="*/ 5 w 83"/>
                  <a:gd name="T7" fmla="*/ 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25" name="Unknown Shape"/>
              <p:cNvSpPr>
                <a:spLocks/>
              </p:cNvSpPr>
              <p:nvPr userDrawn="1"/>
            </p:nvSpPr>
            <p:spPr bwMode="auto">
              <a:xfrm>
                <a:off x="59" y="28"/>
                <a:ext cx="70" cy="49"/>
              </a:xfrm>
              <a:custGeom>
                <a:avLst/>
                <a:gdLst>
                  <a:gd name="T0" fmla="*/ 0 w 140"/>
                  <a:gd name="T1" fmla="*/ 7 h 98"/>
                  <a:gd name="T2" fmla="*/ 8 w 140"/>
                  <a:gd name="T3" fmla="*/ 0 h 98"/>
                  <a:gd name="T4" fmla="*/ 9 w 140"/>
                  <a:gd name="T5" fmla="*/ 4 h 98"/>
                  <a:gd name="T6" fmla="*/ 0 w 140"/>
                  <a:gd name="T7" fmla="*/ 7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26" name="Unknown Shape"/>
              <p:cNvSpPr>
                <a:spLocks/>
              </p:cNvSpPr>
              <p:nvPr userDrawn="1"/>
            </p:nvSpPr>
            <p:spPr bwMode="auto">
              <a:xfrm>
                <a:off x="45" y="132"/>
                <a:ext cx="73" cy="25"/>
              </a:xfrm>
              <a:custGeom>
                <a:avLst/>
                <a:gdLst>
                  <a:gd name="T0" fmla="*/ 0 w 145"/>
                  <a:gd name="T1" fmla="*/ 1 h 49"/>
                  <a:gd name="T2" fmla="*/ 10 w 145"/>
                  <a:gd name="T3" fmla="*/ 0 h 49"/>
                  <a:gd name="T4" fmla="*/ 9 w 145"/>
                  <a:gd name="T5" fmla="*/ 4 h 49"/>
                  <a:gd name="T6" fmla="*/ 0 w 145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sp>
          <p:nvSpPr>
            <p:cNvPr id="17" name="Unknown Shape"/>
            <p:cNvSpPr>
              <a:spLocks/>
            </p:cNvSpPr>
            <p:nvPr userDrawn="1"/>
          </p:nvSpPr>
          <p:spPr bwMode="auto">
            <a:xfrm>
              <a:off x="1217" y="2"/>
              <a:ext cx="862" cy="886"/>
            </a:xfrm>
            <a:custGeom>
              <a:avLst/>
              <a:gdLst>
                <a:gd name="T0" fmla="*/ 0 w 862"/>
                <a:gd name="T1" fmla="*/ 0 h 886"/>
                <a:gd name="T2" fmla="*/ 6 w 862"/>
                <a:gd name="T3" fmla="*/ 107 h 886"/>
                <a:gd name="T4" fmla="*/ 37 w 862"/>
                <a:gd name="T5" fmla="*/ 262 h 886"/>
                <a:gd name="T6" fmla="*/ 83 w 862"/>
                <a:gd name="T7" fmla="*/ 410 h 886"/>
                <a:gd name="T8" fmla="*/ 149 w 862"/>
                <a:gd name="T9" fmla="*/ 546 h 886"/>
                <a:gd name="T10" fmla="*/ 237 w 862"/>
                <a:gd name="T11" fmla="*/ 666 h 886"/>
                <a:gd name="T12" fmla="*/ 338 w 862"/>
                <a:gd name="T13" fmla="*/ 764 h 886"/>
                <a:gd name="T14" fmla="*/ 450 w 862"/>
                <a:gd name="T15" fmla="*/ 838 h 886"/>
                <a:gd name="T16" fmla="*/ 579 w 862"/>
                <a:gd name="T17" fmla="*/ 879 h 886"/>
                <a:gd name="T18" fmla="*/ 714 w 862"/>
                <a:gd name="T19" fmla="*/ 886 h 886"/>
                <a:gd name="T20" fmla="*/ 862 w 862"/>
                <a:gd name="T21" fmla="*/ 851 h 886"/>
                <a:gd name="T22" fmla="*/ 784 w 862"/>
                <a:gd name="T23" fmla="*/ 856 h 886"/>
                <a:gd name="T24" fmla="*/ 700 w 862"/>
                <a:gd name="T25" fmla="*/ 835 h 886"/>
                <a:gd name="T26" fmla="*/ 621 w 862"/>
                <a:gd name="T27" fmla="*/ 794 h 886"/>
                <a:gd name="T28" fmla="*/ 542 w 862"/>
                <a:gd name="T29" fmla="*/ 728 h 886"/>
                <a:gd name="T30" fmla="*/ 466 w 862"/>
                <a:gd name="T31" fmla="*/ 649 h 886"/>
                <a:gd name="T32" fmla="*/ 397 w 862"/>
                <a:gd name="T33" fmla="*/ 557 h 886"/>
                <a:gd name="T34" fmla="*/ 334 w 862"/>
                <a:gd name="T35" fmla="*/ 454 h 886"/>
                <a:gd name="T36" fmla="*/ 279 w 862"/>
                <a:gd name="T37" fmla="*/ 339 h 886"/>
                <a:gd name="T38" fmla="*/ 238 w 862"/>
                <a:gd name="T39" fmla="*/ 225 h 886"/>
                <a:gd name="T40" fmla="*/ 205 w 862"/>
                <a:gd name="T41" fmla="*/ 105 h 886"/>
                <a:gd name="T42" fmla="*/ 184 w 862"/>
                <a:gd name="T43" fmla="*/ 3 h 88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8" name="Unknown Shape"/>
            <p:cNvSpPr>
              <a:spLocks/>
            </p:cNvSpPr>
            <p:nvPr userDrawn="1"/>
          </p:nvSpPr>
          <p:spPr bwMode="auto">
            <a:xfrm rot="9832527" flipV="1">
              <a:off x="2158" y="102"/>
              <a:ext cx="681" cy="593"/>
            </a:xfrm>
            <a:custGeom>
              <a:avLst/>
              <a:gdLst>
                <a:gd name="T0" fmla="*/ 0 w 257"/>
                <a:gd name="T1" fmla="*/ 0 h 237"/>
                <a:gd name="T2" fmla="*/ 0 w 257"/>
                <a:gd name="T3" fmla="*/ 988 h 237"/>
                <a:gd name="T4" fmla="*/ 148 w 257"/>
                <a:gd name="T5" fmla="*/ 1959 h 237"/>
                <a:gd name="T6" fmla="*/ 294 w 257"/>
                <a:gd name="T7" fmla="*/ 2942 h 237"/>
                <a:gd name="T8" fmla="*/ 541 w 257"/>
                <a:gd name="T9" fmla="*/ 3838 h 237"/>
                <a:gd name="T10" fmla="*/ 893 w 257"/>
                <a:gd name="T11" fmla="*/ 4671 h 237"/>
                <a:gd name="T12" fmla="*/ 1341 w 257"/>
                <a:gd name="T13" fmla="*/ 5527 h 237"/>
                <a:gd name="T14" fmla="*/ 1881 w 257"/>
                <a:gd name="T15" fmla="*/ 6310 h 237"/>
                <a:gd name="T16" fmla="*/ 2515 w 257"/>
                <a:gd name="T17" fmla="*/ 6968 h 237"/>
                <a:gd name="T18" fmla="*/ 3315 w 257"/>
                <a:gd name="T19" fmla="*/ 7601 h 237"/>
                <a:gd name="T20" fmla="*/ 4240 w 257"/>
                <a:gd name="T21" fmla="*/ 8144 h 237"/>
                <a:gd name="T22" fmla="*/ 5231 w 257"/>
                <a:gd name="T23" fmla="*/ 8582 h 237"/>
                <a:gd name="T24" fmla="*/ 6452 w 257"/>
                <a:gd name="T25" fmla="*/ 8928 h 237"/>
                <a:gd name="T26" fmla="*/ 7793 w 257"/>
                <a:gd name="T27" fmla="*/ 9165 h 237"/>
                <a:gd name="T28" fmla="*/ 9269 w 257"/>
                <a:gd name="T29" fmla="*/ 9290 h 237"/>
                <a:gd name="T30" fmla="*/ 10848 w 257"/>
                <a:gd name="T31" fmla="*/ 9240 h 237"/>
                <a:gd name="T32" fmla="*/ 12674 w 257"/>
                <a:gd name="T33" fmla="*/ 9085 h 237"/>
                <a:gd name="T34" fmla="*/ 11052 w 257"/>
                <a:gd name="T35" fmla="*/ 8895 h 237"/>
                <a:gd name="T36" fmla="*/ 9619 w 257"/>
                <a:gd name="T37" fmla="*/ 8615 h 237"/>
                <a:gd name="T38" fmla="*/ 8371 w 257"/>
                <a:gd name="T39" fmla="*/ 8302 h 237"/>
                <a:gd name="T40" fmla="*/ 7295 w 257"/>
                <a:gd name="T41" fmla="*/ 7989 h 237"/>
                <a:gd name="T42" fmla="*/ 6307 w 257"/>
                <a:gd name="T43" fmla="*/ 7569 h 237"/>
                <a:gd name="T44" fmla="*/ 5525 w 257"/>
                <a:gd name="T45" fmla="*/ 7124 h 237"/>
                <a:gd name="T46" fmla="*/ 4783 w 257"/>
                <a:gd name="T47" fmla="*/ 6623 h 237"/>
                <a:gd name="T48" fmla="*/ 4150 w 257"/>
                <a:gd name="T49" fmla="*/ 6080 h 237"/>
                <a:gd name="T50" fmla="*/ 3553 w 257"/>
                <a:gd name="T51" fmla="*/ 5527 h 237"/>
                <a:gd name="T52" fmla="*/ 3013 w 257"/>
                <a:gd name="T53" fmla="*/ 4902 h 237"/>
                <a:gd name="T54" fmla="*/ 2570 w 257"/>
                <a:gd name="T55" fmla="*/ 4201 h 237"/>
                <a:gd name="T56" fmla="*/ 2120 w 257"/>
                <a:gd name="T57" fmla="*/ 3443 h 237"/>
                <a:gd name="T58" fmla="*/ 1622 w 257"/>
                <a:gd name="T59" fmla="*/ 2710 h 237"/>
                <a:gd name="T60" fmla="*/ 1137 w 257"/>
                <a:gd name="T61" fmla="*/ 1847 h 237"/>
                <a:gd name="T62" fmla="*/ 596 w 257"/>
                <a:gd name="T63" fmla="*/ 938 h 237"/>
                <a:gd name="T64" fmla="*/ 0 w 257"/>
                <a:gd name="T65" fmla="*/ 0 h 2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9" name="Unknown Shape"/>
            <p:cNvSpPr>
              <a:spLocks/>
            </p:cNvSpPr>
            <p:nvPr userDrawn="1"/>
          </p:nvSpPr>
          <p:spPr bwMode="auto">
            <a:xfrm rot="9832527" flipV="1">
              <a:off x="1997" y="858"/>
              <a:ext cx="330" cy="278"/>
            </a:xfrm>
            <a:custGeom>
              <a:avLst/>
              <a:gdLst>
                <a:gd name="T0" fmla="*/ 3867 w 124"/>
                <a:gd name="T1" fmla="*/ 0 h 110"/>
                <a:gd name="T2" fmla="*/ 6219 w 124"/>
                <a:gd name="T3" fmla="*/ 4408 h 110"/>
                <a:gd name="T4" fmla="*/ 6012 w 124"/>
                <a:gd name="T5" fmla="*/ 4357 h 110"/>
                <a:gd name="T6" fmla="*/ 5368 w 124"/>
                <a:gd name="T7" fmla="*/ 4279 h 110"/>
                <a:gd name="T8" fmla="*/ 4468 w 124"/>
                <a:gd name="T9" fmla="*/ 4114 h 110"/>
                <a:gd name="T10" fmla="*/ 3414 w 124"/>
                <a:gd name="T11" fmla="*/ 4036 h 110"/>
                <a:gd name="T12" fmla="*/ 2259 w 124"/>
                <a:gd name="T13" fmla="*/ 3953 h 110"/>
                <a:gd name="T14" fmla="*/ 1261 w 124"/>
                <a:gd name="T15" fmla="*/ 4006 h 110"/>
                <a:gd name="T16" fmla="*/ 452 w 124"/>
                <a:gd name="T17" fmla="*/ 4165 h 110"/>
                <a:gd name="T18" fmla="*/ 0 w 124"/>
                <a:gd name="T19" fmla="*/ 4491 h 110"/>
                <a:gd name="T20" fmla="*/ 205 w 124"/>
                <a:gd name="T21" fmla="*/ 4006 h 110"/>
                <a:gd name="T22" fmla="*/ 397 w 124"/>
                <a:gd name="T23" fmla="*/ 3634 h 110"/>
                <a:gd name="T24" fmla="*/ 806 w 124"/>
                <a:gd name="T25" fmla="*/ 3341 h 110"/>
                <a:gd name="T26" fmla="*/ 1261 w 124"/>
                <a:gd name="T27" fmla="*/ 3098 h 110"/>
                <a:gd name="T28" fmla="*/ 1807 w 124"/>
                <a:gd name="T29" fmla="*/ 2939 h 110"/>
                <a:gd name="T30" fmla="*/ 2358 w 124"/>
                <a:gd name="T31" fmla="*/ 2886 h 110"/>
                <a:gd name="T32" fmla="*/ 2959 w 124"/>
                <a:gd name="T33" fmla="*/ 2886 h 110"/>
                <a:gd name="T34" fmla="*/ 3619 w 124"/>
                <a:gd name="T35" fmla="*/ 3020 h 110"/>
                <a:gd name="T36" fmla="*/ 3654 w 124"/>
                <a:gd name="T37" fmla="*/ 2886 h 110"/>
                <a:gd name="T38" fmla="*/ 3505 w 124"/>
                <a:gd name="T39" fmla="*/ 2292 h 110"/>
                <a:gd name="T40" fmla="*/ 3356 w 124"/>
                <a:gd name="T41" fmla="*/ 1552 h 110"/>
                <a:gd name="T42" fmla="*/ 3257 w 124"/>
                <a:gd name="T43" fmla="*/ 1226 h 110"/>
                <a:gd name="T44" fmla="*/ 3167 w 124"/>
                <a:gd name="T45" fmla="*/ 1226 h 110"/>
                <a:gd name="T46" fmla="*/ 3053 w 124"/>
                <a:gd name="T47" fmla="*/ 1175 h 110"/>
                <a:gd name="T48" fmla="*/ 2959 w 124"/>
                <a:gd name="T49" fmla="*/ 1067 h 110"/>
                <a:gd name="T50" fmla="*/ 2869 w 124"/>
                <a:gd name="T51" fmla="*/ 940 h 110"/>
                <a:gd name="T52" fmla="*/ 2869 w 124"/>
                <a:gd name="T53" fmla="*/ 773 h 110"/>
                <a:gd name="T54" fmla="*/ 2959 w 124"/>
                <a:gd name="T55" fmla="*/ 561 h 110"/>
                <a:gd name="T56" fmla="*/ 3313 w 124"/>
                <a:gd name="T57" fmla="*/ 326 h 110"/>
                <a:gd name="T58" fmla="*/ 3867 w 124"/>
                <a:gd name="T59" fmla="*/ 0 h 11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20" name="Unknown Shape"/>
            <p:cNvSpPr>
              <a:spLocks/>
            </p:cNvSpPr>
            <p:nvPr userDrawn="1"/>
          </p:nvSpPr>
          <p:spPr bwMode="auto">
            <a:xfrm rot="9832527" flipV="1">
              <a:off x="2224" y="808"/>
              <a:ext cx="123" cy="233"/>
            </a:xfrm>
            <a:custGeom>
              <a:avLst/>
              <a:gdLst>
                <a:gd name="T0" fmla="*/ 1588 w 46"/>
                <a:gd name="T1" fmla="*/ 0 h 94"/>
                <a:gd name="T2" fmla="*/ 1016 w 46"/>
                <a:gd name="T3" fmla="*/ 1433 h 94"/>
                <a:gd name="T4" fmla="*/ 765 w 46"/>
                <a:gd name="T5" fmla="*/ 2347 h 94"/>
                <a:gd name="T6" fmla="*/ 559 w 46"/>
                <a:gd name="T7" fmla="*/ 2987 h 94"/>
                <a:gd name="T8" fmla="*/ 0 w 46"/>
                <a:gd name="T9" fmla="*/ 3552 h 94"/>
                <a:gd name="T10" fmla="*/ 615 w 46"/>
                <a:gd name="T11" fmla="*/ 3319 h 94"/>
                <a:gd name="T12" fmla="*/ 1187 w 46"/>
                <a:gd name="T13" fmla="*/ 3017 h 94"/>
                <a:gd name="T14" fmla="*/ 1644 w 46"/>
                <a:gd name="T15" fmla="*/ 2605 h 94"/>
                <a:gd name="T16" fmla="*/ 2046 w 46"/>
                <a:gd name="T17" fmla="*/ 2152 h 94"/>
                <a:gd name="T18" fmla="*/ 2294 w 46"/>
                <a:gd name="T19" fmla="*/ 1658 h 94"/>
                <a:gd name="T20" fmla="*/ 2353 w 46"/>
                <a:gd name="T21" fmla="*/ 1125 h 94"/>
                <a:gd name="T22" fmla="*/ 2139 w 46"/>
                <a:gd name="T23" fmla="*/ 565 h 94"/>
                <a:gd name="T24" fmla="*/ 1588 w 46"/>
                <a:gd name="T25" fmla="*/ 0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21" name="Unknown Shape"/>
            <p:cNvSpPr>
              <a:spLocks/>
            </p:cNvSpPr>
            <p:nvPr userDrawn="1"/>
          </p:nvSpPr>
          <p:spPr bwMode="auto">
            <a:xfrm>
              <a:off x="1603" y="0"/>
              <a:ext cx="124" cy="121"/>
            </a:xfrm>
            <a:custGeom>
              <a:avLst/>
              <a:gdLst>
                <a:gd name="T0" fmla="*/ 124 w 124"/>
                <a:gd name="T1" fmla="*/ 0 h 121"/>
                <a:gd name="T2" fmla="*/ 113 w 124"/>
                <a:gd name="T3" fmla="*/ 9 h 121"/>
                <a:gd name="T4" fmla="*/ 99 w 124"/>
                <a:gd name="T5" fmla="*/ 25 h 121"/>
                <a:gd name="T6" fmla="*/ 81 w 124"/>
                <a:gd name="T7" fmla="*/ 41 h 121"/>
                <a:gd name="T8" fmla="*/ 63 w 124"/>
                <a:gd name="T9" fmla="*/ 54 h 121"/>
                <a:gd name="T10" fmla="*/ 41 w 124"/>
                <a:gd name="T11" fmla="*/ 66 h 121"/>
                <a:gd name="T12" fmla="*/ 22 w 124"/>
                <a:gd name="T13" fmla="*/ 74 h 121"/>
                <a:gd name="T14" fmla="*/ 0 w 124"/>
                <a:gd name="T15" fmla="*/ 75 h 121"/>
                <a:gd name="T16" fmla="*/ 10 w 124"/>
                <a:gd name="T17" fmla="*/ 96 h 121"/>
                <a:gd name="T18" fmla="*/ 23 w 124"/>
                <a:gd name="T19" fmla="*/ 113 h 121"/>
                <a:gd name="T20" fmla="*/ 41 w 124"/>
                <a:gd name="T21" fmla="*/ 121 h 121"/>
                <a:gd name="T22" fmla="*/ 60 w 124"/>
                <a:gd name="T23" fmla="*/ 121 h 121"/>
                <a:gd name="T24" fmla="*/ 83 w 124"/>
                <a:gd name="T25" fmla="*/ 111 h 121"/>
                <a:gd name="T26" fmla="*/ 101 w 124"/>
                <a:gd name="T27" fmla="*/ 88 h 121"/>
                <a:gd name="T28" fmla="*/ 116 w 124"/>
                <a:gd name="T29" fmla="*/ 53 h 121"/>
                <a:gd name="T30" fmla="*/ 124 w 124"/>
                <a:gd name="T31" fmla="*/ 0 h 1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22" name="Unknown Shape"/>
            <p:cNvSpPr>
              <a:spLocks/>
            </p:cNvSpPr>
            <p:nvPr userDrawn="1"/>
          </p:nvSpPr>
          <p:spPr bwMode="auto">
            <a:xfrm rot="9832527" flipV="1">
              <a:off x="2173" y="1238"/>
              <a:ext cx="393" cy="2300"/>
            </a:xfrm>
            <a:custGeom>
              <a:avLst/>
              <a:gdLst>
                <a:gd name="T0" fmla="*/ 0 w 149"/>
                <a:gd name="T1" fmla="*/ 0 h 704"/>
                <a:gd name="T2" fmla="*/ 293 w 149"/>
                <a:gd name="T3" fmla="*/ 693 h 704"/>
                <a:gd name="T4" fmla="*/ 773 w 149"/>
                <a:gd name="T5" fmla="*/ 1601 h 704"/>
                <a:gd name="T6" fmla="*/ 1356 w 149"/>
                <a:gd name="T7" fmla="*/ 2721 h 704"/>
                <a:gd name="T8" fmla="*/ 1983 w 149"/>
                <a:gd name="T9" fmla="*/ 4214 h 704"/>
                <a:gd name="T10" fmla="*/ 2812 w 149"/>
                <a:gd name="T11" fmla="*/ 6031 h 704"/>
                <a:gd name="T12" fmla="*/ 3542 w 149"/>
                <a:gd name="T13" fmla="*/ 7985 h 704"/>
                <a:gd name="T14" fmla="*/ 4257 w 149"/>
                <a:gd name="T15" fmla="*/ 10259 h 704"/>
                <a:gd name="T16" fmla="*/ 4843 w 149"/>
                <a:gd name="T17" fmla="*/ 12872 h 704"/>
                <a:gd name="T18" fmla="*/ 5412 w 149"/>
                <a:gd name="T19" fmla="*/ 15626 h 704"/>
                <a:gd name="T20" fmla="*/ 5816 w 149"/>
                <a:gd name="T21" fmla="*/ 18795 h 704"/>
                <a:gd name="T22" fmla="*/ 5998 w 149"/>
                <a:gd name="T23" fmla="*/ 22317 h 704"/>
                <a:gd name="T24" fmla="*/ 6095 w 149"/>
                <a:gd name="T25" fmla="*/ 25980 h 704"/>
                <a:gd name="T26" fmla="*/ 5816 w 149"/>
                <a:gd name="T27" fmla="*/ 30089 h 704"/>
                <a:gd name="T28" fmla="*/ 5267 w 149"/>
                <a:gd name="T29" fmla="*/ 34422 h 704"/>
                <a:gd name="T30" fmla="*/ 4460 w 149"/>
                <a:gd name="T31" fmla="*/ 38946 h 704"/>
                <a:gd name="T32" fmla="*/ 3250 w 149"/>
                <a:gd name="T33" fmla="*/ 43974 h 704"/>
                <a:gd name="T34" fmla="*/ 1891 w 149"/>
                <a:gd name="T35" fmla="*/ 49653 h 704"/>
                <a:gd name="T36" fmla="*/ 1008 w 149"/>
                <a:gd name="T37" fmla="*/ 54926 h 704"/>
                <a:gd name="T38" fmla="*/ 480 w 149"/>
                <a:gd name="T39" fmla="*/ 59803 h 704"/>
                <a:gd name="T40" fmla="*/ 293 w 149"/>
                <a:gd name="T41" fmla="*/ 64478 h 704"/>
                <a:gd name="T42" fmla="*/ 293 w 149"/>
                <a:gd name="T43" fmla="*/ 68941 h 704"/>
                <a:gd name="T44" fmla="*/ 382 w 149"/>
                <a:gd name="T45" fmla="*/ 73018 h 704"/>
                <a:gd name="T46" fmla="*/ 586 w 149"/>
                <a:gd name="T47" fmla="*/ 76678 h 704"/>
                <a:gd name="T48" fmla="*/ 680 w 149"/>
                <a:gd name="T49" fmla="*/ 80203 h 704"/>
                <a:gd name="T50" fmla="*/ 1983 w 149"/>
                <a:gd name="T51" fmla="*/ 78386 h 704"/>
                <a:gd name="T52" fmla="*/ 1891 w 149"/>
                <a:gd name="T53" fmla="*/ 77478 h 704"/>
                <a:gd name="T54" fmla="*/ 1746 w 149"/>
                <a:gd name="T55" fmla="*/ 74832 h 704"/>
                <a:gd name="T56" fmla="*/ 1593 w 149"/>
                <a:gd name="T57" fmla="*/ 70862 h 704"/>
                <a:gd name="T58" fmla="*/ 1691 w 149"/>
                <a:gd name="T59" fmla="*/ 65524 h 704"/>
                <a:gd name="T60" fmla="*/ 1983 w 149"/>
                <a:gd name="T61" fmla="*/ 59143 h 704"/>
                <a:gd name="T62" fmla="*/ 2812 w 149"/>
                <a:gd name="T63" fmla="*/ 51851 h 704"/>
                <a:gd name="T64" fmla="*/ 4167 w 149"/>
                <a:gd name="T65" fmla="*/ 43974 h 704"/>
                <a:gd name="T66" fmla="*/ 6241 w 149"/>
                <a:gd name="T67" fmla="*/ 35670 h 704"/>
                <a:gd name="T68" fmla="*/ 6916 w 149"/>
                <a:gd name="T69" fmla="*/ 31808 h 704"/>
                <a:gd name="T70" fmla="*/ 7214 w 149"/>
                <a:gd name="T71" fmla="*/ 26780 h 704"/>
                <a:gd name="T72" fmla="*/ 6971 w 149"/>
                <a:gd name="T73" fmla="*/ 20952 h 704"/>
                <a:gd name="T74" fmla="*/ 6351 w 149"/>
                <a:gd name="T75" fmla="*/ 15273 h 704"/>
                <a:gd name="T76" fmla="*/ 5267 w 149"/>
                <a:gd name="T77" fmla="*/ 9690 h 704"/>
                <a:gd name="T78" fmla="*/ 3925 w 149"/>
                <a:gd name="T79" fmla="*/ 5018 h 704"/>
                <a:gd name="T80" fmla="*/ 2129 w 149"/>
                <a:gd name="T81" fmla="*/ 1601 h 704"/>
                <a:gd name="T82" fmla="*/ 0 w 149"/>
                <a:gd name="T83" fmla="*/ 0 h 7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23" name="Unknown Shape"/>
            <p:cNvSpPr>
              <a:spLocks/>
            </p:cNvSpPr>
            <p:nvPr userDrawn="1"/>
          </p:nvSpPr>
          <p:spPr bwMode="auto">
            <a:xfrm>
              <a:off x="0" y="1848"/>
              <a:ext cx="36" cy="132"/>
            </a:xfrm>
            <a:custGeom>
              <a:avLst/>
              <a:gdLst>
                <a:gd name="T0" fmla="*/ 0 w 36"/>
                <a:gd name="T1" fmla="*/ 0 h 132"/>
                <a:gd name="T2" fmla="*/ 36 w 36"/>
                <a:gd name="T3" fmla="*/ 12 h 132"/>
                <a:gd name="T4" fmla="*/ 0 w 36"/>
                <a:gd name="T5" fmla="*/ 132 h 132"/>
                <a:gd name="T6" fmla="*/ 0 w 36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</p:grpSp>
      <p:sp>
        <p:nvSpPr>
          <p:cNvPr id="209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3274485" y="596900"/>
            <a:ext cx="8257116" cy="3581400"/>
          </a:xfrm>
          <a:extLst/>
        </p:spPr>
        <p:txBody>
          <a:bodyPr/>
          <a:lstStyle>
            <a:lvl1pPr>
              <a:defRPr sz="5200" b="1"/>
            </a:lvl1pPr>
          </a:lstStyle>
          <a:p>
            <a:pPr lvl="0"/>
            <a:r>
              <a:rPr lang="en-US" noProof="0" smtClean="0"/>
              <a:t>Click to edit Master title style</a:t>
            </a:r>
          </a:p>
        </p:txBody>
      </p:sp>
      <p:sp>
        <p:nvSpPr>
          <p:cNvPr id="209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3318933" y="4279900"/>
            <a:ext cx="8195733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C0C0C0"/>
                  </a:outerShdw>
                </a:effectLst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8400"/>
            <a:ext cx="28448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A9FA6B-E166-4EDF-A05F-F12FA9BC5DF9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21318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E7A6EE-FB81-401B-B667-0C3EF4C7A681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56810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8AD781E-1B88-480D-B3F4-7327E624DBF6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11964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576280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7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151793C-085F-4224-8256-8DB4ACFE66DB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409668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8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9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D098443-A7C7-4F72-9300-ED0BCD96B09E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3100850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4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9C9C726-6908-495C-B609-73BBEE6D643A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457963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3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4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7CE373A-6899-4415-ADE1-D5477E25F5A2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4416045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7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62321C5-D321-4C81-9C13-7EEC0C683C05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413663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7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5B7E4D-E3D3-4A19-8EE9-233401663A90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052528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1796AB5-7845-4C95-B580-7433CCAAD71B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5900456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4968" y="103189"/>
            <a:ext cx="2747433" cy="59531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90551" y="103189"/>
            <a:ext cx="8041216" cy="59531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5" name="Rectangle 4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6" name="Rectangle 4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84D125-F47A-47F0-92D0-E4EE1E2F4E42}" type="slidenum">
              <a:rPr lang="en-US" altLang="en-US">
                <a:solidFill>
                  <a:srgbClr val="006699"/>
                </a:solidFill>
              </a:rPr>
              <a:pPr/>
              <a:t>‹#›</a:t>
            </a:fld>
            <a:endParaRPr lang="en-US" altLang="en-US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002708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158720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2623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27663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63622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458700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19745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94301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11397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102392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6168860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962104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76488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27623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31675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4165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007894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11A927-6848-42A9-B654-00CF7139DEE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2818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65972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44704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909738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57862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63994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907526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908682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389781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59555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8782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33962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85282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11A927-6848-42A9-B654-00CF7139DEE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41277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8565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08460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214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78017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6949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620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4538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81981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12614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11717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218372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2058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51261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46932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79522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293027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37037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2630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98005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48183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698182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36688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6190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47031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66012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731522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73164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088651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9366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40490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4265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912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00981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62329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03349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31847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470605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680326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80747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41911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3168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57289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2237211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83288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37431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91380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69270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106026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15770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900926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78922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4796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62967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3742361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65620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2562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47220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2073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68048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9007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305261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293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32875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31054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201921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019305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0260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87402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49112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4.xml"/><Relationship Id="rId3" Type="http://schemas.openxmlformats.org/officeDocument/2006/relationships/slideLayout" Target="../slideLayouts/slideLayout189.xml"/><Relationship Id="rId7" Type="http://schemas.openxmlformats.org/officeDocument/2006/relationships/slideLayout" Target="../slideLayouts/slideLayout193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88.xml"/><Relationship Id="rId1" Type="http://schemas.openxmlformats.org/officeDocument/2006/relationships/slideLayout" Target="../slideLayouts/slideLayout187.xml"/><Relationship Id="rId6" Type="http://schemas.openxmlformats.org/officeDocument/2006/relationships/slideLayout" Target="../slideLayouts/slideLayout192.xml"/><Relationship Id="rId11" Type="http://schemas.openxmlformats.org/officeDocument/2006/relationships/slideLayout" Target="../slideLayouts/slideLayout197.xml"/><Relationship Id="rId5" Type="http://schemas.openxmlformats.org/officeDocument/2006/relationships/slideLayout" Target="../slideLayouts/slideLayout191.xml"/><Relationship Id="rId10" Type="http://schemas.openxmlformats.org/officeDocument/2006/relationships/slideLayout" Target="../slideLayouts/slideLayout196.xml"/><Relationship Id="rId4" Type="http://schemas.openxmlformats.org/officeDocument/2006/relationships/slideLayout" Target="../slideLayouts/slideLayout190.xml"/><Relationship Id="rId9" Type="http://schemas.openxmlformats.org/officeDocument/2006/relationships/slideLayout" Target="../slideLayouts/slideLayout195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5.xml"/><Relationship Id="rId3" Type="http://schemas.openxmlformats.org/officeDocument/2006/relationships/slideLayout" Target="../slideLayouts/slideLayout200.xml"/><Relationship Id="rId7" Type="http://schemas.openxmlformats.org/officeDocument/2006/relationships/slideLayout" Target="../slideLayouts/slideLayout204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99.xml"/><Relationship Id="rId1" Type="http://schemas.openxmlformats.org/officeDocument/2006/relationships/slideLayout" Target="../slideLayouts/slideLayout198.xml"/><Relationship Id="rId6" Type="http://schemas.openxmlformats.org/officeDocument/2006/relationships/slideLayout" Target="../slideLayouts/slideLayout203.xml"/><Relationship Id="rId11" Type="http://schemas.openxmlformats.org/officeDocument/2006/relationships/slideLayout" Target="../slideLayouts/slideLayout208.xml"/><Relationship Id="rId5" Type="http://schemas.openxmlformats.org/officeDocument/2006/relationships/slideLayout" Target="../slideLayouts/slideLayout202.xml"/><Relationship Id="rId10" Type="http://schemas.openxmlformats.org/officeDocument/2006/relationships/slideLayout" Target="../slideLayouts/slideLayout207.xml"/><Relationship Id="rId4" Type="http://schemas.openxmlformats.org/officeDocument/2006/relationships/slideLayout" Target="../slideLayouts/slideLayout201.xml"/><Relationship Id="rId9" Type="http://schemas.openxmlformats.org/officeDocument/2006/relationships/slideLayout" Target="../slideLayouts/slideLayout206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26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slideLayout" Target="../slideLayouts/slideLayout61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slideLayout" Target="../slideLayouts/slideLayout74.xml"/><Relationship Id="rId18" Type="http://schemas.openxmlformats.org/officeDocument/2006/relationships/slideLayout" Target="../slideLayouts/slideLayout79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64.xml"/><Relationship Id="rId21" Type="http://schemas.openxmlformats.org/officeDocument/2006/relationships/slideLayout" Target="../slideLayouts/slideLayout82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17" Type="http://schemas.openxmlformats.org/officeDocument/2006/relationships/slideLayout" Target="../slideLayouts/slideLayout78.xml"/><Relationship Id="rId25" Type="http://schemas.openxmlformats.org/officeDocument/2006/relationships/slideLayout" Target="../slideLayouts/slideLayout86.xml"/><Relationship Id="rId2" Type="http://schemas.openxmlformats.org/officeDocument/2006/relationships/slideLayout" Target="../slideLayouts/slideLayout63.xml"/><Relationship Id="rId16" Type="http://schemas.openxmlformats.org/officeDocument/2006/relationships/slideLayout" Target="../slideLayouts/slideLayout77.xml"/><Relationship Id="rId20" Type="http://schemas.openxmlformats.org/officeDocument/2006/relationships/slideLayout" Target="../slideLayouts/slideLayout81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85.xml"/><Relationship Id="rId5" Type="http://schemas.openxmlformats.org/officeDocument/2006/relationships/slideLayout" Target="../slideLayouts/slideLayout66.xml"/><Relationship Id="rId15" Type="http://schemas.openxmlformats.org/officeDocument/2006/relationships/slideLayout" Target="../slideLayouts/slideLayout76.xml"/><Relationship Id="rId23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71.xml"/><Relationship Id="rId19" Type="http://schemas.openxmlformats.org/officeDocument/2006/relationships/slideLayout" Target="../slideLayouts/slideLayout80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Relationship Id="rId14" Type="http://schemas.openxmlformats.org/officeDocument/2006/relationships/slideLayout" Target="../slideLayouts/slideLayout75.xml"/><Relationship Id="rId22" Type="http://schemas.openxmlformats.org/officeDocument/2006/relationships/slideLayout" Target="../slideLayouts/slideLayout8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slideLayout" Target="../slideLayouts/slideLayout99.xml"/><Relationship Id="rId18" Type="http://schemas.openxmlformats.org/officeDocument/2006/relationships/slideLayout" Target="../slideLayouts/slideLayout104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89.xml"/><Relationship Id="rId21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93.xml"/><Relationship Id="rId12" Type="http://schemas.openxmlformats.org/officeDocument/2006/relationships/slideLayout" Target="../slideLayouts/slideLayout98.xml"/><Relationship Id="rId17" Type="http://schemas.openxmlformats.org/officeDocument/2006/relationships/slideLayout" Target="../slideLayouts/slideLayout103.xml"/><Relationship Id="rId25" Type="http://schemas.openxmlformats.org/officeDocument/2006/relationships/slideLayout" Target="../slideLayouts/slideLayout111.xml"/><Relationship Id="rId2" Type="http://schemas.openxmlformats.org/officeDocument/2006/relationships/slideLayout" Target="../slideLayouts/slideLayout88.xml"/><Relationship Id="rId16" Type="http://schemas.openxmlformats.org/officeDocument/2006/relationships/slideLayout" Target="../slideLayouts/slideLayout102.xml"/><Relationship Id="rId20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24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91.xml"/><Relationship Id="rId15" Type="http://schemas.openxmlformats.org/officeDocument/2006/relationships/slideLayout" Target="../slideLayouts/slideLayout101.xml"/><Relationship Id="rId23" Type="http://schemas.openxmlformats.org/officeDocument/2006/relationships/slideLayout" Target="../slideLayouts/slideLayout109.xml"/><Relationship Id="rId10" Type="http://schemas.openxmlformats.org/officeDocument/2006/relationships/slideLayout" Target="../slideLayouts/slideLayout96.xml"/><Relationship Id="rId19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Relationship Id="rId14" Type="http://schemas.openxmlformats.org/officeDocument/2006/relationships/slideLayout" Target="../slideLayouts/slideLayout100.xml"/><Relationship Id="rId22" Type="http://schemas.openxmlformats.org/officeDocument/2006/relationships/slideLayout" Target="../slideLayouts/slideLayout10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13" Type="http://schemas.openxmlformats.org/officeDocument/2006/relationships/slideLayout" Target="../slideLayouts/slideLayout124.xml"/><Relationship Id="rId18" Type="http://schemas.openxmlformats.org/officeDocument/2006/relationships/slideLayout" Target="../slideLayouts/slideLayout129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114.xml"/><Relationship Id="rId21" Type="http://schemas.openxmlformats.org/officeDocument/2006/relationships/slideLayout" Target="../slideLayouts/slideLayout132.xml"/><Relationship Id="rId7" Type="http://schemas.openxmlformats.org/officeDocument/2006/relationships/slideLayout" Target="../slideLayouts/slideLayout118.xml"/><Relationship Id="rId12" Type="http://schemas.openxmlformats.org/officeDocument/2006/relationships/slideLayout" Target="../slideLayouts/slideLayout123.xml"/><Relationship Id="rId17" Type="http://schemas.openxmlformats.org/officeDocument/2006/relationships/slideLayout" Target="../slideLayouts/slideLayout128.xml"/><Relationship Id="rId25" Type="http://schemas.openxmlformats.org/officeDocument/2006/relationships/slideLayout" Target="../slideLayouts/slideLayout136.xml"/><Relationship Id="rId2" Type="http://schemas.openxmlformats.org/officeDocument/2006/relationships/slideLayout" Target="../slideLayouts/slideLayout113.xml"/><Relationship Id="rId16" Type="http://schemas.openxmlformats.org/officeDocument/2006/relationships/slideLayout" Target="../slideLayouts/slideLayout127.xml"/><Relationship Id="rId20" Type="http://schemas.openxmlformats.org/officeDocument/2006/relationships/slideLayout" Target="../slideLayouts/slideLayout131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24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16.xml"/><Relationship Id="rId15" Type="http://schemas.openxmlformats.org/officeDocument/2006/relationships/slideLayout" Target="../slideLayouts/slideLayout126.xml"/><Relationship Id="rId23" Type="http://schemas.openxmlformats.org/officeDocument/2006/relationships/slideLayout" Target="../slideLayouts/slideLayout134.xml"/><Relationship Id="rId10" Type="http://schemas.openxmlformats.org/officeDocument/2006/relationships/slideLayout" Target="../slideLayouts/slideLayout121.xml"/><Relationship Id="rId19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Relationship Id="rId14" Type="http://schemas.openxmlformats.org/officeDocument/2006/relationships/slideLayout" Target="../slideLayouts/slideLayout125.xml"/><Relationship Id="rId22" Type="http://schemas.openxmlformats.org/officeDocument/2006/relationships/slideLayout" Target="../slideLayouts/slideLayout133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.xml"/><Relationship Id="rId13" Type="http://schemas.openxmlformats.org/officeDocument/2006/relationships/slideLayout" Target="../slideLayouts/slideLayout149.xml"/><Relationship Id="rId18" Type="http://schemas.openxmlformats.org/officeDocument/2006/relationships/slideLayout" Target="../slideLayouts/slideLayout154.xml"/><Relationship Id="rId26" Type="http://schemas.openxmlformats.org/officeDocument/2006/relationships/theme" Target="../theme/theme8.xml"/><Relationship Id="rId3" Type="http://schemas.openxmlformats.org/officeDocument/2006/relationships/slideLayout" Target="../slideLayouts/slideLayout139.xml"/><Relationship Id="rId21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43.xml"/><Relationship Id="rId12" Type="http://schemas.openxmlformats.org/officeDocument/2006/relationships/slideLayout" Target="../slideLayouts/slideLayout148.xml"/><Relationship Id="rId17" Type="http://schemas.openxmlformats.org/officeDocument/2006/relationships/slideLayout" Target="../slideLayouts/slideLayout153.xml"/><Relationship Id="rId25" Type="http://schemas.openxmlformats.org/officeDocument/2006/relationships/slideLayout" Target="../slideLayouts/slideLayout161.xml"/><Relationship Id="rId2" Type="http://schemas.openxmlformats.org/officeDocument/2006/relationships/slideLayout" Target="../slideLayouts/slideLayout138.xml"/><Relationship Id="rId16" Type="http://schemas.openxmlformats.org/officeDocument/2006/relationships/slideLayout" Target="../slideLayouts/slideLayout152.xml"/><Relationship Id="rId20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37.xml"/><Relationship Id="rId6" Type="http://schemas.openxmlformats.org/officeDocument/2006/relationships/slideLayout" Target="../slideLayouts/slideLayout142.xml"/><Relationship Id="rId11" Type="http://schemas.openxmlformats.org/officeDocument/2006/relationships/slideLayout" Target="../slideLayouts/slideLayout147.xml"/><Relationship Id="rId24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41.xml"/><Relationship Id="rId15" Type="http://schemas.openxmlformats.org/officeDocument/2006/relationships/slideLayout" Target="../slideLayouts/slideLayout151.xml"/><Relationship Id="rId23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46.xml"/><Relationship Id="rId19" Type="http://schemas.openxmlformats.org/officeDocument/2006/relationships/slideLayout" Target="../slideLayouts/slideLayout155.xml"/><Relationship Id="rId4" Type="http://schemas.openxmlformats.org/officeDocument/2006/relationships/slideLayout" Target="../slideLayouts/slideLayout140.xml"/><Relationship Id="rId9" Type="http://schemas.openxmlformats.org/officeDocument/2006/relationships/slideLayout" Target="../slideLayouts/slideLayout145.xml"/><Relationship Id="rId14" Type="http://schemas.openxmlformats.org/officeDocument/2006/relationships/slideLayout" Target="../slideLayouts/slideLayout150.xml"/><Relationship Id="rId22" Type="http://schemas.openxmlformats.org/officeDocument/2006/relationships/slideLayout" Target="../slideLayouts/slideLayout15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.xml"/><Relationship Id="rId13" Type="http://schemas.openxmlformats.org/officeDocument/2006/relationships/slideLayout" Target="../slideLayouts/slideLayout174.xml"/><Relationship Id="rId18" Type="http://schemas.openxmlformats.org/officeDocument/2006/relationships/slideLayout" Target="../slideLayouts/slideLayout179.xml"/><Relationship Id="rId26" Type="http://schemas.openxmlformats.org/officeDocument/2006/relationships/theme" Target="../theme/theme9.xml"/><Relationship Id="rId3" Type="http://schemas.openxmlformats.org/officeDocument/2006/relationships/slideLayout" Target="../slideLayouts/slideLayout164.xml"/><Relationship Id="rId21" Type="http://schemas.openxmlformats.org/officeDocument/2006/relationships/slideLayout" Target="../slideLayouts/slideLayout182.xml"/><Relationship Id="rId7" Type="http://schemas.openxmlformats.org/officeDocument/2006/relationships/slideLayout" Target="../slideLayouts/slideLayout168.xml"/><Relationship Id="rId12" Type="http://schemas.openxmlformats.org/officeDocument/2006/relationships/slideLayout" Target="../slideLayouts/slideLayout173.xml"/><Relationship Id="rId17" Type="http://schemas.openxmlformats.org/officeDocument/2006/relationships/slideLayout" Target="../slideLayouts/slideLayout178.xml"/><Relationship Id="rId25" Type="http://schemas.openxmlformats.org/officeDocument/2006/relationships/slideLayout" Target="../slideLayouts/slideLayout186.xml"/><Relationship Id="rId2" Type="http://schemas.openxmlformats.org/officeDocument/2006/relationships/slideLayout" Target="../slideLayouts/slideLayout163.xml"/><Relationship Id="rId16" Type="http://schemas.openxmlformats.org/officeDocument/2006/relationships/slideLayout" Target="../slideLayouts/slideLayout177.xml"/><Relationship Id="rId20" Type="http://schemas.openxmlformats.org/officeDocument/2006/relationships/slideLayout" Target="../slideLayouts/slideLayout181.xml"/><Relationship Id="rId1" Type="http://schemas.openxmlformats.org/officeDocument/2006/relationships/slideLayout" Target="../slideLayouts/slideLayout162.xml"/><Relationship Id="rId6" Type="http://schemas.openxmlformats.org/officeDocument/2006/relationships/slideLayout" Target="../slideLayouts/slideLayout167.xml"/><Relationship Id="rId11" Type="http://schemas.openxmlformats.org/officeDocument/2006/relationships/slideLayout" Target="../slideLayouts/slideLayout172.xml"/><Relationship Id="rId24" Type="http://schemas.openxmlformats.org/officeDocument/2006/relationships/slideLayout" Target="../slideLayouts/slideLayout185.xml"/><Relationship Id="rId5" Type="http://schemas.openxmlformats.org/officeDocument/2006/relationships/slideLayout" Target="../slideLayouts/slideLayout166.xml"/><Relationship Id="rId15" Type="http://schemas.openxmlformats.org/officeDocument/2006/relationships/slideLayout" Target="../slideLayouts/slideLayout176.xml"/><Relationship Id="rId23" Type="http://schemas.openxmlformats.org/officeDocument/2006/relationships/slideLayout" Target="../slideLayouts/slideLayout184.xml"/><Relationship Id="rId10" Type="http://schemas.openxmlformats.org/officeDocument/2006/relationships/slideLayout" Target="../slideLayouts/slideLayout171.xml"/><Relationship Id="rId19" Type="http://schemas.openxmlformats.org/officeDocument/2006/relationships/slideLayout" Target="../slideLayouts/slideLayout180.xml"/><Relationship Id="rId4" Type="http://schemas.openxmlformats.org/officeDocument/2006/relationships/slideLayout" Target="../slideLayouts/slideLayout165.xml"/><Relationship Id="rId9" Type="http://schemas.openxmlformats.org/officeDocument/2006/relationships/slideLayout" Target="../slideLayouts/slideLayout170.xml"/><Relationship Id="rId14" Type="http://schemas.openxmlformats.org/officeDocument/2006/relationships/slideLayout" Target="../slideLayouts/slideLayout175.xml"/><Relationship Id="rId22" Type="http://schemas.openxmlformats.org/officeDocument/2006/relationships/slideLayout" Target="../slideLayouts/slideLayout18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4071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0" y="1"/>
            <a:ext cx="3767667" cy="6856413"/>
            <a:chOff x="0" y="0"/>
            <a:chExt cx="1785" cy="4319"/>
          </a:xfrm>
        </p:grpSpPr>
        <p:sp>
          <p:nvSpPr>
            <p:cNvPr id="1032" name="Unknown Shape"/>
            <p:cNvSpPr>
              <a:spLocks/>
            </p:cNvSpPr>
            <p:nvPr/>
          </p:nvSpPr>
          <p:spPr bwMode="auto">
            <a:xfrm>
              <a:off x="0" y="3262"/>
              <a:ext cx="472" cy="802"/>
            </a:xfrm>
            <a:custGeom>
              <a:avLst/>
              <a:gdLst>
                <a:gd name="T0" fmla="*/ 5 w 472"/>
                <a:gd name="T1" fmla="*/ 32 h 802"/>
                <a:gd name="T2" fmla="*/ 189 w 472"/>
                <a:gd name="T3" fmla="*/ 26 h 802"/>
                <a:gd name="T4" fmla="*/ 309 w 472"/>
                <a:gd name="T5" fmla="*/ 66 h 802"/>
                <a:gd name="T6" fmla="*/ 357 w 472"/>
                <a:gd name="T7" fmla="*/ 98 h 802"/>
                <a:gd name="T8" fmla="*/ 413 w 472"/>
                <a:gd name="T9" fmla="*/ 162 h 802"/>
                <a:gd name="T10" fmla="*/ 437 w 472"/>
                <a:gd name="T11" fmla="*/ 250 h 802"/>
                <a:gd name="T12" fmla="*/ 397 w 472"/>
                <a:gd name="T13" fmla="*/ 530 h 802"/>
                <a:gd name="T14" fmla="*/ 341 w 472"/>
                <a:gd name="T15" fmla="*/ 634 h 802"/>
                <a:gd name="T16" fmla="*/ 173 w 472"/>
                <a:gd name="T17" fmla="*/ 714 h 802"/>
                <a:gd name="T18" fmla="*/ 77 w 472"/>
                <a:gd name="T19" fmla="*/ 730 h 802"/>
                <a:gd name="T20" fmla="*/ 69 w 472"/>
                <a:gd name="T21" fmla="*/ 802 h 802"/>
                <a:gd name="T22" fmla="*/ 7 w 472"/>
                <a:gd name="T23" fmla="*/ 788 h 802"/>
                <a:gd name="T24" fmla="*/ 5 w 472"/>
                <a:gd name="T25" fmla="*/ 751 h 802"/>
                <a:gd name="T26" fmla="*/ 37 w 472"/>
                <a:gd name="T27" fmla="*/ 722 h 802"/>
                <a:gd name="T28" fmla="*/ 5 w 472"/>
                <a:gd name="T29" fmla="*/ 670 h 802"/>
                <a:gd name="T30" fmla="*/ 5 w 472"/>
                <a:gd name="T31" fmla="*/ 32 h 8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195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9" y="2441"/>
              <a:ext cx="452" cy="444"/>
              <a:chOff x="0" y="0"/>
              <a:chExt cx="129" cy="157"/>
            </a:xfrm>
          </p:grpSpPr>
          <p:sp>
            <p:nvSpPr>
              <p:cNvPr id="2" name="Unknown Shape"/>
              <p:cNvSpPr>
                <a:spLocks/>
              </p:cNvSpPr>
              <p:nvPr userDrawn="1"/>
            </p:nvSpPr>
            <p:spPr bwMode="auto">
              <a:xfrm>
                <a:off x="0" y="0"/>
                <a:ext cx="41" cy="59"/>
              </a:xfrm>
              <a:custGeom>
                <a:avLst/>
                <a:gdLst>
                  <a:gd name="T0" fmla="*/ 5 w 83"/>
                  <a:gd name="T1" fmla="*/ 2 h 117"/>
                  <a:gd name="T2" fmla="*/ 1 w 83"/>
                  <a:gd name="T3" fmla="*/ 0 h 117"/>
                  <a:gd name="T4" fmla="*/ 0 w 83"/>
                  <a:gd name="T5" fmla="*/ 8 h 117"/>
                  <a:gd name="T6" fmla="*/ 5 w 83"/>
                  <a:gd name="T7" fmla="*/ 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3" name="Unknown Shape"/>
              <p:cNvSpPr>
                <a:spLocks/>
              </p:cNvSpPr>
              <p:nvPr userDrawn="1"/>
            </p:nvSpPr>
            <p:spPr bwMode="auto">
              <a:xfrm>
                <a:off x="59" y="28"/>
                <a:ext cx="70" cy="49"/>
              </a:xfrm>
              <a:custGeom>
                <a:avLst/>
                <a:gdLst>
                  <a:gd name="T0" fmla="*/ 0 w 140"/>
                  <a:gd name="T1" fmla="*/ 7 h 98"/>
                  <a:gd name="T2" fmla="*/ 8 w 140"/>
                  <a:gd name="T3" fmla="*/ 0 h 98"/>
                  <a:gd name="T4" fmla="*/ 9 w 140"/>
                  <a:gd name="T5" fmla="*/ 4 h 98"/>
                  <a:gd name="T6" fmla="*/ 0 w 140"/>
                  <a:gd name="T7" fmla="*/ 7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4" name="Unknown Shape"/>
              <p:cNvSpPr>
                <a:spLocks/>
              </p:cNvSpPr>
              <p:nvPr userDrawn="1"/>
            </p:nvSpPr>
            <p:spPr bwMode="auto">
              <a:xfrm>
                <a:off x="44" y="132"/>
                <a:ext cx="73" cy="25"/>
              </a:xfrm>
              <a:custGeom>
                <a:avLst/>
                <a:gdLst>
                  <a:gd name="T0" fmla="*/ 0 w 145"/>
                  <a:gd name="T1" fmla="*/ 1 h 49"/>
                  <a:gd name="T2" fmla="*/ 10 w 145"/>
                  <a:gd name="T3" fmla="*/ 0 h 49"/>
                  <a:gd name="T4" fmla="*/ 9 w 145"/>
                  <a:gd name="T5" fmla="*/ 4 h 49"/>
                  <a:gd name="T6" fmla="*/ 0 w 145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sp>
          <p:nvSpPr>
            <p:cNvPr id="1034" name="Unknown Shape"/>
            <p:cNvSpPr>
              <a:spLocks/>
            </p:cNvSpPr>
            <p:nvPr/>
          </p:nvSpPr>
          <p:spPr bwMode="auto">
            <a:xfrm>
              <a:off x="95" y="1736"/>
              <a:ext cx="710" cy="768"/>
            </a:xfrm>
            <a:custGeom>
              <a:avLst/>
              <a:gdLst>
                <a:gd name="T0" fmla="*/ 14 w 710"/>
                <a:gd name="T1" fmla="*/ 416 h 768"/>
                <a:gd name="T2" fmla="*/ 14 w 710"/>
                <a:gd name="T3" fmla="*/ 272 h 768"/>
                <a:gd name="T4" fmla="*/ 102 w 710"/>
                <a:gd name="T5" fmla="*/ 144 h 768"/>
                <a:gd name="T6" fmla="*/ 150 w 710"/>
                <a:gd name="T7" fmla="*/ 96 h 768"/>
                <a:gd name="T8" fmla="*/ 198 w 710"/>
                <a:gd name="T9" fmla="*/ 64 h 768"/>
                <a:gd name="T10" fmla="*/ 350 w 710"/>
                <a:gd name="T11" fmla="*/ 0 h 768"/>
                <a:gd name="T12" fmla="*/ 534 w 710"/>
                <a:gd name="T13" fmla="*/ 8 h 768"/>
                <a:gd name="T14" fmla="*/ 662 w 710"/>
                <a:gd name="T15" fmla="*/ 96 h 768"/>
                <a:gd name="T16" fmla="*/ 710 w 710"/>
                <a:gd name="T17" fmla="*/ 200 h 768"/>
                <a:gd name="T18" fmla="*/ 702 w 710"/>
                <a:gd name="T19" fmla="*/ 400 h 768"/>
                <a:gd name="T20" fmla="*/ 678 w 710"/>
                <a:gd name="T21" fmla="*/ 448 h 768"/>
                <a:gd name="T22" fmla="*/ 550 w 710"/>
                <a:gd name="T23" fmla="*/ 632 h 768"/>
                <a:gd name="T24" fmla="*/ 518 w 710"/>
                <a:gd name="T25" fmla="*/ 656 h 768"/>
                <a:gd name="T26" fmla="*/ 470 w 710"/>
                <a:gd name="T27" fmla="*/ 664 h 768"/>
                <a:gd name="T28" fmla="*/ 518 w 710"/>
                <a:gd name="T29" fmla="*/ 680 h 768"/>
                <a:gd name="T30" fmla="*/ 566 w 710"/>
                <a:gd name="T31" fmla="*/ 696 h 768"/>
                <a:gd name="T32" fmla="*/ 574 w 710"/>
                <a:gd name="T33" fmla="*/ 720 h 768"/>
                <a:gd name="T34" fmla="*/ 526 w 710"/>
                <a:gd name="T35" fmla="*/ 736 h 768"/>
                <a:gd name="T36" fmla="*/ 502 w 710"/>
                <a:gd name="T37" fmla="*/ 752 h 768"/>
                <a:gd name="T38" fmla="*/ 454 w 710"/>
                <a:gd name="T39" fmla="*/ 768 h 768"/>
                <a:gd name="T40" fmla="*/ 438 w 710"/>
                <a:gd name="T41" fmla="*/ 712 h 768"/>
                <a:gd name="T42" fmla="*/ 246 w 710"/>
                <a:gd name="T43" fmla="*/ 688 h 768"/>
                <a:gd name="T44" fmla="*/ 134 w 710"/>
                <a:gd name="T45" fmla="*/ 648 h 768"/>
                <a:gd name="T46" fmla="*/ 110 w 710"/>
                <a:gd name="T47" fmla="*/ 624 h 768"/>
                <a:gd name="T48" fmla="*/ 78 w 710"/>
                <a:gd name="T49" fmla="*/ 576 h 768"/>
                <a:gd name="T50" fmla="*/ 54 w 710"/>
                <a:gd name="T51" fmla="*/ 464 h 768"/>
                <a:gd name="T52" fmla="*/ 30 w 710"/>
                <a:gd name="T53" fmla="*/ 408 h 768"/>
                <a:gd name="T54" fmla="*/ 22 w 710"/>
                <a:gd name="T55" fmla="*/ 384 h 768"/>
                <a:gd name="T56" fmla="*/ 14 w 710"/>
                <a:gd name="T57" fmla="*/ 416 h 7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195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14" y="1746"/>
              <a:ext cx="1771" cy="1741"/>
              <a:chOff x="0" y="0"/>
              <a:chExt cx="902" cy="833"/>
            </a:xfrm>
          </p:grpSpPr>
          <p:sp>
            <p:nvSpPr>
              <p:cNvPr id="1062" name="Unknown Shape"/>
              <p:cNvSpPr>
                <a:spLocks/>
              </p:cNvSpPr>
              <p:nvPr userDrawn="1"/>
            </p:nvSpPr>
            <p:spPr bwMode="auto">
              <a:xfrm rot="373330" flipH="1">
                <a:off x="83" y="0"/>
                <a:ext cx="313" cy="303"/>
              </a:xfrm>
              <a:custGeom>
                <a:avLst/>
                <a:gdLst>
                  <a:gd name="T0" fmla="*/ 198 w 217"/>
                  <a:gd name="T1" fmla="*/ 910 h 210"/>
                  <a:gd name="T2" fmla="*/ 159 w 217"/>
                  <a:gd name="T3" fmla="*/ 860 h 210"/>
                  <a:gd name="T4" fmla="*/ 114 w 217"/>
                  <a:gd name="T5" fmla="*/ 785 h 210"/>
                  <a:gd name="T6" fmla="*/ 66 w 217"/>
                  <a:gd name="T7" fmla="*/ 687 h 210"/>
                  <a:gd name="T8" fmla="*/ 20 w 217"/>
                  <a:gd name="T9" fmla="*/ 584 h 210"/>
                  <a:gd name="T10" fmla="*/ 0 w 217"/>
                  <a:gd name="T11" fmla="*/ 473 h 210"/>
                  <a:gd name="T12" fmla="*/ 1 w 217"/>
                  <a:gd name="T13" fmla="*/ 354 h 210"/>
                  <a:gd name="T14" fmla="*/ 39 w 217"/>
                  <a:gd name="T15" fmla="*/ 245 h 210"/>
                  <a:gd name="T16" fmla="*/ 117 w 217"/>
                  <a:gd name="T17" fmla="*/ 154 h 210"/>
                  <a:gd name="T18" fmla="*/ 196 w 217"/>
                  <a:gd name="T19" fmla="*/ 95 h 210"/>
                  <a:gd name="T20" fmla="*/ 260 w 217"/>
                  <a:gd name="T21" fmla="*/ 52 h 210"/>
                  <a:gd name="T22" fmla="*/ 312 w 217"/>
                  <a:gd name="T23" fmla="*/ 29 h 210"/>
                  <a:gd name="T24" fmla="*/ 352 w 217"/>
                  <a:gd name="T25" fmla="*/ 20 h 210"/>
                  <a:gd name="T26" fmla="*/ 381 w 217"/>
                  <a:gd name="T27" fmla="*/ 20 h 210"/>
                  <a:gd name="T28" fmla="*/ 450 w 217"/>
                  <a:gd name="T29" fmla="*/ 0 h 210"/>
                  <a:gd name="T30" fmla="*/ 639 w 217"/>
                  <a:gd name="T31" fmla="*/ 36 h 210"/>
                  <a:gd name="T32" fmla="*/ 692 w 217"/>
                  <a:gd name="T33" fmla="*/ 52 h 210"/>
                  <a:gd name="T34" fmla="*/ 744 w 217"/>
                  <a:gd name="T35" fmla="*/ 66 h 210"/>
                  <a:gd name="T36" fmla="*/ 789 w 217"/>
                  <a:gd name="T37" fmla="*/ 81 h 210"/>
                  <a:gd name="T38" fmla="*/ 822 w 217"/>
                  <a:gd name="T39" fmla="*/ 100 h 210"/>
                  <a:gd name="T40" fmla="*/ 860 w 217"/>
                  <a:gd name="T41" fmla="*/ 117 h 210"/>
                  <a:gd name="T42" fmla="*/ 889 w 217"/>
                  <a:gd name="T43" fmla="*/ 137 h 210"/>
                  <a:gd name="T44" fmla="*/ 912 w 217"/>
                  <a:gd name="T45" fmla="*/ 164 h 210"/>
                  <a:gd name="T46" fmla="*/ 939 w 217"/>
                  <a:gd name="T47" fmla="*/ 196 h 210"/>
                  <a:gd name="T48" fmla="*/ 889 w 217"/>
                  <a:gd name="T49" fmla="*/ 175 h 210"/>
                  <a:gd name="T50" fmla="*/ 841 w 217"/>
                  <a:gd name="T51" fmla="*/ 156 h 210"/>
                  <a:gd name="T52" fmla="*/ 793 w 217"/>
                  <a:gd name="T53" fmla="*/ 144 h 210"/>
                  <a:gd name="T54" fmla="*/ 744 w 217"/>
                  <a:gd name="T55" fmla="*/ 128 h 210"/>
                  <a:gd name="T56" fmla="*/ 705 w 217"/>
                  <a:gd name="T57" fmla="*/ 117 h 210"/>
                  <a:gd name="T58" fmla="*/ 664 w 217"/>
                  <a:gd name="T59" fmla="*/ 114 h 210"/>
                  <a:gd name="T60" fmla="*/ 617 w 217"/>
                  <a:gd name="T61" fmla="*/ 107 h 210"/>
                  <a:gd name="T62" fmla="*/ 578 w 217"/>
                  <a:gd name="T63" fmla="*/ 107 h 210"/>
                  <a:gd name="T64" fmla="*/ 541 w 217"/>
                  <a:gd name="T65" fmla="*/ 107 h 210"/>
                  <a:gd name="T66" fmla="*/ 502 w 217"/>
                  <a:gd name="T67" fmla="*/ 108 h 210"/>
                  <a:gd name="T68" fmla="*/ 462 w 217"/>
                  <a:gd name="T69" fmla="*/ 117 h 210"/>
                  <a:gd name="T70" fmla="*/ 428 w 217"/>
                  <a:gd name="T71" fmla="*/ 127 h 210"/>
                  <a:gd name="T72" fmla="*/ 394 w 217"/>
                  <a:gd name="T73" fmla="*/ 144 h 210"/>
                  <a:gd name="T74" fmla="*/ 353 w 217"/>
                  <a:gd name="T75" fmla="*/ 156 h 210"/>
                  <a:gd name="T76" fmla="*/ 320 w 217"/>
                  <a:gd name="T77" fmla="*/ 177 h 210"/>
                  <a:gd name="T78" fmla="*/ 286 w 217"/>
                  <a:gd name="T79" fmla="*/ 198 h 210"/>
                  <a:gd name="T80" fmla="*/ 225 w 217"/>
                  <a:gd name="T81" fmla="*/ 264 h 210"/>
                  <a:gd name="T82" fmla="*/ 183 w 217"/>
                  <a:gd name="T83" fmla="*/ 346 h 210"/>
                  <a:gd name="T84" fmla="*/ 159 w 217"/>
                  <a:gd name="T85" fmla="*/ 447 h 210"/>
                  <a:gd name="T86" fmla="*/ 150 w 217"/>
                  <a:gd name="T87" fmla="*/ 547 h 210"/>
                  <a:gd name="T88" fmla="*/ 150 w 217"/>
                  <a:gd name="T89" fmla="*/ 657 h 210"/>
                  <a:gd name="T90" fmla="*/ 164 w 217"/>
                  <a:gd name="T91" fmla="*/ 753 h 210"/>
                  <a:gd name="T92" fmla="*/ 177 w 217"/>
                  <a:gd name="T93" fmla="*/ 841 h 210"/>
                  <a:gd name="T94" fmla="*/ 198 w 217"/>
                  <a:gd name="T95" fmla="*/ 910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63" name="Unknown Shape"/>
              <p:cNvSpPr>
                <a:spLocks/>
              </p:cNvSpPr>
              <p:nvPr userDrawn="1"/>
            </p:nvSpPr>
            <p:spPr bwMode="auto">
              <a:xfrm rot="373330" flipH="1">
                <a:off x="0" y="56"/>
                <a:ext cx="262" cy="308"/>
              </a:xfrm>
              <a:custGeom>
                <a:avLst/>
                <a:gdLst>
                  <a:gd name="T0" fmla="*/ 468 w 182"/>
                  <a:gd name="T1" fmla="*/ 0 h 213"/>
                  <a:gd name="T2" fmla="*/ 481 w 182"/>
                  <a:gd name="T3" fmla="*/ 9 h 213"/>
                  <a:gd name="T4" fmla="*/ 508 w 182"/>
                  <a:gd name="T5" fmla="*/ 36 h 213"/>
                  <a:gd name="T6" fmla="*/ 546 w 182"/>
                  <a:gd name="T7" fmla="*/ 80 h 213"/>
                  <a:gd name="T8" fmla="*/ 589 w 182"/>
                  <a:gd name="T9" fmla="*/ 145 h 213"/>
                  <a:gd name="T10" fmla="*/ 623 w 182"/>
                  <a:gd name="T11" fmla="*/ 226 h 213"/>
                  <a:gd name="T12" fmla="*/ 645 w 182"/>
                  <a:gd name="T13" fmla="*/ 333 h 213"/>
                  <a:gd name="T14" fmla="*/ 645 w 182"/>
                  <a:gd name="T15" fmla="*/ 460 h 213"/>
                  <a:gd name="T16" fmla="*/ 618 w 182"/>
                  <a:gd name="T17" fmla="*/ 609 h 213"/>
                  <a:gd name="T18" fmla="*/ 603 w 182"/>
                  <a:gd name="T19" fmla="*/ 651 h 213"/>
                  <a:gd name="T20" fmla="*/ 584 w 182"/>
                  <a:gd name="T21" fmla="*/ 685 h 213"/>
                  <a:gd name="T22" fmla="*/ 564 w 182"/>
                  <a:gd name="T23" fmla="*/ 723 h 213"/>
                  <a:gd name="T24" fmla="*/ 537 w 182"/>
                  <a:gd name="T25" fmla="*/ 756 h 213"/>
                  <a:gd name="T26" fmla="*/ 501 w 182"/>
                  <a:gd name="T27" fmla="*/ 787 h 213"/>
                  <a:gd name="T28" fmla="*/ 471 w 182"/>
                  <a:gd name="T29" fmla="*/ 811 h 213"/>
                  <a:gd name="T30" fmla="*/ 439 w 182"/>
                  <a:gd name="T31" fmla="*/ 834 h 213"/>
                  <a:gd name="T32" fmla="*/ 394 w 182"/>
                  <a:gd name="T33" fmla="*/ 853 h 213"/>
                  <a:gd name="T34" fmla="*/ 353 w 182"/>
                  <a:gd name="T35" fmla="*/ 862 h 213"/>
                  <a:gd name="T36" fmla="*/ 311 w 182"/>
                  <a:gd name="T37" fmla="*/ 873 h 213"/>
                  <a:gd name="T38" fmla="*/ 263 w 182"/>
                  <a:gd name="T39" fmla="*/ 881 h 213"/>
                  <a:gd name="T40" fmla="*/ 212 w 182"/>
                  <a:gd name="T41" fmla="*/ 881 h 213"/>
                  <a:gd name="T42" fmla="*/ 157 w 182"/>
                  <a:gd name="T43" fmla="*/ 873 h 213"/>
                  <a:gd name="T44" fmla="*/ 108 w 182"/>
                  <a:gd name="T45" fmla="*/ 862 h 213"/>
                  <a:gd name="T46" fmla="*/ 50 w 182"/>
                  <a:gd name="T47" fmla="*/ 843 h 213"/>
                  <a:gd name="T48" fmla="*/ 0 w 182"/>
                  <a:gd name="T49" fmla="*/ 821 h 213"/>
                  <a:gd name="T50" fmla="*/ 48 w 182"/>
                  <a:gd name="T51" fmla="*/ 853 h 213"/>
                  <a:gd name="T52" fmla="*/ 95 w 182"/>
                  <a:gd name="T53" fmla="*/ 873 h 213"/>
                  <a:gd name="T54" fmla="*/ 143 w 182"/>
                  <a:gd name="T55" fmla="*/ 895 h 213"/>
                  <a:gd name="T56" fmla="*/ 184 w 182"/>
                  <a:gd name="T57" fmla="*/ 910 h 213"/>
                  <a:gd name="T58" fmla="*/ 226 w 182"/>
                  <a:gd name="T59" fmla="*/ 923 h 213"/>
                  <a:gd name="T60" fmla="*/ 272 w 182"/>
                  <a:gd name="T61" fmla="*/ 928 h 213"/>
                  <a:gd name="T62" fmla="*/ 312 w 182"/>
                  <a:gd name="T63" fmla="*/ 930 h 213"/>
                  <a:gd name="T64" fmla="*/ 354 w 182"/>
                  <a:gd name="T65" fmla="*/ 930 h 213"/>
                  <a:gd name="T66" fmla="*/ 392 w 182"/>
                  <a:gd name="T67" fmla="*/ 928 h 213"/>
                  <a:gd name="T68" fmla="*/ 429 w 182"/>
                  <a:gd name="T69" fmla="*/ 920 h 213"/>
                  <a:gd name="T70" fmla="*/ 462 w 182"/>
                  <a:gd name="T71" fmla="*/ 910 h 213"/>
                  <a:gd name="T72" fmla="*/ 497 w 182"/>
                  <a:gd name="T73" fmla="*/ 901 h 213"/>
                  <a:gd name="T74" fmla="*/ 528 w 182"/>
                  <a:gd name="T75" fmla="*/ 889 h 213"/>
                  <a:gd name="T76" fmla="*/ 557 w 182"/>
                  <a:gd name="T77" fmla="*/ 870 h 213"/>
                  <a:gd name="T78" fmla="*/ 584 w 182"/>
                  <a:gd name="T79" fmla="*/ 853 h 213"/>
                  <a:gd name="T80" fmla="*/ 609 w 182"/>
                  <a:gd name="T81" fmla="*/ 834 h 213"/>
                  <a:gd name="T82" fmla="*/ 678 w 182"/>
                  <a:gd name="T83" fmla="*/ 768 h 213"/>
                  <a:gd name="T84" fmla="*/ 726 w 182"/>
                  <a:gd name="T85" fmla="*/ 704 h 213"/>
                  <a:gd name="T86" fmla="*/ 754 w 182"/>
                  <a:gd name="T87" fmla="*/ 629 h 213"/>
                  <a:gd name="T88" fmla="*/ 769 w 182"/>
                  <a:gd name="T89" fmla="*/ 561 h 213"/>
                  <a:gd name="T90" fmla="*/ 779 w 182"/>
                  <a:gd name="T91" fmla="*/ 487 h 213"/>
                  <a:gd name="T92" fmla="*/ 779 w 182"/>
                  <a:gd name="T93" fmla="*/ 414 h 213"/>
                  <a:gd name="T94" fmla="*/ 782 w 182"/>
                  <a:gd name="T95" fmla="*/ 346 h 213"/>
                  <a:gd name="T96" fmla="*/ 741 w 182"/>
                  <a:gd name="T97" fmla="*/ 202 h 213"/>
                  <a:gd name="T98" fmla="*/ 671 w 182"/>
                  <a:gd name="T99" fmla="*/ 90 h 213"/>
                  <a:gd name="T100" fmla="*/ 646 w 182"/>
                  <a:gd name="T101" fmla="*/ 80 h 213"/>
                  <a:gd name="T102" fmla="*/ 632 w 182"/>
                  <a:gd name="T103" fmla="*/ 67 h 213"/>
                  <a:gd name="T104" fmla="*/ 609 w 182"/>
                  <a:gd name="T105" fmla="*/ 56 h 213"/>
                  <a:gd name="T106" fmla="*/ 593 w 182"/>
                  <a:gd name="T107" fmla="*/ 48 h 213"/>
                  <a:gd name="T108" fmla="*/ 567 w 182"/>
                  <a:gd name="T109" fmla="*/ 39 h 213"/>
                  <a:gd name="T110" fmla="*/ 541 w 182"/>
                  <a:gd name="T111" fmla="*/ 27 h 213"/>
                  <a:gd name="T112" fmla="*/ 510 w 182"/>
                  <a:gd name="T113" fmla="*/ 13 h 213"/>
                  <a:gd name="T114" fmla="*/ 468 w 182"/>
                  <a:gd name="T115" fmla="*/ 0 h 21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64" name="Unknown Shape"/>
              <p:cNvSpPr>
                <a:spLocks/>
              </p:cNvSpPr>
              <p:nvPr userDrawn="1"/>
            </p:nvSpPr>
            <p:spPr bwMode="auto">
              <a:xfrm rot="373330" flipH="1">
                <a:off x="80" y="120"/>
                <a:ext cx="93" cy="156"/>
              </a:xfrm>
              <a:custGeom>
                <a:avLst/>
                <a:gdLst>
                  <a:gd name="T0" fmla="*/ 26 w 128"/>
                  <a:gd name="T1" fmla="*/ 0 h 217"/>
                  <a:gd name="T2" fmla="*/ 29 w 128"/>
                  <a:gd name="T3" fmla="*/ 2 h 217"/>
                  <a:gd name="T4" fmla="*/ 32 w 128"/>
                  <a:gd name="T5" fmla="*/ 7 h 217"/>
                  <a:gd name="T6" fmla="*/ 34 w 128"/>
                  <a:gd name="T7" fmla="*/ 14 h 217"/>
                  <a:gd name="T8" fmla="*/ 36 w 128"/>
                  <a:gd name="T9" fmla="*/ 21 h 217"/>
                  <a:gd name="T10" fmla="*/ 36 w 128"/>
                  <a:gd name="T11" fmla="*/ 30 h 217"/>
                  <a:gd name="T12" fmla="*/ 32 w 128"/>
                  <a:gd name="T13" fmla="*/ 39 h 217"/>
                  <a:gd name="T14" fmla="*/ 26 w 128"/>
                  <a:gd name="T15" fmla="*/ 48 h 217"/>
                  <a:gd name="T16" fmla="*/ 17 w 128"/>
                  <a:gd name="T17" fmla="*/ 58 h 217"/>
                  <a:gd name="T18" fmla="*/ 14 w 128"/>
                  <a:gd name="T19" fmla="*/ 57 h 217"/>
                  <a:gd name="T20" fmla="*/ 11 w 128"/>
                  <a:gd name="T21" fmla="*/ 56 h 217"/>
                  <a:gd name="T22" fmla="*/ 7 w 128"/>
                  <a:gd name="T23" fmla="*/ 55 h 217"/>
                  <a:gd name="T24" fmla="*/ 5 w 128"/>
                  <a:gd name="T25" fmla="*/ 54 h 217"/>
                  <a:gd name="T26" fmla="*/ 2 w 128"/>
                  <a:gd name="T27" fmla="*/ 52 h 217"/>
                  <a:gd name="T28" fmla="*/ 1 w 128"/>
                  <a:gd name="T29" fmla="*/ 50 h 217"/>
                  <a:gd name="T30" fmla="*/ 0 w 128"/>
                  <a:gd name="T31" fmla="*/ 49 h 217"/>
                  <a:gd name="T32" fmla="*/ 1 w 128"/>
                  <a:gd name="T33" fmla="*/ 47 h 217"/>
                  <a:gd name="T34" fmla="*/ 4 w 128"/>
                  <a:gd name="T35" fmla="*/ 45 h 217"/>
                  <a:gd name="T36" fmla="*/ 8 w 128"/>
                  <a:gd name="T37" fmla="*/ 43 h 217"/>
                  <a:gd name="T38" fmla="*/ 12 w 128"/>
                  <a:gd name="T39" fmla="*/ 40 h 217"/>
                  <a:gd name="T40" fmla="*/ 17 w 128"/>
                  <a:gd name="T41" fmla="*/ 36 h 217"/>
                  <a:gd name="T42" fmla="*/ 22 w 128"/>
                  <a:gd name="T43" fmla="*/ 30 h 217"/>
                  <a:gd name="T44" fmla="*/ 25 w 128"/>
                  <a:gd name="T45" fmla="*/ 22 h 217"/>
                  <a:gd name="T46" fmla="*/ 27 w 128"/>
                  <a:gd name="T47" fmla="*/ 12 h 217"/>
                  <a:gd name="T48" fmla="*/ 26 w 128"/>
                  <a:gd name="T49" fmla="*/ 0 h 2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65" name="Unknown Shape"/>
              <p:cNvSpPr>
                <a:spLocks/>
              </p:cNvSpPr>
              <p:nvPr userDrawn="1"/>
            </p:nvSpPr>
            <p:spPr bwMode="auto">
              <a:xfrm rot="373330" flipH="1">
                <a:off x="272" y="323"/>
                <a:ext cx="85" cy="93"/>
              </a:xfrm>
              <a:custGeom>
                <a:avLst/>
                <a:gdLst>
                  <a:gd name="T0" fmla="*/ 20 w 117"/>
                  <a:gd name="T1" fmla="*/ 0 h 132"/>
                  <a:gd name="T2" fmla="*/ 0 w 117"/>
                  <a:gd name="T3" fmla="*/ 6 h 132"/>
                  <a:gd name="T4" fmla="*/ 1 w 117"/>
                  <a:gd name="T5" fmla="*/ 6 h 132"/>
                  <a:gd name="T6" fmla="*/ 4 w 117"/>
                  <a:gd name="T7" fmla="*/ 7 h 132"/>
                  <a:gd name="T8" fmla="*/ 8 w 117"/>
                  <a:gd name="T9" fmla="*/ 9 h 132"/>
                  <a:gd name="T10" fmla="*/ 12 w 117"/>
                  <a:gd name="T11" fmla="*/ 11 h 132"/>
                  <a:gd name="T12" fmla="*/ 18 w 117"/>
                  <a:gd name="T13" fmla="*/ 16 h 132"/>
                  <a:gd name="T14" fmla="*/ 23 w 117"/>
                  <a:gd name="T15" fmla="*/ 19 h 132"/>
                  <a:gd name="T16" fmla="*/ 28 w 117"/>
                  <a:gd name="T17" fmla="*/ 25 h 132"/>
                  <a:gd name="T18" fmla="*/ 32 w 117"/>
                  <a:gd name="T19" fmla="*/ 33 h 132"/>
                  <a:gd name="T20" fmla="*/ 33 w 117"/>
                  <a:gd name="T21" fmla="*/ 30 h 132"/>
                  <a:gd name="T22" fmla="*/ 32 w 117"/>
                  <a:gd name="T23" fmla="*/ 26 h 132"/>
                  <a:gd name="T24" fmla="*/ 30 w 117"/>
                  <a:gd name="T25" fmla="*/ 22 h 132"/>
                  <a:gd name="T26" fmla="*/ 28 w 117"/>
                  <a:gd name="T27" fmla="*/ 18 h 132"/>
                  <a:gd name="T28" fmla="*/ 25 w 117"/>
                  <a:gd name="T29" fmla="*/ 14 h 132"/>
                  <a:gd name="T30" fmla="*/ 22 w 117"/>
                  <a:gd name="T31" fmla="*/ 11 h 132"/>
                  <a:gd name="T32" fmla="*/ 19 w 117"/>
                  <a:gd name="T33" fmla="*/ 9 h 132"/>
                  <a:gd name="T34" fmla="*/ 17 w 117"/>
                  <a:gd name="T35" fmla="*/ 8 h 132"/>
                  <a:gd name="T36" fmla="*/ 19 w 117"/>
                  <a:gd name="T37" fmla="*/ 7 h 132"/>
                  <a:gd name="T38" fmla="*/ 22 w 117"/>
                  <a:gd name="T39" fmla="*/ 7 h 132"/>
                  <a:gd name="T40" fmla="*/ 25 w 117"/>
                  <a:gd name="T41" fmla="*/ 6 h 132"/>
                  <a:gd name="T42" fmla="*/ 28 w 117"/>
                  <a:gd name="T43" fmla="*/ 6 h 132"/>
                  <a:gd name="T44" fmla="*/ 29 w 117"/>
                  <a:gd name="T45" fmla="*/ 6 h 132"/>
                  <a:gd name="T46" fmla="*/ 30 w 117"/>
                  <a:gd name="T47" fmla="*/ 6 h 132"/>
                  <a:gd name="T48" fmla="*/ 32 w 117"/>
                  <a:gd name="T49" fmla="*/ 6 h 132"/>
                  <a:gd name="T50" fmla="*/ 32 w 117"/>
                  <a:gd name="T51" fmla="*/ 6 h 132"/>
                  <a:gd name="T52" fmla="*/ 20 w 117"/>
                  <a:gd name="T53" fmla="*/ 0 h 1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66" name="Unknown Shape"/>
              <p:cNvSpPr>
                <a:spLocks/>
              </p:cNvSpPr>
              <p:nvPr userDrawn="1"/>
            </p:nvSpPr>
            <p:spPr bwMode="auto">
              <a:xfrm rot="373330" flipH="1">
                <a:off x="248" y="348"/>
                <a:ext cx="21" cy="55"/>
              </a:xfrm>
              <a:custGeom>
                <a:avLst/>
                <a:gdLst>
                  <a:gd name="T0" fmla="*/ 8 w 29"/>
                  <a:gd name="T1" fmla="*/ 0 h 77"/>
                  <a:gd name="T2" fmla="*/ 7 w 29"/>
                  <a:gd name="T3" fmla="*/ 0 h 77"/>
                  <a:gd name="T4" fmla="*/ 5 w 29"/>
                  <a:gd name="T5" fmla="*/ 1 h 77"/>
                  <a:gd name="T6" fmla="*/ 3 w 29"/>
                  <a:gd name="T7" fmla="*/ 2 h 77"/>
                  <a:gd name="T8" fmla="*/ 1 w 29"/>
                  <a:gd name="T9" fmla="*/ 5 h 77"/>
                  <a:gd name="T10" fmla="*/ 1 w 29"/>
                  <a:gd name="T11" fmla="*/ 8 h 77"/>
                  <a:gd name="T12" fmla="*/ 0 w 29"/>
                  <a:gd name="T13" fmla="*/ 11 h 77"/>
                  <a:gd name="T14" fmla="*/ 1 w 29"/>
                  <a:gd name="T15" fmla="*/ 16 h 77"/>
                  <a:gd name="T16" fmla="*/ 3 w 29"/>
                  <a:gd name="T17" fmla="*/ 20 h 77"/>
                  <a:gd name="T18" fmla="*/ 4 w 29"/>
                  <a:gd name="T19" fmla="*/ 14 h 77"/>
                  <a:gd name="T20" fmla="*/ 5 w 29"/>
                  <a:gd name="T21" fmla="*/ 10 h 77"/>
                  <a:gd name="T22" fmla="*/ 7 w 29"/>
                  <a:gd name="T23" fmla="*/ 6 h 77"/>
                  <a:gd name="T24" fmla="*/ 8 w 29"/>
                  <a:gd name="T25" fmla="*/ 0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294" y="464"/>
                <a:ext cx="608" cy="369"/>
                <a:chOff x="0" y="0"/>
                <a:chExt cx="608" cy="369"/>
              </a:xfrm>
            </p:grpSpPr>
            <p:sp>
              <p:nvSpPr>
                <p:cNvPr id="1068" name="Unknown Shape"/>
                <p:cNvSpPr>
                  <a:spLocks/>
                </p:cNvSpPr>
                <p:nvPr userDrawn="1"/>
              </p:nvSpPr>
              <p:spPr bwMode="auto">
                <a:xfrm rot="4200091">
                  <a:off x="114" y="94"/>
                  <a:ext cx="143" cy="390"/>
                </a:xfrm>
                <a:custGeom>
                  <a:avLst/>
                  <a:gdLst>
                    <a:gd name="T0" fmla="*/ 3 w 207"/>
                    <a:gd name="T1" fmla="*/ 10 h 564"/>
                    <a:gd name="T2" fmla="*/ 1 w 207"/>
                    <a:gd name="T3" fmla="*/ 17 h 564"/>
                    <a:gd name="T4" fmla="*/ 1 w 207"/>
                    <a:gd name="T5" fmla="*/ 23 h 564"/>
                    <a:gd name="T6" fmla="*/ 0 w 207"/>
                    <a:gd name="T7" fmla="*/ 28 h 564"/>
                    <a:gd name="T8" fmla="*/ 0 w 207"/>
                    <a:gd name="T9" fmla="*/ 35 h 564"/>
                    <a:gd name="T10" fmla="*/ 1 w 207"/>
                    <a:gd name="T11" fmla="*/ 41 h 564"/>
                    <a:gd name="T12" fmla="*/ 1 w 207"/>
                    <a:gd name="T13" fmla="*/ 48 h 564"/>
                    <a:gd name="T14" fmla="*/ 4 w 207"/>
                    <a:gd name="T15" fmla="*/ 57 h 564"/>
                    <a:gd name="T16" fmla="*/ 7 w 207"/>
                    <a:gd name="T17" fmla="*/ 66 h 564"/>
                    <a:gd name="T18" fmla="*/ 10 w 207"/>
                    <a:gd name="T19" fmla="*/ 75 h 564"/>
                    <a:gd name="T20" fmla="*/ 14 w 207"/>
                    <a:gd name="T21" fmla="*/ 83 h 564"/>
                    <a:gd name="T22" fmla="*/ 19 w 207"/>
                    <a:gd name="T23" fmla="*/ 93 h 564"/>
                    <a:gd name="T24" fmla="*/ 24 w 207"/>
                    <a:gd name="T25" fmla="*/ 102 h 564"/>
                    <a:gd name="T26" fmla="*/ 30 w 207"/>
                    <a:gd name="T27" fmla="*/ 111 h 564"/>
                    <a:gd name="T28" fmla="*/ 36 w 207"/>
                    <a:gd name="T29" fmla="*/ 118 h 564"/>
                    <a:gd name="T30" fmla="*/ 41 w 207"/>
                    <a:gd name="T31" fmla="*/ 124 h 564"/>
                    <a:gd name="T32" fmla="*/ 47 w 207"/>
                    <a:gd name="T33" fmla="*/ 129 h 564"/>
                    <a:gd name="T34" fmla="*/ 37 w 207"/>
                    <a:gd name="T35" fmla="*/ 114 h 564"/>
                    <a:gd name="T36" fmla="*/ 29 w 207"/>
                    <a:gd name="T37" fmla="*/ 102 h 564"/>
                    <a:gd name="T38" fmla="*/ 23 w 207"/>
                    <a:gd name="T39" fmla="*/ 93 h 564"/>
                    <a:gd name="T40" fmla="*/ 19 w 207"/>
                    <a:gd name="T41" fmla="*/ 84 h 564"/>
                    <a:gd name="T42" fmla="*/ 17 w 207"/>
                    <a:gd name="T43" fmla="*/ 77 h 564"/>
                    <a:gd name="T44" fmla="*/ 15 w 207"/>
                    <a:gd name="T45" fmla="*/ 71 h 564"/>
                    <a:gd name="T46" fmla="*/ 15 w 207"/>
                    <a:gd name="T47" fmla="*/ 65 h 564"/>
                    <a:gd name="T48" fmla="*/ 13 w 207"/>
                    <a:gd name="T49" fmla="*/ 59 h 564"/>
                    <a:gd name="T50" fmla="*/ 10 w 207"/>
                    <a:gd name="T51" fmla="*/ 47 h 564"/>
                    <a:gd name="T52" fmla="*/ 9 w 207"/>
                    <a:gd name="T53" fmla="*/ 32 h 564"/>
                    <a:gd name="T54" fmla="*/ 10 w 207"/>
                    <a:gd name="T55" fmla="*/ 16 h 564"/>
                    <a:gd name="T56" fmla="*/ 12 w 207"/>
                    <a:gd name="T57" fmla="*/ 0 h 564"/>
                    <a:gd name="T58" fmla="*/ 3 w 207"/>
                    <a:gd name="T59" fmla="*/ 10 h 56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800">
                    <a:solidFill>
                      <a:srgbClr val="006699"/>
                    </a:solidFill>
                  </a:endParaRPr>
                </a:p>
              </p:txBody>
            </p:sp>
            <p:sp>
              <p:nvSpPr>
                <p:cNvPr id="5" name="Unknown Shape"/>
                <p:cNvSpPr>
                  <a:spLocks/>
                </p:cNvSpPr>
                <p:nvPr userDrawn="1"/>
              </p:nvSpPr>
              <p:spPr bwMode="auto">
                <a:xfrm rot="4200091">
                  <a:off x="480" y="48"/>
                  <a:ext cx="33" cy="160"/>
                </a:xfrm>
                <a:custGeom>
                  <a:avLst/>
                  <a:gdLst>
                    <a:gd name="T0" fmla="*/ 0 w 47"/>
                    <a:gd name="T1" fmla="*/ 4 h 232"/>
                    <a:gd name="T2" fmla="*/ 4 w 47"/>
                    <a:gd name="T3" fmla="*/ 12 h 232"/>
                    <a:gd name="T4" fmla="*/ 6 w 47"/>
                    <a:gd name="T5" fmla="*/ 23 h 232"/>
                    <a:gd name="T6" fmla="*/ 6 w 47"/>
                    <a:gd name="T7" fmla="*/ 36 h 232"/>
                    <a:gd name="T8" fmla="*/ 4 w 47"/>
                    <a:gd name="T9" fmla="*/ 52 h 232"/>
                    <a:gd name="T10" fmla="*/ 11 w 47"/>
                    <a:gd name="T11" fmla="*/ 49 h 232"/>
                    <a:gd name="T12" fmla="*/ 11 w 47"/>
                    <a:gd name="T13" fmla="*/ 41 h 232"/>
                    <a:gd name="T14" fmla="*/ 11 w 47"/>
                    <a:gd name="T15" fmla="*/ 32 h 232"/>
                    <a:gd name="T16" fmla="*/ 11 w 47"/>
                    <a:gd name="T17" fmla="*/ 23 h 232"/>
                    <a:gd name="T18" fmla="*/ 10 w 47"/>
                    <a:gd name="T19" fmla="*/ 16 h 232"/>
                    <a:gd name="T20" fmla="*/ 9 w 47"/>
                    <a:gd name="T21" fmla="*/ 12 h 232"/>
                    <a:gd name="T22" fmla="*/ 7 w 47"/>
                    <a:gd name="T23" fmla="*/ 8 h 232"/>
                    <a:gd name="T24" fmla="*/ 6 w 47"/>
                    <a:gd name="T25" fmla="*/ 4 h 232"/>
                    <a:gd name="T26" fmla="*/ 3 w 47"/>
                    <a:gd name="T27" fmla="*/ 0 h 232"/>
                    <a:gd name="T28" fmla="*/ 0 w 47"/>
                    <a:gd name="T29" fmla="*/ 4 h 2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800">
                    <a:solidFill>
                      <a:srgbClr val="006699"/>
                    </a:solidFill>
                  </a:endParaRPr>
                </a:p>
              </p:txBody>
            </p:sp>
            <p:sp>
              <p:nvSpPr>
                <p:cNvPr id="1070" name="Unknown Shape"/>
                <p:cNvSpPr>
                  <a:spLocks/>
                </p:cNvSpPr>
                <p:nvPr userDrawn="1"/>
              </p:nvSpPr>
              <p:spPr bwMode="auto">
                <a:xfrm rot="4200091">
                  <a:off x="555" y="8"/>
                  <a:ext cx="60" cy="27"/>
                </a:xfrm>
                <a:custGeom>
                  <a:avLst/>
                  <a:gdLst>
                    <a:gd name="T0" fmla="*/ 19 w 87"/>
                    <a:gd name="T1" fmla="*/ 5 h 40"/>
                    <a:gd name="T2" fmla="*/ 18 w 87"/>
                    <a:gd name="T3" fmla="*/ 3 h 40"/>
                    <a:gd name="T4" fmla="*/ 15 w 87"/>
                    <a:gd name="T5" fmla="*/ 2 h 40"/>
                    <a:gd name="T6" fmla="*/ 13 w 87"/>
                    <a:gd name="T7" fmla="*/ 1 h 40"/>
                    <a:gd name="T8" fmla="*/ 10 w 87"/>
                    <a:gd name="T9" fmla="*/ 1 h 40"/>
                    <a:gd name="T10" fmla="*/ 8 w 87"/>
                    <a:gd name="T11" fmla="*/ 1 h 40"/>
                    <a:gd name="T12" fmla="*/ 6 w 87"/>
                    <a:gd name="T13" fmla="*/ 1 h 40"/>
                    <a:gd name="T14" fmla="*/ 3 w 87"/>
                    <a:gd name="T15" fmla="*/ 0 h 40"/>
                    <a:gd name="T16" fmla="*/ 0 w 87"/>
                    <a:gd name="T17" fmla="*/ 1 h 40"/>
                    <a:gd name="T18" fmla="*/ 1 w 87"/>
                    <a:gd name="T19" fmla="*/ 1 h 40"/>
                    <a:gd name="T20" fmla="*/ 3 w 87"/>
                    <a:gd name="T21" fmla="*/ 2 h 40"/>
                    <a:gd name="T22" fmla="*/ 5 w 87"/>
                    <a:gd name="T23" fmla="*/ 3 h 40"/>
                    <a:gd name="T24" fmla="*/ 8 w 87"/>
                    <a:gd name="T25" fmla="*/ 3 h 40"/>
                    <a:gd name="T26" fmla="*/ 10 w 87"/>
                    <a:gd name="T27" fmla="*/ 5 h 40"/>
                    <a:gd name="T28" fmla="*/ 12 w 87"/>
                    <a:gd name="T29" fmla="*/ 5 h 40"/>
                    <a:gd name="T30" fmla="*/ 14 w 87"/>
                    <a:gd name="T31" fmla="*/ 7 h 40"/>
                    <a:gd name="T32" fmla="*/ 17 w 87"/>
                    <a:gd name="T33" fmla="*/ 8 h 40"/>
                    <a:gd name="T34" fmla="*/ 19 w 87"/>
                    <a:gd name="T35" fmla="*/ 5 h 4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1800">
                    <a:solidFill>
                      <a:srgbClr val="006699"/>
                    </a:solidFill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8" y="3854"/>
              <a:ext cx="392" cy="424"/>
              <a:chOff x="0" y="0"/>
              <a:chExt cx="129" cy="157"/>
            </a:xfrm>
          </p:grpSpPr>
          <p:sp>
            <p:nvSpPr>
              <p:cNvPr id="1059" name="Unknown Shape"/>
              <p:cNvSpPr>
                <a:spLocks/>
              </p:cNvSpPr>
              <p:nvPr userDrawn="1"/>
            </p:nvSpPr>
            <p:spPr bwMode="auto">
              <a:xfrm>
                <a:off x="0" y="0"/>
                <a:ext cx="41" cy="59"/>
              </a:xfrm>
              <a:custGeom>
                <a:avLst/>
                <a:gdLst>
                  <a:gd name="T0" fmla="*/ 5 w 83"/>
                  <a:gd name="T1" fmla="*/ 2 h 117"/>
                  <a:gd name="T2" fmla="*/ 1 w 83"/>
                  <a:gd name="T3" fmla="*/ 0 h 117"/>
                  <a:gd name="T4" fmla="*/ 0 w 83"/>
                  <a:gd name="T5" fmla="*/ 8 h 117"/>
                  <a:gd name="T6" fmla="*/ 5 w 83"/>
                  <a:gd name="T7" fmla="*/ 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60" name="Unknown Shape"/>
              <p:cNvSpPr>
                <a:spLocks/>
              </p:cNvSpPr>
              <p:nvPr userDrawn="1"/>
            </p:nvSpPr>
            <p:spPr bwMode="auto">
              <a:xfrm>
                <a:off x="59" y="28"/>
                <a:ext cx="70" cy="49"/>
              </a:xfrm>
              <a:custGeom>
                <a:avLst/>
                <a:gdLst>
                  <a:gd name="T0" fmla="*/ 0 w 140"/>
                  <a:gd name="T1" fmla="*/ 7 h 98"/>
                  <a:gd name="T2" fmla="*/ 8 w 140"/>
                  <a:gd name="T3" fmla="*/ 0 h 98"/>
                  <a:gd name="T4" fmla="*/ 9 w 140"/>
                  <a:gd name="T5" fmla="*/ 4 h 98"/>
                  <a:gd name="T6" fmla="*/ 0 w 140"/>
                  <a:gd name="T7" fmla="*/ 7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61" name="Unknown Shape"/>
              <p:cNvSpPr>
                <a:spLocks/>
              </p:cNvSpPr>
              <p:nvPr userDrawn="1"/>
            </p:nvSpPr>
            <p:spPr bwMode="auto">
              <a:xfrm>
                <a:off x="45" y="132"/>
                <a:ext cx="73" cy="25"/>
              </a:xfrm>
              <a:custGeom>
                <a:avLst/>
                <a:gdLst>
                  <a:gd name="T0" fmla="*/ 0 w 145"/>
                  <a:gd name="T1" fmla="*/ 1 h 49"/>
                  <a:gd name="T2" fmla="*/ 10 w 145"/>
                  <a:gd name="T3" fmla="*/ 0 h 49"/>
                  <a:gd name="T4" fmla="*/ 9 w 145"/>
                  <a:gd name="T5" fmla="*/ 4 h 49"/>
                  <a:gd name="T6" fmla="*/ 0 w 145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54" y="1102"/>
              <a:ext cx="412" cy="500"/>
              <a:chOff x="0" y="0"/>
              <a:chExt cx="129" cy="157"/>
            </a:xfrm>
          </p:grpSpPr>
          <p:sp>
            <p:nvSpPr>
              <p:cNvPr id="1056" name="Unknown Shape"/>
              <p:cNvSpPr>
                <a:spLocks/>
              </p:cNvSpPr>
              <p:nvPr userDrawn="1"/>
            </p:nvSpPr>
            <p:spPr bwMode="auto">
              <a:xfrm>
                <a:off x="0" y="0"/>
                <a:ext cx="41" cy="59"/>
              </a:xfrm>
              <a:custGeom>
                <a:avLst/>
                <a:gdLst>
                  <a:gd name="T0" fmla="*/ 5 w 83"/>
                  <a:gd name="T1" fmla="*/ 2 h 117"/>
                  <a:gd name="T2" fmla="*/ 1 w 83"/>
                  <a:gd name="T3" fmla="*/ 0 h 117"/>
                  <a:gd name="T4" fmla="*/ 0 w 83"/>
                  <a:gd name="T5" fmla="*/ 8 h 117"/>
                  <a:gd name="T6" fmla="*/ 5 w 83"/>
                  <a:gd name="T7" fmla="*/ 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57" name="Unknown Shape"/>
              <p:cNvSpPr>
                <a:spLocks/>
              </p:cNvSpPr>
              <p:nvPr userDrawn="1"/>
            </p:nvSpPr>
            <p:spPr bwMode="auto">
              <a:xfrm>
                <a:off x="59" y="28"/>
                <a:ext cx="70" cy="49"/>
              </a:xfrm>
              <a:custGeom>
                <a:avLst/>
                <a:gdLst>
                  <a:gd name="T0" fmla="*/ 0 w 140"/>
                  <a:gd name="T1" fmla="*/ 7 h 98"/>
                  <a:gd name="T2" fmla="*/ 8 w 140"/>
                  <a:gd name="T3" fmla="*/ 0 h 98"/>
                  <a:gd name="T4" fmla="*/ 9 w 140"/>
                  <a:gd name="T5" fmla="*/ 4 h 98"/>
                  <a:gd name="T6" fmla="*/ 0 w 140"/>
                  <a:gd name="T7" fmla="*/ 7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58" name="Unknown Shape"/>
              <p:cNvSpPr>
                <a:spLocks/>
              </p:cNvSpPr>
              <p:nvPr userDrawn="1"/>
            </p:nvSpPr>
            <p:spPr bwMode="auto">
              <a:xfrm>
                <a:off x="45" y="132"/>
                <a:ext cx="73" cy="25"/>
              </a:xfrm>
              <a:custGeom>
                <a:avLst/>
                <a:gdLst>
                  <a:gd name="T0" fmla="*/ 0 w 145"/>
                  <a:gd name="T1" fmla="*/ 1 h 49"/>
                  <a:gd name="T2" fmla="*/ 10 w 145"/>
                  <a:gd name="T3" fmla="*/ 0 h 49"/>
                  <a:gd name="T4" fmla="*/ 9 w 145"/>
                  <a:gd name="T5" fmla="*/ 4 h 49"/>
                  <a:gd name="T6" fmla="*/ 0 w 145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20" y="0"/>
              <a:ext cx="345" cy="367"/>
              <a:chOff x="0" y="0"/>
              <a:chExt cx="129" cy="157"/>
            </a:xfrm>
          </p:grpSpPr>
          <p:sp>
            <p:nvSpPr>
              <p:cNvPr id="1053" name="Unknown Shape"/>
              <p:cNvSpPr>
                <a:spLocks/>
              </p:cNvSpPr>
              <p:nvPr userDrawn="1"/>
            </p:nvSpPr>
            <p:spPr bwMode="auto">
              <a:xfrm>
                <a:off x="0" y="0"/>
                <a:ext cx="41" cy="59"/>
              </a:xfrm>
              <a:custGeom>
                <a:avLst/>
                <a:gdLst>
                  <a:gd name="T0" fmla="*/ 5 w 83"/>
                  <a:gd name="T1" fmla="*/ 2 h 117"/>
                  <a:gd name="T2" fmla="*/ 1 w 83"/>
                  <a:gd name="T3" fmla="*/ 0 h 117"/>
                  <a:gd name="T4" fmla="*/ 0 w 83"/>
                  <a:gd name="T5" fmla="*/ 8 h 117"/>
                  <a:gd name="T6" fmla="*/ 5 w 83"/>
                  <a:gd name="T7" fmla="*/ 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54" name="Unknown Shape"/>
              <p:cNvSpPr>
                <a:spLocks/>
              </p:cNvSpPr>
              <p:nvPr userDrawn="1"/>
            </p:nvSpPr>
            <p:spPr bwMode="auto">
              <a:xfrm>
                <a:off x="59" y="28"/>
                <a:ext cx="70" cy="49"/>
              </a:xfrm>
              <a:custGeom>
                <a:avLst/>
                <a:gdLst>
                  <a:gd name="T0" fmla="*/ 0 w 140"/>
                  <a:gd name="T1" fmla="*/ 7 h 98"/>
                  <a:gd name="T2" fmla="*/ 8 w 140"/>
                  <a:gd name="T3" fmla="*/ 0 h 98"/>
                  <a:gd name="T4" fmla="*/ 9 w 140"/>
                  <a:gd name="T5" fmla="*/ 4 h 98"/>
                  <a:gd name="T6" fmla="*/ 0 w 140"/>
                  <a:gd name="T7" fmla="*/ 7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  <p:sp>
            <p:nvSpPr>
              <p:cNvPr id="1055" name="Unknown Shape"/>
              <p:cNvSpPr>
                <a:spLocks/>
              </p:cNvSpPr>
              <p:nvPr userDrawn="1"/>
            </p:nvSpPr>
            <p:spPr bwMode="auto">
              <a:xfrm>
                <a:off x="45" y="132"/>
                <a:ext cx="73" cy="25"/>
              </a:xfrm>
              <a:custGeom>
                <a:avLst/>
                <a:gdLst>
                  <a:gd name="T0" fmla="*/ 0 w 145"/>
                  <a:gd name="T1" fmla="*/ 1 h 49"/>
                  <a:gd name="T2" fmla="*/ 10 w 145"/>
                  <a:gd name="T3" fmla="*/ 0 h 49"/>
                  <a:gd name="T4" fmla="*/ 9 w 145"/>
                  <a:gd name="T5" fmla="*/ 4 h 49"/>
                  <a:gd name="T6" fmla="*/ 0 w 145"/>
                  <a:gd name="T7" fmla="*/ 1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800">
                  <a:solidFill>
                    <a:srgbClr val="006699"/>
                  </a:solidFill>
                </a:endParaRPr>
              </a:p>
            </p:txBody>
          </p:sp>
        </p:grpSp>
        <p:sp>
          <p:nvSpPr>
            <p:cNvPr id="1039" name="Unknown Shape"/>
            <p:cNvSpPr>
              <a:spLocks/>
            </p:cNvSpPr>
            <p:nvPr/>
          </p:nvSpPr>
          <p:spPr bwMode="auto">
            <a:xfrm>
              <a:off x="92" y="94"/>
              <a:ext cx="699" cy="756"/>
            </a:xfrm>
            <a:custGeom>
              <a:avLst/>
              <a:gdLst>
                <a:gd name="T0" fmla="*/ 1 w 699"/>
                <a:gd name="T1" fmla="*/ 392 h 756"/>
                <a:gd name="T2" fmla="*/ 3 w 699"/>
                <a:gd name="T3" fmla="*/ 252 h 756"/>
                <a:gd name="T4" fmla="*/ 21 w 699"/>
                <a:gd name="T5" fmla="*/ 210 h 756"/>
                <a:gd name="T6" fmla="*/ 29 w 699"/>
                <a:gd name="T7" fmla="*/ 182 h 756"/>
                <a:gd name="T8" fmla="*/ 39 w 699"/>
                <a:gd name="T9" fmla="*/ 154 h 756"/>
                <a:gd name="T10" fmla="*/ 51 w 699"/>
                <a:gd name="T11" fmla="*/ 138 h 756"/>
                <a:gd name="T12" fmla="*/ 111 w 699"/>
                <a:gd name="T13" fmla="*/ 74 h 756"/>
                <a:gd name="T14" fmla="*/ 169 w 699"/>
                <a:gd name="T15" fmla="*/ 30 h 756"/>
                <a:gd name="T16" fmla="*/ 225 w 699"/>
                <a:gd name="T17" fmla="*/ 10 h 756"/>
                <a:gd name="T18" fmla="*/ 249 w 699"/>
                <a:gd name="T19" fmla="*/ 4 h 756"/>
                <a:gd name="T20" fmla="*/ 265 w 699"/>
                <a:gd name="T21" fmla="*/ 0 h 756"/>
                <a:gd name="T22" fmla="*/ 357 w 699"/>
                <a:gd name="T23" fmla="*/ 2 h 756"/>
                <a:gd name="T24" fmla="*/ 385 w 699"/>
                <a:gd name="T25" fmla="*/ 6 h 756"/>
                <a:gd name="T26" fmla="*/ 489 w 699"/>
                <a:gd name="T27" fmla="*/ 40 h 756"/>
                <a:gd name="T28" fmla="*/ 619 w 699"/>
                <a:gd name="T29" fmla="*/ 128 h 756"/>
                <a:gd name="T30" fmla="*/ 653 w 699"/>
                <a:gd name="T31" fmla="*/ 178 h 756"/>
                <a:gd name="T32" fmla="*/ 693 w 699"/>
                <a:gd name="T33" fmla="*/ 322 h 756"/>
                <a:gd name="T34" fmla="*/ 687 w 699"/>
                <a:gd name="T35" fmla="*/ 434 h 756"/>
                <a:gd name="T36" fmla="*/ 665 w 699"/>
                <a:gd name="T37" fmla="*/ 538 h 756"/>
                <a:gd name="T38" fmla="*/ 639 w 699"/>
                <a:gd name="T39" fmla="*/ 564 h 756"/>
                <a:gd name="T40" fmla="*/ 631 w 699"/>
                <a:gd name="T41" fmla="*/ 580 h 756"/>
                <a:gd name="T42" fmla="*/ 607 w 699"/>
                <a:gd name="T43" fmla="*/ 588 h 756"/>
                <a:gd name="T44" fmla="*/ 473 w 699"/>
                <a:gd name="T45" fmla="*/ 664 h 756"/>
                <a:gd name="T46" fmla="*/ 449 w 699"/>
                <a:gd name="T47" fmla="*/ 678 h 756"/>
                <a:gd name="T48" fmla="*/ 405 w 699"/>
                <a:gd name="T49" fmla="*/ 684 h 756"/>
                <a:gd name="T50" fmla="*/ 375 w 699"/>
                <a:gd name="T51" fmla="*/ 690 h 756"/>
                <a:gd name="T52" fmla="*/ 267 w 699"/>
                <a:gd name="T53" fmla="*/ 684 h 756"/>
                <a:gd name="T54" fmla="*/ 259 w 699"/>
                <a:gd name="T55" fmla="*/ 722 h 756"/>
                <a:gd name="T56" fmla="*/ 241 w 699"/>
                <a:gd name="T57" fmla="*/ 756 h 756"/>
                <a:gd name="T58" fmla="*/ 185 w 699"/>
                <a:gd name="T59" fmla="*/ 728 h 756"/>
                <a:gd name="T60" fmla="*/ 163 w 699"/>
                <a:gd name="T61" fmla="*/ 720 h 756"/>
                <a:gd name="T62" fmla="*/ 151 w 699"/>
                <a:gd name="T63" fmla="*/ 716 h 756"/>
                <a:gd name="T64" fmla="*/ 195 w 699"/>
                <a:gd name="T65" fmla="*/ 674 h 756"/>
                <a:gd name="T66" fmla="*/ 211 w 699"/>
                <a:gd name="T67" fmla="*/ 644 h 756"/>
                <a:gd name="T68" fmla="*/ 209 w 699"/>
                <a:gd name="T69" fmla="*/ 626 h 756"/>
                <a:gd name="T70" fmla="*/ 195 w 699"/>
                <a:gd name="T71" fmla="*/ 620 h 756"/>
                <a:gd name="T72" fmla="*/ 165 w 699"/>
                <a:gd name="T73" fmla="*/ 596 h 756"/>
                <a:gd name="T74" fmla="*/ 99 w 699"/>
                <a:gd name="T75" fmla="*/ 534 h 756"/>
                <a:gd name="T76" fmla="*/ 61 w 699"/>
                <a:gd name="T77" fmla="*/ 506 h 756"/>
                <a:gd name="T78" fmla="*/ 23 w 699"/>
                <a:gd name="T79" fmla="*/ 470 h 756"/>
                <a:gd name="T80" fmla="*/ 7 w 699"/>
                <a:gd name="T81" fmla="*/ 434 h 756"/>
                <a:gd name="T82" fmla="*/ 5 w 699"/>
                <a:gd name="T83" fmla="*/ 396 h 756"/>
                <a:gd name="T84" fmla="*/ 1 w 699"/>
                <a:gd name="T85" fmla="*/ 392 h 75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195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0" name="Unknown Shape"/>
            <p:cNvSpPr>
              <a:spLocks/>
            </p:cNvSpPr>
            <p:nvPr/>
          </p:nvSpPr>
          <p:spPr bwMode="auto">
            <a:xfrm rot="828663">
              <a:off x="247" y="3404"/>
              <a:ext cx="132" cy="167"/>
            </a:xfrm>
            <a:custGeom>
              <a:avLst/>
              <a:gdLst>
                <a:gd name="T0" fmla="*/ 0 w 109"/>
                <a:gd name="T1" fmla="*/ 0 h 156"/>
                <a:gd name="T2" fmla="*/ 10 w 109"/>
                <a:gd name="T3" fmla="*/ 1 h 156"/>
                <a:gd name="T4" fmla="*/ 40 w 109"/>
                <a:gd name="T5" fmla="*/ 5 h 156"/>
                <a:gd name="T6" fmla="*/ 79 w 109"/>
                <a:gd name="T7" fmla="*/ 16 h 156"/>
                <a:gd name="T8" fmla="*/ 125 w 109"/>
                <a:gd name="T9" fmla="*/ 32 h 156"/>
                <a:gd name="T10" fmla="*/ 167 w 109"/>
                <a:gd name="T11" fmla="*/ 58 h 156"/>
                <a:gd name="T12" fmla="*/ 206 w 109"/>
                <a:gd name="T13" fmla="*/ 93 h 156"/>
                <a:gd name="T14" fmla="*/ 230 w 109"/>
                <a:gd name="T15" fmla="*/ 142 h 156"/>
                <a:gd name="T16" fmla="*/ 235 w 109"/>
                <a:gd name="T17" fmla="*/ 206 h 156"/>
                <a:gd name="T18" fmla="*/ 225 w 109"/>
                <a:gd name="T19" fmla="*/ 206 h 156"/>
                <a:gd name="T20" fmla="*/ 213 w 109"/>
                <a:gd name="T21" fmla="*/ 206 h 156"/>
                <a:gd name="T22" fmla="*/ 201 w 109"/>
                <a:gd name="T23" fmla="*/ 206 h 156"/>
                <a:gd name="T24" fmla="*/ 186 w 109"/>
                <a:gd name="T25" fmla="*/ 202 h 156"/>
                <a:gd name="T26" fmla="*/ 174 w 109"/>
                <a:gd name="T27" fmla="*/ 201 h 156"/>
                <a:gd name="T28" fmla="*/ 160 w 109"/>
                <a:gd name="T29" fmla="*/ 197 h 156"/>
                <a:gd name="T30" fmla="*/ 142 w 109"/>
                <a:gd name="T31" fmla="*/ 191 h 156"/>
                <a:gd name="T32" fmla="*/ 125 w 109"/>
                <a:gd name="T33" fmla="*/ 183 h 156"/>
                <a:gd name="T34" fmla="*/ 114 w 109"/>
                <a:gd name="T35" fmla="*/ 166 h 156"/>
                <a:gd name="T36" fmla="*/ 114 w 109"/>
                <a:gd name="T37" fmla="*/ 146 h 156"/>
                <a:gd name="T38" fmla="*/ 120 w 109"/>
                <a:gd name="T39" fmla="*/ 126 h 156"/>
                <a:gd name="T40" fmla="*/ 126 w 109"/>
                <a:gd name="T41" fmla="*/ 105 h 156"/>
                <a:gd name="T42" fmla="*/ 120 w 109"/>
                <a:gd name="T43" fmla="*/ 81 h 156"/>
                <a:gd name="T44" fmla="*/ 103 w 109"/>
                <a:gd name="T45" fmla="*/ 56 h 156"/>
                <a:gd name="T46" fmla="*/ 68 w 109"/>
                <a:gd name="T47" fmla="*/ 31 h 156"/>
                <a:gd name="T48" fmla="*/ 0 w 109"/>
                <a:gd name="T49" fmla="*/ 0 h 1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1" name="Unknown Shape"/>
            <p:cNvSpPr>
              <a:spLocks/>
            </p:cNvSpPr>
            <p:nvPr/>
          </p:nvSpPr>
          <p:spPr bwMode="auto">
            <a:xfrm rot="828663">
              <a:off x="271" y="3592"/>
              <a:ext cx="66" cy="43"/>
            </a:xfrm>
            <a:custGeom>
              <a:avLst/>
              <a:gdLst>
                <a:gd name="T0" fmla="*/ 0 w 54"/>
                <a:gd name="T1" fmla="*/ 0 h 40"/>
                <a:gd name="T2" fmla="*/ 1 w 54"/>
                <a:gd name="T3" fmla="*/ 1 h 40"/>
                <a:gd name="T4" fmla="*/ 13 w 54"/>
                <a:gd name="T5" fmla="*/ 3 h 40"/>
                <a:gd name="T6" fmla="*/ 29 w 54"/>
                <a:gd name="T7" fmla="*/ 12 h 40"/>
                <a:gd name="T8" fmla="*/ 48 w 54"/>
                <a:gd name="T9" fmla="*/ 16 h 40"/>
                <a:gd name="T10" fmla="*/ 65 w 54"/>
                <a:gd name="T11" fmla="*/ 19 h 40"/>
                <a:gd name="T12" fmla="*/ 83 w 54"/>
                <a:gd name="T13" fmla="*/ 22 h 40"/>
                <a:gd name="T14" fmla="*/ 101 w 54"/>
                <a:gd name="T15" fmla="*/ 24 h 40"/>
                <a:gd name="T16" fmla="*/ 121 w 54"/>
                <a:gd name="T17" fmla="*/ 20 h 40"/>
                <a:gd name="T18" fmla="*/ 119 w 54"/>
                <a:gd name="T19" fmla="*/ 33 h 40"/>
                <a:gd name="T20" fmla="*/ 112 w 54"/>
                <a:gd name="T21" fmla="*/ 44 h 40"/>
                <a:gd name="T22" fmla="*/ 99 w 54"/>
                <a:gd name="T23" fmla="*/ 51 h 40"/>
                <a:gd name="T24" fmla="*/ 82 w 54"/>
                <a:gd name="T25" fmla="*/ 53 h 40"/>
                <a:gd name="T26" fmla="*/ 62 w 54"/>
                <a:gd name="T27" fmla="*/ 52 h 40"/>
                <a:gd name="T28" fmla="*/ 42 w 54"/>
                <a:gd name="T29" fmla="*/ 43 h 40"/>
                <a:gd name="T30" fmla="*/ 22 w 54"/>
                <a:gd name="T31" fmla="*/ 28 h 40"/>
                <a:gd name="T32" fmla="*/ 0 w 54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2" name="Unknown Shape"/>
            <p:cNvSpPr>
              <a:spLocks/>
            </p:cNvSpPr>
            <p:nvPr/>
          </p:nvSpPr>
          <p:spPr bwMode="auto">
            <a:xfrm>
              <a:off x="16" y="4110"/>
              <a:ext cx="118" cy="209"/>
            </a:xfrm>
            <a:custGeom>
              <a:avLst/>
              <a:gdLst>
                <a:gd name="T0" fmla="*/ 0 w 118"/>
                <a:gd name="T1" fmla="*/ 0 h 209"/>
                <a:gd name="T2" fmla="*/ 6 w 118"/>
                <a:gd name="T3" fmla="*/ 8 h 209"/>
                <a:gd name="T4" fmla="*/ 15 w 118"/>
                <a:gd name="T5" fmla="*/ 19 h 209"/>
                <a:gd name="T6" fmla="*/ 26 w 118"/>
                <a:gd name="T7" fmla="*/ 33 h 209"/>
                <a:gd name="T8" fmla="*/ 38 w 118"/>
                <a:gd name="T9" fmla="*/ 51 h 209"/>
                <a:gd name="T10" fmla="*/ 54 w 118"/>
                <a:gd name="T11" fmla="*/ 72 h 209"/>
                <a:gd name="T12" fmla="*/ 67 w 118"/>
                <a:gd name="T13" fmla="*/ 94 h 209"/>
                <a:gd name="T14" fmla="*/ 79 w 118"/>
                <a:gd name="T15" fmla="*/ 119 h 209"/>
                <a:gd name="T16" fmla="*/ 87 w 118"/>
                <a:gd name="T17" fmla="*/ 146 h 209"/>
                <a:gd name="T18" fmla="*/ 94 w 118"/>
                <a:gd name="T19" fmla="*/ 175 h 209"/>
                <a:gd name="T20" fmla="*/ 91 w 118"/>
                <a:gd name="T21" fmla="*/ 209 h 209"/>
                <a:gd name="T22" fmla="*/ 118 w 118"/>
                <a:gd name="T23" fmla="*/ 209 h 209"/>
                <a:gd name="T24" fmla="*/ 117 w 118"/>
                <a:gd name="T25" fmla="*/ 177 h 209"/>
                <a:gd name="T26" fmla="*/ 104 w 118"/>
                <a:gd name="T27" fmla="*/ 119 h 209"/>
                <a:gd name="T28" fmla="*/ 82 w 118"/>
                <a:gd name="T29" fmla="*/ 69 h 209"/>
                <a:gd name="T30" fmla="*/ 47 w 118"/>
                <a:gd name="T31" fmla="*/ 27 h 209"/>
                <a:gd name="T32" fmla="*/ 0 w 118"/>
                <a:gd name="T33" fmla="*/ 0 h 2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3" name="Unknown Shape"/>
            <p:cNvSpPr>
              <a:spLocks/>
            </p:cNvSpPr>
            <p:nvPr/>
          </p:nvSpPr>
          <p:spPr bwMode="auto">
            <a:xfrm>
              <a:off x="5" y="3968"/>
              <a:ext cx="130" cy="128"/>
            </a:xfrm>
            <a:custGeom>
              <a:avLst/>
              <a:gdLst>
                <a:gd name="T0" fmla="*/ 103 w 130"/>
                <a:gd name="T1" fmla="*/ 0 h 128"/>
                <a:gd name="T2" fmla="*/ 130 w 130"/>
                <a:gd name="T3" fmla="*/ 128 h 128"/>
                <a:gd name="T4" fmla="*/ 125 w 130"/>
                <a:gd name="T5" fmla="*/ 126 h 128"/>
                <a:gd name="T6" fmla="*/ 111 w 130"/>
                <a:gd name="T7" fmla="*/ 121 h 128"/>
                <a:gd name="T8" fmla="*/ 92 w 130"/>
                <a:gd name="T9" fmla="*/ 111 h 128"/>
                <a:gd name="T10" fmla="*/ 68 w 130"/>
                <a:gd name="T11" fmla="*/ 103 h 128"/>
                <a:gd name="T12" fmla="*/ 41 w 130"/>
                <a:gd name="T13" fmla="*/ 94 h 128"/>
                <a:gd name="T14" fmla="*/ 19 w 130"/>
                <a:gd name="T15" fmla="*/ 90 h 128"/>
                <a:gd name="T16" fmla="*/ 0 w 130"/>
                <a:gd name="T17" fmla="*/ 93 h 128"/>
                <a:gd name="T18" fmla="*/ 0 w 130"/>
                <a:gd name="T19" fmla="*/ 72 h 128"/>
                <a:gd name="T20" fmla="*/ 12 w 130"/>
                <a:gd name="T21" fmla="*/ 70 h 128"/>
                <a:gd name="T22" fmla="*/ 24 w 130"/>
                <a:gd name="T23" fmla="*/ 66 h 128"/>
                <a:gd name="T24" fmla="*/ 38 w 130"/>
                <a:gd name="T25" fmla="*/ 66 h 128"/>
                <a:gd name="T26" fmla="*/ 51 w 130"/>
                <a:gd name="T27" fmla="*/ 67 h 128"/>
                <a:gd name="T28" fmla="*/ 65 w 130"/>
                <a:gd name="T29" fmla="*/ 70 h 128"/>
                <a:gd name="T30" fmla="*/ 78 w 130"/>
                <a:gd name="T31" fmla="*/ 78 h 128"/>
                <a:gd name="T32" fmla="*/ 81 w 130"/>
                <a:gd name="T33" fmla="*/ 74 h 128"/>
                <a:gd name="T34" fmla="*/ 81 w 130"/>
                <a:gd name="T35" fmla="*/ 58 h 128"/>
                <a:gd name="T36" fmla="*/ 82 w 130"/>
                <a:gd name="T37" fmla="*/ 37 h 128"/>
                <a:gd name="T38" fmla="*/ 82 w 130"/>
                <a:gd name="T39" fmla="*/ 29 h 128"/>
                <a:gd name="T40" fmla="*/ 80 w 130"/>
                <a:gd name="T41" fmla="*/ 29 h 128"/>
                <a:gd name="T42" fmla="*/ 77 w 130"/>
                <a:gd name="T43" fmla="*/ 27 h 128"/>
                <a:gd name="T44" fmla="*/ 76 w 130"/>
                <a:gd name="T45" fmla="*/ 22 h 128"/>
                <a:gd name="T46" fmla="*/ 75 w 130"/>
                <a:gd name="T47" fmla="*/ 19 h 128"/>
                <a:gd name="T48" fmla="*/ 76 w 130"/>
                <a:gd name="T49" fmla="*/ 15 h 128"/>
                <a:gd name="T50" fmla="*/ 79 w 130"/>
                <a:gd name="T51" fmla="*/ 10 h 128"/>
                <a:gd name="T52" fmla="*/ 89 w 130"/>
                <a:gd name="T53" fmla="*/ 6 h 128"/>
                <a:gd name="T54" fmla="*/ 103 w 130"/>
                <a:gd name="T55" fmla="*/ 0 h 12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4" name="Unknown Shape"/>
            <p:cNvSpPr>
              <a:spLocks/>
            </p:cNvSpPr>
            <p:nvPr/>
          </p:nvSpPr>
          <p:spPr bwMode="auto">
            <a:xfrm>
              <a:off x="5" y="3949"/>
              <a:ext cx="47" cy="86"/>
            </a:xfrm>
            <a:custGeom>
              <a:avLst/>
              <a:gdLst>
                <a:gd name="T0" fmla="*/ 37 w 47"/>
                <a:gd name="T1" fmla="*/ 0 h 86"/>
                <a:gd name="T2" fmla="*/ 15 w 47"/>
                <a:gd name="T3" fmla="*/ 37 h 86"/>
                <a:gd name="T4" fmla="*/ 0 w 47"/>
                <a:gd name="T5" fmla="*/ 59 h 86"/>
                <a:gd name="T6" fmla="*/ 0 w 47"/>
                <a:gd name="T7" fmla="*/ 86 h 86"/>
                <a:gd name="T8" fmla="*/ 8 w 47"/>
                <a:gd name="T9" fmla="*/ 82 h 86"/>
                <a:gd name="T10" fmla="*/ 20 w 47"/>
                <a:gd name="T11" fmla="*/ 73 h 86"/>
                <a:gd name="T12" fmla="*/ 33 w 47"/>
                <a:gd name="T13" fmla="*/ 63 h 86"/>
                <a:gd name="T14" fmla="*/ 42 w 47"/>
                <a:gd name="T15" fmla="*/ 51 h 86"/>
                <a:gd name="T16" fmla="*/ 47 w 47"/>
                <a:gd name="T17" fmla="*/ 36 h 86"/>
                <a:gd name="T18" fmla="*/ 46 w 47"/>
                <a:gd name="T19" fmla="*/ 19 h 86"/>
                <a:gd name="T20" fmla="*/ 37 w 47"/>
                <a:gd name="T21" fmla="*/ 0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5" name="Unknown Shape"/>
            <p:cNvSpPr>
              <a:spLocks/>
            </p:cNvSpPr>
            <p:nvPr/>
          </p:nvSpPr>
          <p:spPr bwMode="auto">
            <a:xfrm>
              <a:off x="5" y="3239"/>
              <a:ext cx="497" cy="740"/>
            </a:xfrm>
            <a:custGeom>
              <a:avLst/>
              <a:gdLst>
                <a:gd name="T0" fmla="*/ 0 w 497"/>
                <a:gd name="T1" fmla="*/ 13 h 740"/>
                <a:gd name="T2" fmla="*/ 41 w 497"/>
                <a:gd name="T3" fmla="*/ 4 h 740"/>
                <a:gd name="T4" fmla="*/ 101 w 497"/>
                <a:gd name="T5" fmla="*/ 0 h 740"/>
                <a:gd name="T6" fmla="*/ 170 w 497"/>
                <a:gd name="T7" fmla="*/ 4 h 740"/>
                <a:gd name="T8" fmla="*/ 248 w 497"/>
                <a:gd name="T9" fmla="*/ 21 h 740"/>
                <a:gd name="T10" fmla="*/ 323 w 497"/>
                <a:gd name="T11" fmla="*/ 50 h 740"/>
                <a:gd name="T12" fmla="*/ 382 w 497"/>
                <a:gd name="T13" fmla="*/ 90 h 740"/>
                <a:gd name="T14" fmla="*/ 428 w 497"/>
                <a:gd name="T15" fmla="*/ 141 h 740"/>
                <a:gd name="T16" fmla="*/ 463 w 497"/>
                <a:gd name="T17" fmla="*/ 199 h 740"/>
                <a:gd name="T18" fmla="*/ 485 w 497"/>
                <a:gd name="T19" fmla="*/ 262 h 740"/>
                <a:gd name="T20" fmla="*/ 496 w 497"/>
                <a:gd name="T21" fmla="*/ 327 h 740"/>
                <a:gd name="T22" fmla="*/ 497 w 497"/>
                <a:gd name="T23" fmla="*/ 396 h 740"/>
                <a:gd name="T24" fmla="*/ 487 w 497"/>
                <a:gd name="T25" fmla="*/ 462 h 740"/>
                <a:gd name="T26" fmla="*/ 470 w 497"/>
                <a:gd name="T27" fmla="*/ 527 h 740"/>
                <a:gd name="T28" fmla="*/ 443 w 497"/>
                <a:gd name="T29" fmla="*/ 586 h 740"/>
                <a:gd name="T30" fmla="*/ 406 w 497"/>
                <a:gd name="T31" fmla="*/ 639 h 740"/>
                <a:gd name="T32" fmla="*/ 364 w 497"/>
                <a:gd name="T33" fmla="*/ 683 h 740"/>
                <a:gd name="T34" fmla="*/ 315 w 497"/>
                <a:gd name="T35" fmla="*/ 715 h 740"/>
                <a:gd name="T36" fmla="*/ 259 w 497"/>
                <a:gd name="T37" fmla="*/ 736 h 740"/>
                <a:gd name="T38" fmla="*/ 198 w 497"/>
                <a:gd name="T39" fmla="*/ 740 h 740"/>
                <a:gd name="T40" fmla="*/ 131 w 497"/>
                <a:gd name="T41" fmla="*/ 727 h 740"/>
                <a:gd name="T42" fmla="*/ 167 w 497"/>
                <a:gd name="T43" fmla="*/ 728 h 740"/>
                <a:gd name="T44" fmla="*/ 204 w 497"/>
                <a:gd name="T45" fmla="*/ 718 h 740"/>
                <a:gd name="T46" fmla="*/ 238 w 497"/>
                <a:gd name="T47" fmla="*/ 700 h 740"/>
                <a:gd name="T48" fmla="*/ 272 w 497"/>
                <a:gd name="T49" fmla="*/ 670 h 740"/>
                <a:gd name="T50" fmla="*/ 304 w 497"/>
                <a:gd name="T51" fmla="*/ 635 h 740"/>
                <a:gd name="T52" fmla="*/ 333 w 497"/>
                <a:gd name="T53" fmla="*/ 594 h 740"/>
                <a:gd name="T54" fmla="*/ 358 w 497"/>
                <a:gd name="T55" fmla="*/ 549 h 740"/>
                <a:gd name="T56" fmla="*/ 381 w 497"/>
                <a:gd name="T57" fmla="*/ 500 h 740"/>
                <a:gd name="T58" fmla="*/ 396 w 497"/>
                <a:gd name="T59" fmla="*/ 449 h 740"/>
                <a:gd name="T60" fmla="*/ 408 w 497"/>
                <a:gd name="T61" fmla="*/ 397 h 740"/>
                <a:gd name="T62" fmla="*/ 414 w 497"/>
                <a:gd name="T63" fmla="*/ 346 h 740"/>
                <a:gd name="T64" fmla="*/ 412 w 497"/>
                <a:gd name="T65" fmla="*/ 296 h 740"/>
                <a:gd name="T66" fmla="*/ 402 w 497"/>
                <a:gd name="T67" fmla="*/ 251 h 740"/>
                <a:gd name="T68" fmla="*/ 384 w 497"/>
                <a:gd name="T69" fmla="*/ 208 h 740"/>
                <a:gd name="T70" fmla="*/ 357 w 497"/>
                <a:gd name="T71" fmla="*/ 172 h 740"/>
                <a:gd name="T72" fmla="*/ 320 w 497"/>
                <a:gd name="T73" fmla="*/ 142 h 740"/>
                <a:gd name="T74" fmla="*/ 260 w 497"/>
                <a:gd name="T75" fmla="*/ 107 h 740"/>
                <a:gd name="T76" fmla="*/ 203 w 497"/>
                <a:gd name="T77" fmla="*/ 82 h 740"/>
                <a:gd name="T78" fmla="*/ 154 w 497"/>
                <a:gd name="T79" fmla="*/ 65 h 740"/>
                <a:gd name="T80" fmla="*/ 108 w 497"/>
                <a:gd name="T81" fmla="*/ 56 h 740"/>
                <a:gd name="T82" fmla="*/ 68 w 497"/>
                <a:gd name="T83" fmla="*/ 55 h 740"/>
                <a:gd name="T84" fmla="*/ 32 w 497"/>
                <a:gd name="T85" fmla="*/ 61 h 740"/>
                <a:gd name="T86" fmla="*/ 0 w 497"/>
                <a:gd name="T87" fmla="*/ 70 h 740"/>
                <a:gd name="T88" fmla="*/ 0 w 497"/>
                <a:gd name="T89" fmla="*/ 13 h 7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6" name="Unknown Shape"/>
            <p:cNvSpPr>
              <a:spLocks/>
            </p:cNvSpPr>
            <p:nvPr/>
          </p:nvSpPr>
          <p:spPr bwMode="auto">
            <a:xfrm rot="1584153">
              <a:off x="25" y="410"/>
              <a:ext cx="344" cy="245"/>
            </a:xfrm>
            <a:custGeom>
              <a:avLst/>
              <a:gdLst>
                <a:gd name="T0" fmla="*/ 0 w 257"/>
                <a:gd name="T1" fmla="*/ 0 h 237"/>
                <a:gd name="T2" fmla="*/ 0 w 257"/>
                <a:gd name="T3" fmla="*/ 29 h 237"/>
                <a:gd name="T4" fmla="*/ 9 w 257"/>
                <a:gd name="T5" fmla="*/ 58 h 237"/>
                <a:gd name="T6" fmla="*/ 20 w 257"/>
                <a:gd name="T7" fmla="*/ 87 h 237"/>
                <a:gd name="T8" fmla="*/ 36 w 257"/>
                <a:gd name="T9" fmla="*/ 112 h 237"/>
                <a:gd name="T10" fmla="*/ 58 w 257"/>
                <a:gd name="T11" fmla="*/ 135 h 237"/>
                <a:gd name="T12" fmla="*/ 86 w 257"/>
                <a:gd name="T13" fmla="*/ 161 h 237"/>
                <a:gd name="T14" fmla="*/ 122 w 257"/>
                <a:gd name="T15" fmla="*/ 184 h 237"/>
                <a:gd name="T16" fmla="*/ 163 w 257"/>
                <a:gd name="T17" fmla="*/ 203 h 237"/>
                <a:gd name="T18" fmla="*/ 216 w 257"/>
                <a:gd name="T19" fmla="*/ 222 h 237"/>
                <a:gd name="T20" fmla="*/ 276 w 257"/>
                <a:gd name="T21" fmla="*/ 237 h 237"/>
                <a:gd name="T22" fmla="*/ 340 w 257"/>
                <a:gd name="T23" fmla="*/ 250 h 237"/>
                <a:gd name="T24" fmla="*/ 419 w 257"/>
                <a:gd name="T25" fmla="*/ 261 h 237"/>
                <a:gd name="T26" fmla="*/ 505 w 257"/>
                <a:gd name="T27" fmla="*/ 267 h 237"/>
                <a:gd name="T28" fmla="*/ 604 w 257"/>
                <a:gd name="T29" fmla="*/ 271 h 237"/>
                <a:gd name="T30" fmla="*/ 705 w 257"/>
                <a:gd name="T31" fmla="*/ 270 h 237"/>
                <a:gd name="T32" fmla="*/ 825 w 257"/>
                <a:gd name="T33" fmla="*/ 265 h 237"/>
                <a:gd name="T34" fmla="*/ 720 w 257"/>
                <a:gd name="T35" fmla="*/ 259 h 237"/>
                <a:gd name="T36" fmla="*/ 625 w 257"/>
                <a:gd name="T37" fmla="*/ 251 h 237"/>
                <a:gd name="T38" fmla="*/ 546 w 257"/>
                <a:gd name="T39" fmla="*/ 242 h 237"/>
                <a:gd name="T40" fmla="*/ 475 w 257"/>
                <a:gd name="T41" fmla="*/ 233 h 237"/>
                <a:gd name="T42" fmla="*/ 411 w 257"/>
                <a:gd name="T43" fmla="*/ 221 h 237"/>
                <a:gd name="T44" fmla="*/ 360 w 257"/>
                <a:gd name="T45" fmla="*/ 208 h 237"/>
                <a:gd name="T46" fmla="*/ 312 w 257"/>
                <a:gd name="T47" fmla="*/ 193 h 237"/>
                <a:gd name="T48" fmla="*/ 269 w 257"/>
                <a:gd name="T49" fmla="*/ 177 h 237"/>
                <a:gd name="T50" fmla="*/ 229 w 257"/>
                <a:gd name="T51" fmla="*/ 161 h 237"/>
                <a:gd name="T52" fmla="*/ 197 w 257"/>
                <a:gd name="T53" fmla="*/ 142 h 237"/>
                <a:gd name="T54" fmla="*/ 169 w 257"/>
                <a:gd name="T55" fmla="*/ 123 h 237"/>
                <a:gd name="T56" fmla="*/ 139 w 257"/>
                <a:gd name="T57" fmla="*/ 100 h 237"/>
                <a:gd name="T58" fmla="*/ 106 w 257"/>
                <a:gd name="T59" fmla="*/ 78 h 237"/>
                <a:gd name="T60" fmla="*/ 74 w 257"/>
                <a:gd name="T61" fmla="*/ 55 h 237"/>
                <a:gd name="T62" fmla="*/ 37 w 257"/>
                <a:gd name="T63" fmla="*/ 28 h 237"/>
                <a:gd name="T64" fmla="*/ 0 w 257"/>
                <a:gd name="T65" fmla="*/ 0 h 2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7" name="Unknown Shape"/>
            <p:cNvSpPr>
              <a:spLocks/>
            </p:cNvSpPr>
            <p:nvPr/>
          </p:nvSpPr>
          <p:spPr bwMode="auto">
            <a:xfrm rot="1584153">
              <a:off x="247" y="756"/>
              <a:ext cx="167" cy="115"/>
            </a:xfrm>
            <a:custGeom>
              <a:avLst/>
              <a:gdLst>
                <a:gd name="T0" fmla="*/ 255 w 124"/>
                <a:gd name="T1" fmla="*/ 0 h 110"/>
                <a:gd name="T2" fmla="*/ 408 w 124"/>
                <a:gd name="T3" fmla="*/ 129 h 110"/>
                <a:gd name="T4" fmla="*/ 396 w 124"/>
                <a:gd name="T5" fmla="*/ 128 h 110"/>
                <a:gd name="T6" fmla="*/ 352 w 124"/>
                <a:gd name="T7" fmla="*/ 125 h 110"/>
                <a:gd name="T8" fmla="*/ 294 w 124"/>
                <a:gd name="T9" fmla="*/ 121 h 110"/>
                <a:gd name="T10" fmla="*/ 225 w 124"/>
                <a:gd name="T11" fmla="*/ 119 h 110"/>
                <a:gd name="T12" fmla="*/ 148 w 124"/>
                <a:gd name="T13" fmla="*/ 116 h 110"/>
                <a:gd name="T14" fmla="*/ 84 w 124"/>
                <a:gd name="T15" fmla="*/ 117 h 110"/>
                <a:gd name="T16" fmla="*/ 30 w 124"/>
                <a:gd name="T17" fmla="*/ 122 h 110"/>
                <a:gd name="T18" fmla="*/ 0 w 124"/>
                <a:gd name="T19" fmla="*/ 131 h 110"/>
                <a:gd name="T20" fmla="*/ 12 w 124"/>
                <a:gd name="T21" fmla="*/ 117 h 110"/>
                <a:gd name="T22" fmla="*/ 27 w 124"/>
                <a:gd name="T23" fmla="*/ 106 h 110"/>
                <a:gd name="T24" fmla="*/ 54 w 124"/>
                <a:gd name="T25" fmla="*/ 98 h 110"/>
                <a:gd name="T26" fmla="*/ 84 w 124"/>
                <a:gd name="T27" fmla="*/ 91 h 110"/>
                <a:gd name="T28" fmla="*/ 119 w 124"/>
                <a:gd name="T29" fmla="*/ 86 h 110"/>
                <a:gd name="T30" fmla="*/ 154 w 124"/>
                <a:gd name="T31" fmla="*/ 85 h 110"/>
                <a:gd name="T32" fmla="*/ 193 w 124"/>
                <a:gd name="T33" fmla="*/ 85 h 110"/>
                <a:gd name="T34" fmla="*/ 237 w 124"/>
                <a:gd name="T35" fmla="*/ 89 h 110"/>
                <a:gd name="T36" fmla="*/ 240 w 124"/>
                <a:gd name="T37" fmla="*/ 85 h 110"/>
                <a:gd name="T38" fmla="*/ 230 w 124"/>
                <a:gd name="T39" fmla="*/ 68 h 110"/>
                <a:gd name="T40" fmla="*/ 220 w 124"/>
                <a:gd name="T41" fmla="*/ 46 h 110"/>
                <a:gd name="T42" fmla="*/ 215 w 124"/>
                <a:gd name="T43" fmla="*/ 35 h 110"/>
                <a:gd name="T44" fmla="*/ 207 w 124"/>
                <a:gd name="T45" fmla="*/ 35 h 110"/>
                <a:gd name="T46" fmla="*/ 199 w 124"/>
                <a:gd name="T47" fmla="*/ 33 h 110"/>
                <a:gd name="T48" fmla="*/ 193 w 124"/>
                <a:gd name="T49" fmla="*/ 30 h 110"/>
                <a:gd name="T50" fmla="*/ 189 w 124"/>
                <a:gd name="T51" fmla="*/ 27 h 110"/>
                <a:gd name="T52" fmla="*/ 189 w 124"/>
                <a:gd name="T53" fmla="*/ 23 h 110"/>
                <a:gd name="T54" fmla="*/ 193 w 124"/>
                <a:gd name="T55" fmla="*/ 18 h 110"/>
                <a:gd name="T56" fmla="*/ 218 w 124"/>
                <a:gd name="T57" fmla="*/ 8 h 110"/>
                <a:gd name="T58" fmla="*/ 255 w 124"/>
                <a:gd name="T59" fmla="*/ 0 h 11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8" name="Unknown Shape"/>
            <p:cNvSpPr>
              <a:spLocks/>
            </p:cNvSpPr>
            <p:nvPr/>
          </p:nvSpPr>
          <p:spPr bwMode="auto">
            <a:xfrm rot="1584153">
              <a:off x="579" y="286"/>
              <a:ext cx="147" cy="160"/>
            </a:xfrm>
            <a:custGeom>
              <a:avLst/>
              <a:gdLst>
                <a:gd name="T0" fmla="*/ 0 w 109"/>
                <a:gd name="T1" fmla="*/ 0 h 156"/>
                <a:gd name="T2" fmla="*/ 16 w 109"/>
                <a:gd name="T3" fmla="*/ 1 h 156"/>
                <a:gd name="T4" fmla="*/ 58 w 109"/>
                <a:gd name="T5" fmla="*/ 5 h 156"/>
                <a:gd name="T6" fmla="*/ 121 w 109"/>
                <a:gd name="T7" fmla="*/ 12 h 156"/>
                <a:gd name="T8" fmla="*/ 192 w 109"/>
                <a:gd name="T9" fmla="*/ 28 h 156"/>
                <a:gd name="T10" fmla="*/ 259 w 109"/>
                <a:gd name="T11" fmla="*/ 48 h 156"/>
                <a:gd name="T12" fmla="*/ 317 w 109"/>
                <a:gd name="T13" fmla="*/ 79 h 156"/>
                <a:gd name="T14" fmla="*/ 353 w 109"/>
                <a:gd name="T15" fmla="*/ 120 h 156"/>
                <a:gd name="T16" fmla="*/ 360 w 109"/>
                <a:gd name="T17" fmla="*/ 172 h 156"/>
                <a:gd name="T18" fmla="*/ 349 w 109"/>
                <a:gd name="T19" fmla="*/ 172 h 156"/>
                <a:gd name="T20" fmla="*/ 329 w 109"/>
                <a:gd name="T21" fmla="*/ 172 h 156"/>
                <a:gd name="T22" fmla="*/ 307 w 109"/>
                <a:gd name="T23" fmla="*/ 172 h 156"/>
                <a:gd name="T24" fmla="*/ 287 w 109"/>
                <a:gd name="T25" fmla="*/ 170 h 156"/>
                <a:gd name="T26" fmla="*/ 267 w 109"/>
                <a:gd name="T27" fmla="*/ 169 h 156"/>
                <a:gd name="T28" fmla="*/ 245 w 109"/>
                <a:gd name="T29" fmla="*/ 166 h 156"/>
                <a:gd name="T30" fmla="*/ 218 w 109"/>
                <a:gd name="T31" fmla="*/ 161 h 156"/>
                <a:gd name="T32" fmla="*/ 192 w 109"/>
                <a:gd name="T33" fmla="*/ 155 h 156"/>
                <a:gd name="T34" fmla="*/ 174 w 109"/>
                <a:gd name="T35" fmla="*/ 138 h 156"/>
                <a:gd name="T36" fmla="*/ 174 w 109"/>
                <a:gd name="T37" fmla="*/ 123 h 156"/>
                <a:gd name="T38" fmla="*/ 186 w 109"/>
                <a:gd name="T39" fmla="*/ 107 h 156"/>
                <a:gd name="T40" fmla="*/ 197 w 109"/>
                <a:gd name="T41" fmla="*/ 88 h 156"/>
                <a:gd name="T42" fmla="*/ 186 w 109"/>
                <a:gd name="T43" fmla="*/ 70 h 156"/>
                <a:gd name="T44" fmla="*/ 160 w 109"/>
                <a:gd name="T45" fmla="*/ 47 h 156"/>
                <a:gd name="T46" fmla="*/ 104 w 109"/>
                <a:gd name="T47" fmla="*/ 27 h 156"/>
                <a:gd name="T48" fmla="*/ 0 w 109"/>
                <a:gd name="T49" fmla="*/ 0 h 1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49" name="Unknown Shape"/>
            <p:cNvSpPr>
              <a:spLocks/>
            </p:cNvSpPr>
            <p:nvPr/>
          </p:nvSpPr>
          <p:spPr bwMode="auto">
            <a:xfrm rot="1584153">
              <a:off x="241" y="721"/>
              <a:ext cx="62" cy="97"/>
            </a:xfrm>
            <a:custGeom>
              <a:avLst/>
              <a:gdLst>
                <a:gd name="T0" fmla="*/ 104 w 46"/>
                <a:gd name="T1" fmla="*/ 0 h 94"/>
                <a:gd name="T2" fmla="*/ 66 w 46"/>
                <a:gd name="T3" fmla="*/ 42 h 94"/>
                <a:gd name="T4" fmla="*/ 49 w 46"/>
                <a:gd name="T5" fmla="*/ 70 h 94"/>
                <a:gd name="T6" fmla="*/ 36 w 46"/>
                <a:gd name="T7" fmla="*/ 91 h 94"/>
                <a:gd name="T8" fmla="*/ 0 w 46"/>
                <a:gd name="T9" fmla="*/ 106 h 94"/>
                <a:gd name="T10" fmla="*/ 40 w 46"/>
                <a:gd name="T11" fmla="*/ 100 h 94"/>
                <a:gd name="T12" fmla="*/ 77 w 46"/>
                <a:gd name="T13" fmla="*/ 92 h 94"/>
                <a:gd name="T14" fmla="*/ 105 w 46"/>
                <a:gd name="T15" fmla="*/ 77 h 94"/>
                <a:gd name="T16" fmla="*/ 132 w 46"/>
                <a:gd name="T17" fmla="*/ 65 h 94"/>
                <a:gd name="T18" fmla="*/ 150 w 46"/>
                <a:gd name="T19" fmla="*/ 49 h 94"/>
                <a:gd name="T20" fmla="*/ 152 w 46"/>
                <a:gd name="T21" fmla="*/ 34 h 94"/>
                <a:gd name="T22" fmla="*/ 140 w 46"/>
                <a:gd name="T23" fmla="*/ 15 h 94"/>
                <a:gd name="T24" fmla="*/ 104 w 46"/>
                <a:gd name="T25" fmla="*/ 0 h 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50" name="Unknown Shape"/>
            <p:cNvSpPr>
              <a:spLocks/>
            </p:cNvSpPr>
            <p:nvPr/>
          </p:nvSpPr>
          <p:spPr bwMode="auto">
            <a:xfrm rot="1584153">
              <a:off x="590" y="466"/>
              <a:ext cx="72" cy="41"/>
            </a:xfrm>
            <a:custGeom>
              <a:avLst/>
              <a:gdLst>
                <a:gd name="T0" fmla="*/ 0 w 54"/>
                <a:gd name="T1" fmla="*/ 0 h 40"/>
                <a:gd name="T2" fmla="*/ 1 w 54"/>
                <a:gd name="T3" fmla="*/ 1 h 40"/>
                <a:gd name="T4" fmla="*/ 20 w 54"/>
                <a:gd name="T5" fmla="*/ 3 h 40"/>
                <a:gd name="T6" fmla="*/ 41 w 54"/>
                <a:gd name="T7" fmla="*/ 8 h 40"/>
                <a:gd name="T8" fmla="*/ 65 w 54"/>
                <a:gd name="T9" fmla="*/ 12 h 40"/>
                <a:gd name="T10" fmla="*/ 92 w 54"/>
                <a:gd name="T11" fmla="*/ 15 h 40"/>
                <a:gd name="T12" fmla="*/ 121 w 54"/>
                <a:gd name="T13" fmla="*/ 17 h 40"/>
                <a:gd name="T14" fmla="*/ 144 w 54"/>
                <a:gd name="T15" fmla="*/ 18 h 40"/>
                <a:gd name="T16" fmla="*/ 171 w 54"/>
                <a:gd name="T17" fmla="*/ 16 h 40"/>
                <a:gd name="T18" fmla="*/ 169 w 54"/>
                <a:gd name="T19" fmla="*/ 29 h 40"/>
                <a:gd name="T20" fmla="*/ 159 w 54"/>
                <a:gd name="T21" fmla="*/ 37 h 40"/>
                <a:gd name="T22" fmla="*/ 140 w 54"/>
                <a:gd name="T23" fmla="*/ 42 h 40"/>
                <a:gd name="T24" fmla="*/ 116 w 54"/>
                <a:gd name="T25" fmla="*/ 44 h 40"/>
                <a:gd name="T26" fmla="*/ 87 w 54"/>
                <a:gd name="T27" fmla="*/ 43 h 40"/>
                <a:gd name="T28" fmla="*/ 59 w 54"/>
                <a:gd name="T29" fmla="*/ 36 h 40"/>
                <a:gd name="T30" fmla="*/ 31 w 54"/>
                <a:gd name="T31" fmla="*/ 24 h 40"/>
                <a:gd name="T32" fmla="*/ 0 w 54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51" name="Unknown Shape"/>
            <p:cNvSpPr>
              <a:spLocks/>
            </p:cNvSpPr>
            <p:nvPr/>
          </p:nvSpPr>
          <p:spPr bwMode="auto">
            <a:xfrm>
              <a:off x="5" y="886"/>
              <a:ext cx="360" cy="650"/>
            </a:xfrm>
            <a:custGeom>
              <a:avLst/>
              <a:gdLst>
                <a:gd name="T0" fmla="*/ 264 w 360"/>
                <a:gd name="T1" fmla="*/ 0 h 650"/>
                <a:gd name="T2" fmla="*/ 269 w 360"/>
                <a:gd name="T3" fmla="*/ 9 h 650"/>
                <a:gd name="T4" fmla="*/ 277 w 360"/>
                <a:gd name="T5" fmla="*/ 22 h 650"/>
                <a:gd name="T6" fmla="*/ 286 w 360"/>
                <a:gd name="T7" fmla="*/ 39 h 650"/>
                <a:gd name="T8" fmla="*/ 297 w 360"/>
                <a:gd name="T9" fmla="*/ 58 h 650"/>
                <a:gd name="T10" fmla="*/ 309 w 360"/>
                <a:gd name="T11" fmla="*/ 83 h 650"/>
                <a:gd name="T12" fmla="*/ 319 w 360"/>
                <a:gd name="T13" fmla="*/ 108 h 650"/>
                <a:gd name="T14" fmla="*/ 329 w 360"/>
                <a:gd name="T15" fmla="*/ 136 h 650"/>
                <a:gd name="T16" fmla="*/ 333 w 360"/>
                <a:gd name="T17" fmla="*/ 163 h 650"/>
                <a:gd name="T18" fmla="*/ 336 w 360"/>
                <a:gd name="T19" fmla="*/ 193 h 650"/>
                <a:gd name="T20" fmla="*/ 332 w 360"/>
                <a:gd name="T21" fmla="*/ 223 h 650"/>
                <a:gd name="T22" fmla="*/ 323 w 360"/>
                <a:gd name="T23" fmla="*/ 255 h 650"/>
                <a:gd name="T24" fmla="*/ 310 w 360"/>
                <a:gd name="T25" fmla="*/ 285 h 650"/>
                <a:gd name="T26" fmla="*/ 287 w 360"/>
                <a:gd name="T27" fmla="*/ 315 h 650"/>
                <a:gd name="T28" fmla="*/ 257 w 360"/>
                <a:gd name="T29" fmla="*/ 343 h 650"/>
                <a:gd name="T30" fmla="*/ 218 w 360"/>
                <a:gd name="T31" fmla="*/ 370 h 650"/>
                <a:gd name="T32" fmla="*/ 167 w 360"/>
                <a:gd name="T33" fmla="*/ 396 h 650"/>
                <a:gd name="T34" fmla="*/ 111 w 360"/>
                <a:gd name="T35" fmla="*/ 425 h 650"/>
                <a:gd name="T36" fmla="*/ 69 w 360"/>
                <a:gd name="T37" fmla="*/ 457 h 650"/>
                <a:gd name="T38" fmla="*/ 35 w 360"/>
                <a:gd name="T39" fmla="*/ 490 h 650"/>
                <a:gd name="T40" fmla="*/ 12 w 360"/>
                <a:gd name="T41" fmla="*/ 526 h 650"/>
                <a:gd name="T42" fmla="*/ 0 w 360"/>
                <a:gd name="T43" fmla="*/ 553 h 650"/>
                <a:gd name="T44" fmla="*/ 0 w 360"/>
                <a:gd name="T45" fmla="*/ 650 h 650"/>
                <a:gd name="T46" fmla="*/ 6 w 360"/>
                <a:gd name="T47" fmla="*/ 628 h 650"/>
                <a:gd name="T48" fmla="*/ 19 w 360"/>
                <a:gd name="T49" fmla="*/ 594 h 650"/>
                <a:gd name="T50" fmla="*/ 43 w 360"/>
                <a:gd name="T51" fmla="*/ 551 h 650"/>
                <a:gd name="T52" fmla="*/ 76 w 360"/>
                <a:gd name="T53" fmla="*/ 503 h 650"/>
                <a:gd name="T54" fmla="*/ 125 w 360"/>
                <a:gd name="T55" fmla="*/ 454 h 650"/>
                <a:gd name="T56" fmla="*/ 190 w 360"/>
                <a:gd name="T57" fmla="*/ 408 h 650"/>
                <a:gd name="T58" fmla="*/ 275 w 360"/>
                <a:gd name="T59" fmla="*/ 365 h 650"/>
                <a:gd name="T60" fmla="*/ 308 w 360"/>
                <a:gd name="T61" fmla="*/ 342 h 650"/>
                <a:gd name="T62" fmla="*/ 335 w 360"/>
                <a:gd name="T63" fmla="*/ 305 h 650"/>
                <a:gd name="T64" fmla="*/ 352 w 360"/>
                <a:gd name="T65" fmla="*/ 255 h 650"/>
                <a:gd name="T66" fmla="*/ 360 w 360"/>
                <a:gd name="T67" fmla="*/ 201 h 650"/>
                <a:gd name="T68" fmla="*/ 356 w 360"/>
                <a:gd name="T69" fmla="*/ 144 h 650"/>
                <a:gd name="T70" fmla="*/ 341 w 360"/>
                <a:gd name="T71" fmla="*/ 88 h 650"/>
                <a:gd name="T72" fmla="*/ 311 w 360"/>
                <a:gd name="T73" fmla="*/ 39 h 650"/>
                <a:gd name="T74" fmla="*/ 264 w 360"/>
                <a:gd name="T75" fmla="*/ 0 h 6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  <p:sp>
          <p:nvSpPr>
            <p:cNvPr id="1052" name="Unknown Shape"/>
            <p:cNvSpPr>
              <a:spLocks/>
            </p:cNvSpPr>
            <p:nvPr/>
          </p:nvSpPr>
          <p:spPr bwMode="auto">
            <a:xfrm rot="1584153">
              <a:off x="61" y="84"/>
              <a:ext cx="804" cy="686"/>
            </a:xfrm>
            <a:custGeom>
              <a:avLst/>
              <a:gdLst>
                <a:gd name="T0" fmla="*/ 54 w 596"/>
                <a:gd name="T1" fmla="*/ 416 h 666"/>
                <a:gd name="T2" fmla="*/ 20 w 596"/>
                <a:gd name="T3" fmla="*/ 384 h 666"/>
                <a:gd name="T4" fmla="*/ 0 w 596"/>
                <a:gd name="T5" fmla="*/ 325 h 666"/>
                <a:gd name="T6" fmla="*/ 12 w 596"/>
                <a:gd name="T7" fmla="*/ 250 h 666"/>
                <a:gd name="T8" fmla="*/ 84 w 596"/>
                <a:gd name="T9" fmla="*/ 171 h 666"/>
                <a:gd name="T10" fmla="*/ 228 w 596"/>
                <a:gd name="T11" fmla="*/ 96 h 666"/>
                <a:gd name="T12" fmla="*/ 471 w 596"/>
                <a:gd name="T13" fmla="*/ 35 h 666"/>
                <a:gd name="T14" fmla="*/ 817 w 596"/>
                <a:gd name="T15" fmla="*/ 2 h 666"/>
                <a:gd name="T16" fmla="*/ 1260 w 596"/>
                <a:gd name="T17" fmla="*/ 9 h 666"/>
                <a:gd name="T18" fmla="*/ 1603 w 596"/>
                <a:gd name="T19" fmla="*/ 76 h 666"/>
                <a:gd name="T20" fmla="*/ 1835 w 596"/>
                <a:gd name="T21" fmla="*/ 185 h 666"/>
                <a:gd name="T22" fmla="*/ 1956 w 596"/>
                <a:gd name="T23" fmla="*/ 320 h 666"/>
                <a:gd name="T24" fmla="*/ 1971 w 596"/>
                <a:gd name="T25" fmla="*/ 460 h 666"/>
                <a:gd name="T26" fmla="*/ 1876 w 596"/>
                <a:gd name="T27" fmla="*/ 591 h 666"/>
                <a:gd name="T28" fmla="*/ 1679 w 596"/>
                <a:gd name="T29" fmla="*/ 692 h 666"/>
                <a:gd name="T30" fmla="*/ 1381 w 596"/>
                <a:gd name="T31" fmla="*/ 747 h 666"/>
                <a:gd name="T32" fmla="*/ 1288 w 596"/>
                <a:gd name="T33" fmla="*/ 742 h 666"/>
                <a:gd name="T34" fmla="*/ 1461 w 596"/>
                <a:gd name="T35" fmla="*/ 695 h 666"/>
                <a:gd name="T36" fmla="*/ 1596 w 596"/>
                <a:gd name="T37" fmla="*/ 612 h 666"/>
                <a:gd name="T38" fmla="*/ 1688 w 596"/>
                <a:gd name="T39" fmla="*/ 511 h 666"/>
                <a:gd name="T40" fmla="*/ 1721 w 596"/>
                <a:gd name="T41" fmla="*/ 400 h 666"/>
                <a:gd name="T42" fmla="*/ 1701 w 596"/>
                <a:gd name="T43" fmla="*/ 290 h 666"/>
                <a:gd name="T44" fmla="*/ 1605 w 596"/>
                <a:gd name="T45" fmla="*/ 196 h 666"/>
                <a:gd name="T46" fmla="*/ 1434 w 596"/>
                <a:gd name="T47" fmla="*/ 126 h 666"/>
                <a:gd name="T48" fmla="*/ 1130 w 596"/>
                <a:gd name="T49" fmla="*/ 83 h 666"/>
                <a:gd name="T50" fmla="*/ 815 w 596"/>
                <a:gd name="T51" fmla="*/ 69 h 666"/>
                <a:gd name="T52" fmla="*/ 577 w 596"/>
                <a:gd name="T53" fmla="*/ 79 h 666"/>
                <a:gd name="T54" fmla="*/ 401 w 596"/>
                <a:gd name="T55" fmla="*/ 113 h 666"/>
                <a:gd name="T56" fmla="*/ 277 w 596"/>
                <a:gd name="T57" fmla="*/ 168 h 666"/>
                <a:gd name="T58" fmla="*/ 189 w 596"/>
                <a:gd name="T59" fmla="*/ 232 h 666"/>
                <a:gd name="T60" fmla="*/ 132 w 596"/>
                <a:gd name="T61" fmla="*/ 306 h 666"/>
                <a:gd name="T62" fmla="*/ 93 w 596"/>
                <a:gd name="T63" fmla="*/ 381 h 6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800">
                <a:solidFill>
                  <a:srgbClr val="006699"/>
                </a:solidFill>
              </a:endParaRPr>
            </a:p>
          </p:txBody>
        </p:sp>
      </p:grpSp>
      <p:sp>
        <p:nvSpPr>
          <p:cNvPr id="106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590552" y="103188"/>
            <a:ext cx="10991849" cy="131445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45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7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3638"/>
            <a:ext cx="2844800" cy="45720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107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6699"/>
              </a:solidFill>
            </a:endParaRPr>
          </a:p>
        </p:txBody>
      </p:sp>
      <p:sp>
        <p:nvSpPr>
          <p:cNvPr id="107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3638"/>
            <a:ext cx="2844800" cy="45720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42AAF33-5283-4A6E-9E0A-03EE3B0EB7A4}" type="slidenum">
              <a:rPr lang="en-US" altLang="en-US" smtClean="0">
                <a:solidFill>
                  <a:srgbClr val="006699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mtClean="0">
              <a:solidFill>
                <a:srgbClr val="0066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50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58" r:id="rId3"/>
    <p:sldLayoutId id="2147483859" r:id="rId4"/>
    <p:sldLayoutId id="2147483860" r:id="rId5"/>
    <p:sldLayoutId id="2147483861" r:id="rId6"/>
    <p:sldLayoutId id="2147483862" r:id="rId7"/>
    <p:sldLayoutId id="2147483863" r:id="rId8"/>
    <p:sldLayoutId id="2147483864" r:id="rId9"/>
    <p:sldLayoutId id="2147483865" r:id="rId10"/>
    <p:sldLayoutId id="2147483866" r:id="rId11"/>
  </p:sldLayoutIdLst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5pPr>
      <a:lvl6pPr marL="457200" algn="ctr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6pPr>
      <a:lvl7pPr marL="914400" algn="ctr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7pPr>
      <a:lvl8pPr marL="1371600" algn="ctr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8pPr>
      <a:lvl9pPr marL="1828800" algn="ctr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C0C0C0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246CD6-26A8-4F42-BAEC-EACC84598FC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A3D1776-28C7-4CFE-9CD1-E25CF52E5AA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5568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8" r:id="rId1"/>
    <p:sldLayoutId id="2147483869" r:id="rId2"/>
    <p:sldLayoutId id="2147483870" r:id="rId3"/>
    <p:sldLayoutId id="2147483871" r:id="rId4"/>
    <p:sldLayoutId id="2147483872" r:id="rId5"/>
    <p:sldLayoutId id="2147483873" r:id="rId6"/>
    <p:sldLayoutId id="2147483874" r:id="rId7"/>
    <p:sldLayoutId id="2147483875" r:id="rId8"/>
    <p:sldLayoutId id="2147483876" r:id="rId9"/>
    <p:sldLayoutId id="2147483877" r:id="rId10"/>
    <p:sldLayoutId id="214748387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6389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E3B3AE-673F-456F-BDAD-4B60B40A6E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7/11/2021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94F617-9871-4CA2-9348-33169116407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54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0652638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796737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741" r:id="rId16"/>
    <p:sldLayoutId id="2147483742" r:id="rId17"/>
    <p:sldLayoutId id="2147483743" r:id="rId18"/>
    <p:sldLayoutId id="2147483744" r:id="rId19"/>
    <p:sldLayoutId id="2147483745" r:id="rId20"/>
    <p:sldLayoutId id="2147483746" r:id="rId21"/>
    <p:sldLayoutId id="2147483747" r:id="rId22"/>
    <p:sldLayoutId id="2147483748" r:id="rId23"/>
    <p:sldLayoutId id="2147483749" r:id="rId24"/>
    <p:sldLayoutId id="214748375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164805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2" r:id="rId1"/>
    <p:sldLayoutId id="2147483753" r:id="rId2"/>
    <p:sldLayoutId id="2147483754" r:id="rId3"/>
    <p:sldLayoutId id="2147483755" r:id="rId4"/>
    <p:sldLayoutId id="2147483756" r:id="rId5"/>
    <p:sldLayoutId id="2147483757" r:id="rId6"/>
    <p:sldLayoutId id="2147483758" r:id="rId7"/>
    <p:sldLayoutId id="2147483759" r:id="rId8"/>
    <p:sldLayoutId id="2147483760" r:id="rId9"/>
    <p:sldLayoutId id="2147483761" r:id="rId10"/>
    <p:sldLayoutId id="2147483762" r:id="rId11"/>
    <p:sldLayoutId id="2147483763" r:id="rId12"/>
    <p:sldLayoutId id="2147483764" r:id="rId13"/>
    <p:sldLayoutId id="2147483765" r:id="rId14"/>
    <p:sldLayoutId id="2147483766" r:id="rId15"/>
    <p:sldLayoutId id="2147483767" r:id="rId16"/>
    <p:sldLayoutId id="2147483768" r:id="rId17"/>
    <p:sldLayoutId id="2147483769" r:id="rId18"/>
    <p:sldLayoutId id="2147483770" r:id="rId19"/>
    <p:sldLayoutId id="2147483771" r:id="rId20"/>
    <p:sldLayoutId id="2147483772" r:id="rId21"/>
    <p:sldLayoutId id="2147483773" r:id="rId22"/>
    <p:sldLayoutId id="2147483774" r:id="rId23"/>
    <p:sldLayoutId id="2147483775" r:id="rId24"/>
    <p:sldLayoutId id="2147483776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71541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79" r:id="rId2"/>
    <p:sldLayoutId id="2147483780" r:id="rId3"/>
    <p:sldLayoutId id="2147483781" r:id="rId4"/>
    <p:sldLayoutId id="2147483782" r:id="rId5"/>
    <p:sldLayoutId id="2147483783" r:id="rId6"/>
    <p:sldLayoutId id="2147483784" r:id="rId7"/>
    <p:sldLayoutId id="2147483785" r:id="rId8"/>
    <p:sldLayoutId id="2147483786" r:id="rId9"/>
    <p:sldLayoutId id="2147483787" r:id="rId10"/>
    <p:sldLayoutId id="2147483788" r:id="rId11"/>
    <p:sldLayoutId id="2147483789" r:id="rId12"/>
    <p:sldLayoutId id="2147483790" r:id="rId13"/>
    <p:sldLayoutId id="2147483791" r:id="rId14"/>
    <p:sldLayoutId id="2147483792" r:id="rId15"/>
    <p:sldLayoutId id="2147483793" r:id="rId16"/>
    <p:sldLayoutId id="2147483794" r:id="rId17"/>
    <p:sldLayoutId id="2147483795" r:id="rId18"/>
    <p:sldLayoutId id="2147483796" r:id="rId19"/>
    <p:sldLayoutId id="2147483797" r:id="rId20"/>
    <p:sldLayoutId id="2147483798" r:id="rId21"/>
    <p:sldLayoutId id="2147483799" r:id="rId22"/>
    <p:sldLayoutId id="2147483800" r:id="rId23"/>
    <p:sldLayoutId id="2147483801" r:id="rId24"/>
    <p:sldLayoutId id="2147483802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1054039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4" r:id="rId1"/>
    <p:sldLayoutId id="2147483805" r:id="rId2"/>
    <p:sldLayoutId id="2147483806" r:id="rId3"/>
    <p:sldLayoutId id="2147483807" r:id="rId4"/>
    <p:sldLayoutId id="2147483808" r:id="rId5"/>
    <p:sldLayoutId id="2147483809" r:id="rId6"/>
    <p:sldLayoutId id="2147483810" r:id="rId7"/>
    <p:sldLayoutId id="2147483811" r:id="rId8"/>
    <p:sldLayoutId id="2147483812" r:id="rId9"/>
    <p:sldLayoutId id="2147483813" r:id="rId10"/>
    <p:sldLayoutId id="2147483814" r:id="rId11"/>
    <p:sldLayoutId id="2147483815" r:id="rId12"/>
    <p:sldLayoutId id="2147483816" r:id="rId13"/>
    <p:sldLayoutId id="2147483817" r:id="rId14"/>
    <p:sldLayoutId id="2147483818" r:id="rId15"/>
    <p:sldLayoutId id="2147483819" r:id="rId16"/>
    <p:sldLayoutId id="2147483820" r:id="rId17"/>
    <p:sldLayoutId id="2147483821" r:id="rId18"/>
    <p:sldLayoutId id="2147483822" r:id="rId19"/>
    <p:sldLayoutId id="2147483823" r:id="rId20"/>
    <p:sldLayoutId id="2147483824" r:id="rId21"/>
    <p:sldLayoutId id="2147483825" r:id="rId22"/>
    <p:sldLayoutId id="2147483826" r:id="rId23"/>
    <p:sldLayoutId id="2147483827" r:id="rId24"/>
    <p:sldLayoutId id="2147483828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2335837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  <p:sldLayoutId id="2147483841" r:id="rId12"/>
    <p:sldLayoutId id="2147483842" r:id="rId13"/>
    <p:sldLayoutId id="2147483843" r:id="rId14"/>
    <p:sldLayoutId id="2147483844" r:id="rId15"/>
    <p:sldLayoutId id="2147483845" r:id="rId16"/>
    <p:sldLayoutId id="2147483846" r:id="rId17"/>
    <p:sldLayoutId id="2147483847" r:id="rId18"/>
    <p:sldLayoutId id="2147483848" r:id="rId19"/>
    <p:sldLayoutId id="2147483849" r:id="rId20"/>
    <p:sldLayoutId id="2147483850" r:id="rId21"/>
    <p:sldLayoutId id="2147483851" r:id="rId22"/>
    <p:sldLayoutId id="2147483852" r:id="rId23"/>
    <p:sldLayoutId id="2147483853" r:id="rId24"/>
    <p:sldLayoutId id="2147483854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image" Target="../media/image2.gif"/><Relationship Id="rId7" Type="http://schemas.openxmlformats.org/officeDocument/2006/relationships/image" Target="../media/image6.gif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gif"/><Relationship Id="rId5" Type="http://schemas.openxmlformats.org/officeDocument/2006/relationships/image" Target="../media/image4.gif"/><Relationship Id="rId10" Type="http://schemas.openxmlformats.org/officeDocument/2006/relationships/image" Target="../media/image9.gif"/><Relationship Id="rId4" Type="http://schemas.openxmlformats.org/officeDocument/2006/relationships/image" Target="../media/image3.gif"/><Relationship Id="rId9" Type="http://schemas.openxmlformats.org/officeDocument/2006/relationships/image" Target="../media/image8.gi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41.xml"/><Relationship Id="rId4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66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0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41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1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Text Box 7"/>
          <p:cNvSpPr txBox="1">
            <a:spLocks noChangeArrowheads="1"/>
          </p:cNvSpPr>
          <p:nvPr/>
        </p:nvSpPr>
        <p:spPr bwMode="auto">
          <a:xfrm>
            <a:off x="2438400" y="3352801"/>
            <a:ext cx="7696200" cy="1508105"/>
          </a:xfrm>
          <a:prstGeom prst="rect">
            <a:avLst/>
          </a:prstGeom>
          <a:solidFill>
            <a:srgbClr val="FFFF66"/>
          </a:solidFill>
          <a:ln w="57150" cmpd="thickThin">
            <a:solidFill>
              <a:srgbClr val="008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sz="3200" b="1" dirty="0">
                <a:solidFill>
                  <a:srgbClr val="6600FF"/>
                </a:solidFill>
                <a:latin typeface="Times New Roman" pitchFamily="18" charset="0"/>
              </a:rPr>
              <a:t>  </a:t>
            </a:r>
            <a:r>
              <a:rPr lang="en-US" sz="3200" b="1" dirty="0" err="1">
                <a:solidFill>
                  <a:srgbClr val="6600FF"/>
                </a:solidFill>
                <a:latin typeface="Times New Roman" pitchFamily="18" charset="0"/>
              </a:rPr>
              <a:t>Môn</a:t>
            </a:r>
            <a:r>
              <a:rPr lang="en-US" sz="32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3200" b="1" dirty="0" err="1">
                <a:solidFill>
                  <a:srgbClr val="6600FF"/>
                </a:solidFill>
                <a:latin typeface="Times New Roman" pitchFamily="18" charset="0"/>
              </a:rPr>
              <a:t>Toán</a:t>
            </a:r>
            <a:r>
              <a:rPr lang="en-US" sz="3200" b="1" dirty="0">
                <a:solidFill>
                  <a:srgbClr val="6600FF"/>
                </a:solidFill>
                <a:latin typeface="Times New Roman" pitchFamily="18" charset="0"/>
              </a:rPr>
              <a:t>: </a:t>
            </a:r>
          </a:p>
          <a:p>
            <a:pPr algn="ctr"/>
            <a:r>
              <a:rPr lang="en-US" sz="3200" b="1" dirty="0" err="1">
                <a:solidFill>
                  <a:srgbClr val="6600FF"/>
                </a:solidFill>
                <a:latin typeface="Times New Roman" pitchFamily="18" charset="0"/>
              </a:rPr>
              <a:t>Bài</a:t>
            </a:r>
            <a:r>
              <a:rPr lang="en-US" sz="3200" b="1" dirty="0">
                <a:solidFill>
                  <a:srgbClr val="6600FF"/>
                </a:solidFill>
                <a:latin typeface="Times New Roman" pitchFamily="18" charset="0"/>
              </a:rPr>
              <a:t>: </a:t>
            </a:r>
            <a:r>
              <a:rPr lang="en-US" sz="3200" b="1" dirty="0" err="1" smtClean="0">
                <a:solidFill>
                  <a:srgbClr val="6600FF"/>
                </a:solidFill>
                <a:latin typeface="Times New Roman" pitchFamily="18" charset="0"/>
              </a:rPr>
              <a:t>Phép</a:t>
            </a:r>
            <a:r>
              <a:rPr lang="en-US" sz="3200" b="1" dirty="0" smtClean="0">
                <a:solidFill>
                  <a:srgbClr val="6600FF"/>
                </a:solidFill>
                <a:latin typeface="Times New Roman" pitchFamily="18" charset="0"/>
              </a:rPr>
              <a:t> chia </a:t>
            </a:r>
            <a:r>
              <a:rPr lang="en-US" sz="3200" b="1" dirty="0">
                <a:solidFill>
                  <a:srgbClr val="6600FF"/>
                </a:solidFill>
                <a:latin typeface="Times New Roman" pitchFamily="18" charset="0"/>
              </a:rPr>
              <a:t>(</a:t>
            </a:r>
            <a:r>
              <a:rPr lang="en-US" sz="3200" b="1" dirty="0" err="1">
                <a:solidFill>
                  <a:srgbClr val="6600FF"/>
                </a:solidFill>
                <a:latin typeface="Times New Roman" pitchFamily="18" charset="0"/>
              </a:rPr>
              <a:t>trang</a:t>
            </a:r>
            <a:r>
              <a:rPr lang="en-US" sz="3200" b="1" dirty="0">
                <a:solidFill>
                  <a:srgbClr val="6600FF"/>
                </a:solidFill>
                <a:latin typeface="Times New Roman" pitchFamily="18" charset="0"/>
              </a:rPr>
              <a:t> </a:t>
            </a:r>
            <a:r>
              <a:rPr lang="en-US" sz="3200" b="1" dirty="0" smtClean="0">
                <a:solidFill>
                  <a:srgbClr val="6600FF"/>
                </a:solidFill>
                <a:latin typeface="Times New Roman" pitchFamily="18" charset="0"/>
              </a:rPr>
              <a:t>15-16).</a:t>
            </a:r>
            <a:endParaRPr lang="en-US" sz="3200" b="1" dirty="0">
              <a:solidFill>
                <a:srgbClr val="6600FF"/>
              </a:solidFill>
              <a:latin typeface="Times New Roman" pitchFamily="18" charset="0"/>
            </a:endParaRPr>
          </a:p>
          <a:p>
            <a:pPr algn="ctr"/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Người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thực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itchFamily="18" charset="0"/>
              </a:rPr>
              <a:t>hiện</a:t>
            </a:r>
            <a:r>
              <a:rPr lang="en-US" sz="2800" b="1" dirty="0">
                <a:solidFill>
                  <a:srgbClr val="FF0000"/>
                </a:solidFill>
                <a:latin typeface="Times New Roman" pitchFamily="18" charset="0"/>
              </a:rPr>
              <a:t>: </a:t>
            </a:r>
            <a:r>
              <a:rPr lang="en-US" sz="2800" b="1" dirty="0" smtClean="0">
                <a:solidFill>
                  <a:srgbClr val="FF0000"/>
                </a:solidFill>
                <a:latin typeface="Times New Roman" pitchFamily="18" charset="0"/>
              </a:rPr>
              <a:t>….</a:t>
            </a:r>
            <a:endParaRPr lang="en-US" sz="2800" b="1" dirty="0">
              <a:solidFill>
                <a:srgbClr val="FF0000"/>
              </a:solidFill>
              <a:latin typeface="Times New Roman" pitchFamily="18" charset="0"/>
            </a:endParaRPr>
          </a:p>
        </p:txBody>
      </p:sp>
      <p:grpSp>
        <p:nvGrpSpPr>
          <p:cNvPr id="3136" name="Group 81"/>
          <p:cNvGrpSpPr>
            <a:grpSpLocks/>
          </p:cNvGrpSpPr>
          <p:nvPr/>
        </p:nvGrpSpPr>
        <p:grpSpPr bwMode="auto">
          <a:xfrm rot="5400000">
            <a:off x="10325749" y="5257800"/>
            <a:ext cx="2895600" cy="1066800"/>
            <a:chOff x="2256" y="1536"/>
            <a:chExt cx="1176" cy="744"/>
          </a:xfrm>
        </p:grpSpPr>
        <p:pic>
          <p:nvPicPr>
            <p:cNvPr id="3184" name="Picture 82" descr="pretty_flower_purple_hb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37" name="Group 83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3186" name="Picture 84" descr="pretty_flower_red_hb"/>
              <p:cNvPicPr>
                <a:picLocks noChangeAspect="1" noChangeArrowheads="1" noCrop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7" name="Picture 85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8" name="Picture 86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38" name="Group 99"/>
          <p:cNvGrpSpPr>
            <a:grpSpLocks/>
          </p:cNvGrpSpPr>
          <p:nvPr/>
        </p:nvGrpSpPr>
        <p:grpSpPr bwMode="auto">
          <a:xfrm>
            <a:off x="279381" y="5971129"/>
            <a:ext cx="2895600" cy="1066800"/>
            <a:chOff x="2256" y="1536"/>
            <a:chExt cx="1176" cy="744"/>
          </a:xfrm>
        </p:grpSpPr>
        <p:pic>
          <p:nvPicPr>
            <p:cNvPr id="3179" name="Picture 100" descr="pretty_flower_purple_hb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39" name="Group 101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3181" name="Picture 102" descr="pretty_flower_red_hb"/>
              <p:cNvPicPr>
                <a:picLocks noChangeAspect="1" noChangeArrowheads="1" noCrop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2" name="Picture 103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83" name="Picture 104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5" name="WordArt 13"/>
          <p:cNvSpPr>
            <a:spLocks noChangeArrowheads="1" noChangeShapeType="1" noTextEdit="1"/>
          </p:cNvSpPr>
          <p:nvPr/>
        </p:nvSpPr>
        <p:spPr bwMode="auto">
          <a:xfrm>
            <a:off x="1524000" y="2971800"/>
            <a:ext cx="9144000" cy="1219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6958"/>
              </a:avLst>
            </a:prstTxWarp>
          </a:bodyPr>
          <a:lstStyle/>
          <a:p>
            <a:pPr algn="ctr"/>
            <a:endParaRPr lang="en-US" sz="3600" b="1" i="1" kern="10">
              <a:ln w="12700">
                <a:solidFill>
                  <a:srgbClr val="993366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270000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grpSp>
        <p:nvGrpSpPr>
          <p:cNvPr id="3140" name="Group 99"/>
          <p:cNvGrpSpPr>
            <a:grpSpLocks/>
          </p:cNvGrpSpPr>
          <p:nvPr/>
        </p:nvGrpSpPr>
        <p:grpSpPr bwMode="auto">
          <a:xfrm>
            <a:off x="2427514" y="5957953"/>
            <a:ext cx="2895600" cy="1066800"/>
            <a:chOff x="2256" y="1536"/>
            <a:chExt cx="1176" cy="744"/>
          </a:xfrm>
        </p:grpSpPr>
        <p:pic>
          <p:nvPicPr>
            <p:cNvPr id="3174" name="Picture 100" descr="pretty_flower_purple_hb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41" name="Group 101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3176" name="Picture 102" descr="pretty_flower_red_hb"/>
              <p:cNvPicPr>
                <a:picLocks noChangeAspect="1" noChangeArrowheads="1" noCrop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7" name="Picture 103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8" name="Picture 104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42" name="Group 99"/>
          <p:cNvGrpSpPr>
            <a:grpSpLocks/>
          </p:cNvGrpSpPr>
          <p:nvPr/>
        </p:nvGrpSpPr>
        <p:grpSpPr bwMode="auto">
          <a:xfrm>
            <a:off x="4648200" y="5971129"/>
            <a:ext cx="2895600" cy="1066800"/>
            <a:chOff x="2256" y="1536"/>
            <a:chExt cx="1176" cy="744"/>
          </a:xfrm>
        </p:grpSpPr>
        <p:pic>
          <p:nvPicPr>
            <p:cNvPr id="3169" name="Picture 100" descr="pretty_flower_purple_hb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43" name="Group 101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3171" name="Picture 102" descr="pretty_flower_red_hb"/>
              <p:cNvPicPr>
                <a:picLocks noChangeAspect="1" noChangeArrowheads="1" noCrop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2" name="Picture 103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73" name="Picture 104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45" name="Group 99"/>
          <p:cNvGrpSpPr>
            <a:grpSpLocks/>
          </p:cNvGrpSpPr>
          <p:nvPr/>
        </p:nvGrpSpPr>
        <p:grpSpPr bwMode="auto">
          <a:xfrm>
            <a:off x="6810716" y="5981700"/>
            <a:ext cx="2895600" cy="1066800"/>
            <a:chOff x="2256" y="1536"/>
            <a:chExt cx="1176" cy="744"/>
          </a:xfrm>
        </p:grpSpPr>
        <p:pic>
          <p:nvPicPr>
            <p:cNvPr id="3164" name="Picture 100" descr="pretty_flower_purple_hb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50" name="Group 101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3166" name="Picture 102" descr="pretty_flower_red_hb"/>
              <p:cNvPicPr>
                <a:picLocks noChangeAspect="1" noChangeArrowheads="1" noCrop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67" name="Picture 103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68" name="Picture 104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55" name="Group 81"/>
          <p:cNvGrpSpPr>
            <a:grpSpLocks/>
          </p:cNvGrpSpPr>
          <p:nvPr/>
        </p:nvGrpSpPr>
        <p:grpSpPr bwMode="auto">
          <a:xfrm rot="5400000">
            <a:off x="-911367" y="5015552"/>
            <a:ext cx="2895600" cy="1066800"/>
            <a:chOff x="2256" y="1536"/>
            <a:chExt cx="1176" cy="744"/>
          </a:xfrm>
        </p:grpSpPr>
        <p:pic>
          <p:nvPicPr>
            <p:cNvPr id="3159" name="Picture 82" descr="pretty_flower_purple_hb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60" name="Group 83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3161" name="Picture 84" descr="pretty_flower_red_hb"/>
              <p:cNvPicPr>
                <a:picLocks noChangeAspect="1" noChangeArrowheads="1" noCrop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62" name="Picture 85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63" name="Picture 86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" name="WordArt 13"/>
          <p:cNvSpPr>
            <a:spLocks noChangeArrowheads="1" noChangeShapeType="1" noTextEdit="1"/>
          </p:cNvSpPr>
          <p:nvPr/>
        </p:nvSpPr>
        <p:spPr bwMode="auto">
          <a:xfrm>
            <a:off x="4627562" y="457200"/>
            <a:ext cx="72734" cy="457200"/>
          </a:xfrm>
          <a:prstGeom prst="rect">
            <a:avLst/>
          </a:prstGeom>
        </p:spPr>
        <p:txBody>
          <a:bodyPr wrap="none" fromWordArt="1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en-US" sz="3600" b="1" i="1" kern="10" dirty="0">
                <a:ln w="50800"/>
                <a:solidFill>
                  <a:prstClr val="black"/>
                </a:solidFill>
                <a:latin typeface="Times New Roman"/>
                <a:cs typeface="Times New Roman"/>
              </a:rPr>
              <a:t>                            </a:t>
            </a:r>
          </a:p>
        </p:txBody>
      </p:sp>
      <p:sp>
        <p:nvSpPr>
          <p:cNvPr id="44" name="AutoShape 37"/>
          <p:cNvSpPr>
            <a:spLocks noChangeArrowheads="1"/>
          </p:cNvSpPr>
          <p:nvPr/>
        </p:nvSpPr>
        <p:spPr bwMode="auto">
          <a:xfrm>
            <a:off x="2895600" y="53340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48" name="AutoShape 28"/>
          <p:cNvSpPr>
            <a:spLocks noChangeArrowheads="1"/>
          </p:cNvSpPr>
          <p:nvPr/>
        </p:nvSpPr>
        <p:spPr bwMode="auto">
          <a:xfrm>
            <a:off x="1524000" y="266700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50" name="AutoShape 28"/>
          <p:cNvSpPr>
            <a:spLocks noChangeArrowheads="1"/>
          </p:cNvSpPr>
          <p:nvPr/>
        </p:nvSpPr>
        <p:spPr bwMode="auto">
          <a:xfrm>
            <a:off x="4724400" y="190500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54" name="AutoShape 41"/>
          <p:cNvSpPr>
            <a:spLocks noChangeArrowheads="1"/>
          </p:cNvSpPr>
          <p:nvPr/>
        </p:nvSpPr>
        <p:spPr bwMode="auto">
          <a:xfrm>
            <a:off x="3810000" y="0"/>
            <a:ext cx="2286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56" name="AutoShape 41"/>
          <p:cNvSpPr>
            <a:spLocks noChangeArrowheads="1"/>
          </p:cNvSpPr>
          <p:nvPr/>
        </p:nvSpPr>
        <p:spPr bwMode="auto">
          <a:xfrm>
            <a:off x="2057400" y="16002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60" name="AutoShape 41"/>
          <p:cNvSpPr>
            <a:spLocks noChangeArrowheads="1"/>
          </p:cNvSpPr>
          <p:nvPr/>
        </p:nvSpPr>
        <p:spPr bwMode="auto">
          <a:xfrm>
            <a:off x="10264776" y="5791200"/>
            <a:ext cx="174625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62" name="AutoShape 41"/>
          <p:cNvSpPr>
            <a:spLocks noChangeArrowheads="1"/>
          </p:cNvSpPr>
          <p:nvPr/>
        </p:nvSpPr>
        <p:spPr bwMode="auto">
          <a:xfrm>
            <a:off x="4114800" y="42672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66" name="AutoShape 41"/>
          <p:cNvSpPr>
            <a:spLocks noChangeArrowheads="1"/>
          </p:cNvSpPr>
          <p:nvPr/>
        </p:nvSpPr>
        <p:spPr bwMode="auto">
          <a:xfrm flipV="1">
            <a:off x="6781800" y="2514600"/>
            <a:ext cx="228600" cy="152400"/>
          </a:xfrm>
          <a:custGeom>
            <a:avLst/>
            <a:gdLst>
              <a:gd name="T0" fmla="*/ 114300 w 403225"/>
              <a:gd name="T1" fmla="*/ 0 h 457200"/>
              <a:gd name="T2" fmla="*/ 0 w 403225"/>
              <a:gd name="T3" fmla="*/ 58211 h 457200"/>
              <a:gd name="T4" fmla="*/ 43659 w 403225"/>
              <a:gd name="T5" fmla="*/ 152399 h 457200"/>
              <a:gd name="T6" fmla="*/ 184941 w 403225"/>
              <a:gd name="T7" fmla="*/ 152399 h 457200"/>
              <a:gd name="T8" fmla="*/ 228600 w 403225"/>
              <a:gd name="T9" fmla="*/ 58211 h 457200"/>
              <a:gd name="T10" fmla="*/ 17694720 60000 65536"/>
              <a:gd name="T11" fmla="*/ 11796480 60000 65536"/>
              <a:gd name="T12" fmla="*/ 5898240 60000 65536"/>
              <a:gd name="T13" fmla="*/ 5898240 60000 65536"/>
              <a:gd name="T14" fmla="*/ 0 60000 65536"/>
              <a:gd name="T15" fmla="*/ 124605 w 403225"/>
              <a:gd name="T16" fmla="*/ 174636 h 457200"/>
              <a:gd name="T17" fmla="*/ 278620 w 403225"/>
              <a:gd name="T18" fmla="*/ 349266 h 4572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3225" h="457200">
                <a:moveTo>
                  <a:pt x="0" y="174634"/>
                </a:moveTo>
                <a:lnTo>
                  <a:pt x="154019" y="174636"/>
                </a:lnTo>
                <a:lnTo>
                  <a:pt x="201613" y="0"/>
                </a:lnTo>
                <a:lnTo>
                  <a:pt x="249206" y="174636"/>
                </a:lnTo>
                <a:lnTo>
                  <a:pt x="403225" y="174634"/>
                </a:lnTo>
                <a:lnTo>
                  <a:pt x="278620" y="282564"/>
                </a:lnTo>
                <a:lnTo>
                  <a:pt x="326216" y="457198"/>
                </a:lnTo>
                <a:lnTo>
                  <a:pt x="201613" y="349267"/>
                </a:lnTo>
                <a:lnTo>
                  <a:pt x="77009" y="457198"/>
                </a:lnTo>
                <a:lnTo>
                  <a:pt x="124605" y="282564"/>
                </a:lnTo>
                <a:lnTo>
                  <a:pt x="0" y="174634"/>
                </a:lnTo>
                <a:close/>
              </a:path>
            </a:pathLst>
          </a:cu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rect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wrap="none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7" name="AutoShape 37"/>
          <p:cNvSpPr>
            <a:spLocks noChangeArrowheads="1"/>
          </p:cNvSpPr>
          <p:nvPr/>
        </p:nvSpPr>
        <p:spPr bwMode="auto">
          <a:xfrm>
            <a:off x="2209800" y="1524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68" name="AutoShape 37"/>
          <p:cNvSpPr>
            <a:spLocks noChangeArrowheads="1"/>
          </p:cNvSpPr>
          <p:nvPr/>
        </p:nvSpPr>
        <p:spPr bwMode="auto">
          <a:xfrm>
            <a:off x="9982200" y="381000"/>
            <a:ext cx="228600" cy="2286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69" name="AutoShape 37"/>
          <p:cNvSpPr>
            <a:spLocks noChangeArrowheads="1"/>
          </p:cNvSpPr>
          <p:nvPr/>
        </p:nvSpPr>
        <p:spPr bwMode="auto">
          <a:xfrm>
            <a:off x="5943600" y="51054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0" name="AutoShape 28"/>
          <p:cNvSpPr>
            <a:spLocks noChangeArrowheads="1"/>
          </p:cNvSpPr>
          <p:nvPr/>
        </p:nvSpPr>
        <p:spPr bwMode="auto">
          <a:xfrm>
            <a:off x="3505200" y="1371600"/>
            <a:ext cx="3048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" name="AutoShape 28"/>
          <p:cNvSpPr>
            <a:spLocks noChangeArrowheads="1"/>
          </p:cNvSpPr>
          <p:nvPr/>
        </p:nvSpPr>
        <p:spPr bwMode="auto">
          <a:xfrm>
            <a:off x="8001000" y="4419600"/>
            <a:ext cx="228600" cy="3048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grpSp>
        <p:nvGrpSpPr>
          <p:cNvPr id="3165" name="Group 99"/>
          <p:cNvGrpSpPr>
            <a:grpSpLocks/>
          </p:cNvGrpSpPr>
          <p:nvPr/>
        </p:nvGrpSpPr>
        <p:grpSpPr bwMode="auto">
          <a:xfrm>
            <a:off x="5223332" y="1132117"/>
            <a:ext cx="1295400" cy="609600"/>
            <a:chOff x="2256" y="1536"/>
            <a:chExt cx="1176" cy="744"/>
          </a:xfrm>
        </p:grpSpPr>
        <p:pic>
          <p:nvPicPr>
            <p:cNvPr id="3154" name="Picture 100" descr="pretty_flower_purple_hb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170" name="Group 101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3156" name="Picture 102" descr="pretty_flower_red_hb"/>
              <p:cNvPicPr>
                <a:picLocks noChangeAspect="1" noChangeArrowheads="1" noCrop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57" name="Picture 103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58" name="Picture 104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171" name="Group 99"/>
          <p:cNvGrpSpPr>
            <a:grpSpLocks/>
          </p:cNvGrpSpPr>
          <p:nvPr/>
        </p:nvGrpSpPr>
        <p:grpSpPr bwMode="auto">
          <a:xfrm>
            <a:off x="727161" y="114300"/>
            <a:ext cx="1295400" cy="609600"/>
            <a:chOff x="2256" y="1536"/>
            <a:chExt cx="1176" cy="744"/>
          </a:xfrm>
        </p:grpSpPr>
        <p:pic>
          <p:nvPicPr>
            <p:cNvPr id="3149" name="Picture 100" descr="pretty_flower_purple_hb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173" name="Group 101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3151" name="Picture 102" descr="pretty_flower_red_hb"/>
              <p:cNvPicPr>
                <a:picLocks noChangeAspect="1" noChangeArrowheads="1" noCrop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52" name="Picture 103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53" name="Picture 104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174" name="Group 99"/>
          <p:cNvGrpSpPr>
            <a:grpSpLocks/>
          </p:cNvGrpSpPr>
          <p:nvPr/>
        </p:nvGrpSpPr>
        <p:grpSpPr bwMode="auto">
          <a:xfrm>
            <a:off x="10325100" y="0"/>
            <a:ext cx="1295400" cy="609600"/>
            <a:chOff x="2256" y="1536"/>
            <a:chExt cx="1176" cy="744"/>
          </a:xfrm>
        </p:grpSpPr>
        <p:pic>
          <p:nvPicPr>
            <p:cNvPr id="3144" name="Picture 100" descr="pretty_flower_purple_hb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175" name="Group 101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3146" name="Picture 102" descr="pretty_flower_red_hb"/>
              <p:cNvPicPr>
                <a:picLocks noChangeAspect="1" noChangeArrowheads="1" noCrop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47" name="Picture 103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48" name="Picture 104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" name="AutoShape 37"/>
          <p:cNvSpPr>
            <a:spLocks noChangeArrowheads="1"/>
          </p:cNvSpPr>
          <p:nvPr/>
        </p:nvSpPr>
        <p:spPr bwMode="auto">
          <a:xfrm>
            <a:off x="9677400" y="4800600"/>
            <a:ext cx="3048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3" name="AutoShape 41"/>
          <p:cNvSpPr>
            <a:spLocks noChangeArrowheads="1"/>
          </p:cNvSpPr>
          <p:nvPr/>
        </p:nvSpPr>
        <p:spPr bwMode="auto">
          <a:xfrm>
            <a:off x="4419600" y="50292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4" name="AutoShape 41"/>
          <p:cNvSpPr>
            <a:spLocks noChangeArrowheads="1"/>
          </p:cNvSpPr>
          <p:nvPr/>
        </p:nvSpPr>
        <p:spPr bwMode="auto">
          <a:xfrm>
            <a:off x="2895600" y="7620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5" name="AutoShape 41"/>
          <p:cNvSpPr>
            <a:spLocks noChangeArrowheads="1"/>
          </p:cNvSpPr>
          <p:nvPr/>
        </p:nvSpPr>
        <p:spPr bwMode="auto">
          <a:xfrm>
            <a:off x="3276600" y="24384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6" name="AutoShape 41"/>
          <p:cNvSpPr>
            <a:spLocks noChangeArrowheads="1"/>
          </p:cNvSpPr>
          <p:nvPr/>
        </p:nvSpPr>
        <p:spPr bwMode="auto">
          <a:xfrm>
            <a:off x="3886200" y="58674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" name="AutoShape 41"/>
          <p:cNvSpPr>
            <a:spLocks noChangeArrowheads="1"/>
          </p:cNvSpPr>
          <p:nvPr/>
        </p:nvSpPr>
        <p:spPr bwMode="auto">
          <a:xfrm>
            <a:off x="7696200" y="54102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8" name="AutoShape 41"/>
          <p:cNvSpPr>
            <a:spLocks noChangeArrowheads="1"/>
          </p:cNvSpPr>
          <p:nvPr/>
        </p:nvSpPr>
        <p:spPr bwMode="auto">
          <a:xfrm>
            <a:off x="7086600" y="9906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9" name="AutoShape 41"/>
          <p:cNvSpPr>
            <a:spLocks noChangeArrowheads="1"/>
          </p:cNvSpPr>
          <p:nvPr/>
        </p:nvSpPr>
        <p:spPr bwMode="auto">
          <a:xfrm>
            <a:off x="5257800" y="9906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0" name="AutoShape 41"/>
          <p:cNvSpPr>
            <a:spLocks noChangeArrowheads="1"/>
          </p:cNvSpPr>
          <p:nvPr/>
        </p:nvSpPr>
        <p:spPr bwMode="auto">
          <a:xfrm>
            <a:off x="3200400" y="48768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1" name="AutoShape 41"/>
          <p:cNvSpPr>
            <a:spLocks noChangeArrowheads="1"/>
          </p:cNvSpPr>
          <p:nvPr/>
        </p:nvSpPr>
        <p:spPr bwMode="auto">
          <a:xfrm>
            <a:off x="5867400" y="1524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2" name="AutoShape 41"/>
          <p:cNvSpPr>
            <a:spLocks noChangeArrowheads="1"/>
          </p:cNvSpPr>
          <p:nvPr/>
        </p:nvSpPr>
        <p:spPr bwMode="auto">
          <a:xfrm>
            <a:off x="6629400" y="3048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3" name="AutoShape 41"/>
          <p:cNvSpPr>
            <a:spLocks noChangeArrowheads="1"/>
          </p:cNvSpPr>
          <p:nvPr/>
        </p:nvSpPr>
        <p:spPr bwMode="auto">
          <a:xfrm>
            <a:off x="5791200" y="59436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4" name="AutoShape 41"/>
          <p:cNvSpPr>
            <a:spLocks noChangeArrowheads="1"/>
          </p:cNvSpPr>
          <p:nvPr/>
        </p:nvSpPr>
        <p:spPr bwMode="auto">
          <a:xfrm>
            <a:off x="7010400" y="4648200"/>
            <a:ext cx="304800" cy="228600"/>
          </a:xfrm>
          <a:prstGeom prst="star5">
            <a:avLst/>
          </a:prstGeom>
          <a:gradFill rotWithShape="1">
            <a:gsLst>
              <a:gs pos="0">
                <a:srgbClr val="FF0000"/>
              </a:gs>
              <a:gs pos="100000">
                <a:srgbClr val="FFFF00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5" name="AutoShape 37"/>
          <p:cNvSpPr>
            <a:spLocks noChangeArrowheads="1"/>
          </p:cNvSpPr>
          <p:nvPr/>
        </p:nvSpPr>
        <p:spPr bwMode="auto">
          <a:xfrm>
            <a:off x="5257800" y="55626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6" name="AutoShape 37"/>
          <p:cNvSpPr>
            <a:spLocks noChangeArrowheads="1"/>
          </p:cNvSpPr>
          <p:nvPr/>
        </p:nvSpPr>
        <p:spPr bwMode="auto">
          <a:xfrm>
            <a:off x="7086600" y="5334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7" name="AutoShape 37"/>
          <p:cNvSpPr>
            <a:spLocks noChangeArrowheads="1"/>
          </p:cNvSpPr>
          <p:nvPr/>
        </p:nvSpPr>
        <p:spPr bwMode="auto">
          <a:xfrm>
            <a:off x="5486400" y="6096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8" name="AutoShape 37"/>
          <p:cNvSpPr>
            <a:spLocks noChangeArrowheads="1"/>
          </p:cNvSpPr>
          <p:nvPr/>
        </p:nvSpPr>
        <p:spPr bwMode="auto">
          <a:xfrm>
            <a:off x="4419600" y="6858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19" name="AutoShape 37"/>
          <p:cNvSpPr>
            <a:spLocks noChangeArrowheads="1"/>
          </p:cNvSpPr>
          <p:nvPr/>
        </p:nvSpPr>
        <p:spPr bwMode="auto">
          <a:xfrm>
            <a:off x="6248400" y="3810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0" name="AutoShape 28"/>
          <p:cNvSpPr>
            <a:spLocks noChangeArrowheads="1"/>
          </p:cNvSpPr>
          <p:nvPr/>
        </p:nvSpPr>
        <p:spPr bwMode="auto">
          <a:xfrm>
            <a:off x="7620000" y="160020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1" name="AutoShape 28"/>
          <p:cNvSpPr>
            <a:spLocks noChangeArrowheads="1"/>
          </p:cNvSpPr>
          <p:nvPr/>
        </p:nvSpPr>
        <p:spPr bwMode="auto">
          <a:xfrm>
            <a:off x="8991600" y="83820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2" name="AutoShape 28"/>
          <p:cNvSpPr>
            <a:spLocks noChangeArrowheads="1"/>
          </p:cNvSpPr>
          <p:nvPr/>
        </p:nvSpPr>
        <p:spPr bwMode="auto">
          <a:xfrm>
            <a:off x="9067800" y="243840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3" name="AutoShape 28"/>
          <p:cNvSpPr>
            <a:spLocks noChangeArrowheads="1"/>
          </p:cNvSpPr>
          <p:nvPr/>
        </p:nvSpPr>
        <p:spPr bwMode="auto">
          <a:xfrm>
            <a:off x="9982200" y="144780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4" name="AutoShape 28"/>
          <p:cNvSpPr>
            <a:spLocks noChangeArrowheads="1"/>
          </p:cNvSpPr>
          <p:nvPr/>
        </p:nvSpPr>
        <p:spPr bwMode="auto">
          <a:xfrm>
            <a:off x="6248400" y="83820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5" name="AutoShape 28"/>
          <p:cNvSpPr>
            <a:spLocks noChangeArrowheads="1"/>
          </p:cNvSpPr>
          <p:nvPr/>
        </p:nvSpPr>
        <p:spPr bwMode="auto">
          <a:xfrm>
            <a:off x="6477000" y="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6" name="AutoShape 28"/>
          <p:cNvSpPr>
            <a:spLocks noChangeArrowheads="1"/>
          </p:cNvSpPr>
          <p:nvPr/>
        </p:nvSpPr>
        <p:spPr bwMode="auto">
          <a:xfrm>
            <a:off x="5562600" y="22860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7" name="AutoShape 28"/>
          <p:cNvSpPr>
            <a:spLocks noChangeArrowheads="1"/>
          </p:cNvSpPr>
          <p:nvPr/>
        </p:nvSpPr>
        <p:spPr bwMode="auto">
          <a:xfrm>
            <a:off x="7620000" y="685800"/>
            <a:ext cx="228600" cy="2286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8" name="AutoShape 28"/>
          <p:cNvSpPr>
            <a:spLocks noChangeArrowheads="1"/>
          </p:cNvSpPr>
          <p:nvPr/>
        </p:nvSpPr>
        <p:spPr bwMode="auto">
          <a:xfrm>
            <a:off x="8991600" y="4343400"/>
            <a:ext cx="228600" cy="3048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29" name="AutoShape 37"/>
          <p:cNvSpPr>
            <a:spLocks noChangeArrowheads="1"/>
          </p:cNvSpPr>
          <p:nvPr/>
        </p:nvSpPr>
        <p:spPr bwMode="auto">
          <a:xfrm>
            <a:off x="9677400" y="52578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30" name="AutoShape 37"/>
          <p:cNvSpPr>
            <a:spLocks noChangeArrowheads="1"/>
          </p:cNvSpPr>
          <p:nvPr/>
        </p:nvSpPr>
        <p:spPr bwMode="auto">
          <a:xfrm>
            <a:off x="6934200" y="53340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31" name="AutoShape 37"/>
          <p:cNvSpPr>
            <a:spLocks noChangeArrowheads="1"/>
          </p:cNvSpPr>
          <p:nvPr/>
        </p:nvSpPr>
        <p:spPr bwMode="auto">
          <a:xfrm>
            <a:off x="3886200" y="53340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68" name="AutoShape 37"/>
          <p:cNvSpPr>
            <a:spLocks noChangeArrowheads="1"/>
          </p:cNvSpPr>
          <p:nvPr/>
        </p:nvSpPr>
        <p:spPr bwMode="auto">
          <a:xfrm>
            <a:off x="5334000" y="45720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69" name="AutoShape 37"/>
          <p:cNvSpPr>
            <a:spLocks noChangeArrowheads="1"/>
          </p:cNvSpPr>
          <p:nvPr/>
        </p:nvSpPr>
        <p:spPr bwMode="auto">
          <a:xfrm>
            <a:off x="8382000" y="56388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72" name="AutoShape 28"/>
          <p:cNvSpPr>
            <a:spLocks noChangeArrowheads="1"/>
          </p:cNvSpPr>
          <p:nvPr/>
        </p:nvSpPr>
        <p:spPr bwMode="auto">
          <a:xfrm>
            <a:off x="8763000" y="5029200"/>
            <a:ext cx="228600" cy="3048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77" name="AutoShape 28"/>
          <p:cNvSpPr>
            <a:spLocks noChangeArrowheads="1"/>
          </p:cNvSpPr>
          <p:nvPr/>
        </p:nvSpPr>
        <p:spPr bwMode="auto">
          <a:xfrm>
            <a:off x="9601200" y="5715000"/>
            <a:ext cx="228600" cy="3048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78" name="AutoShape 28"/>
          <p:cNvSpPr>
            <a:spLocks noChangeArrowheads="1"/>
          </p:cNvSpPr>
          <p:nvPr/>
        </p:nvSpPr>
        <p:spPr bwMode="auto">
          <a:xfrm>
            <a:off x="6400800" y="4572000"/>
            <a:ext cx="228600" cy="3048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79" name="AutoShape 28"/>
          <p:cNvSpPr>
            <a:spLocks noChangeArrowheads="1"/>
          </p:cNvSpPr>
          <p:nvPr/>
        </p:nvSpPr>
        <p:spPr bwMode="auto">
          <a:xfrm>
            <a:off x="6400800" y="5486400"/>
            <a:ext cx="228600" cy="3048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80" name="AutoShape 28"/>
          <p:cNvSpPr>
            <a:spLocks noChangeArrowheads="1"/>
          </p:cNvSpPr>
          <p:nvPr/>
        </p:nvSpPr>
        <p:spPr bwMode="auto">
          <a:xfrm>
            <a:off x="5334000" y="5029200"/>
            <a:ext cx="228600" cy="304800"/>
          </a:xfrm>
          <a:prstGeom prst="star5">
            <a:avLst/>
          </a:prstGeom>
          <a:gradFill rotWithShape="1">
            <a:gsLst>
              <a:gs pos="0">
                <a:srgbClr val="FFFF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81" name="AutoShape 37"/>
          <p:cNvSpPr>
            <a:spLocks noChangeArrowheads="1"/>
          </p:cNvSpPr>
          <p:nvPr/>
        </p:nvSpPr>
        <p:spPr bwMode="auto">
          <a:xfrm>
            <a:off x="2743200" y="18288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82" name="AutoShape 37"/>
          <p:cNvSpPr>
            <a:spLocks noChangeArrowheads="1"/>
          </p:cNvSpPr>
          <p:nvPr/>
        </p:nvSpPr>
        <p:spPr bwMode="auto">
          <a:xfrm>
            <a:off x="6019800" y="20574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83" name="AutoShape 37"/>
          <p:cNvSpPr>
            <a:spLocks noChangeArrowheads="1"/>
          </p:cNvSpPr>
          <p:nvPr/>
        </p:nvSpPr>
        <p:spPr bwMode="auto">
          <a:xfrm>
            <a:off x="4495800" y="25908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sp>
        <p:nvSpPr>
          <p:cNvPr id="7184" name="AutoShape 37"/>
          <p:cNvSpPr>
            <a:spLocks noChangeArrowheads="1"/>
          </p:cNvSpPr>
          <p:nvPr/>
        </p:nvSpPr>
        <p:spPr bwMode="auto">
          <a:xfrm>
            <a:off x="8077200" y="2438400"/>
            <a:ext cx="228600" cy="304800"/>
          </a:xfrm>
          <a:prstGeom prst="irregularSeal1">
            <a:avLst/>
          </a:prstGeom>
          <a:gradFill rotWithShape="1">
            <a:gsLst>
              <a:gs pos="0">
                <a:srgbClr val="FF0000"/>
              </a:gs>
              <a:gs pos="100000">
                <a:srgbClr val="1907FD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400" b="1">
              <a:solidFill>
                <a:prstClr val="black"/>
              </a:solidFill>
              <a:latin typeface=".VnTime" pitchFamily="34" charset="0"/>
            </a:endParaRPr>
          </a:p>
        </p:txBody>
      </p:sp>
      <p:pic>
        <p:nvPicPr>
          <p:cNvPr id="113" name="Picture 5" descr="D6813819845B4220B39B42C244DE315A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88080" y="2057400"/>
            <a:ext cx="857250" cy="3291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" name="Picture 5" descr="D6813819845B4220B39B42C244DE315A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52" y="-9346"/>
            <a:ext cx="857250" cy="302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5" name="Picture 5" descr="D6813819845B4220B39B42C244DE315A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" y="2360232"/>
            <a:ext cx="857250" cy="3915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" name="Picture 5" descr="D6813819845B4220B39B42C244DE315A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78208" y="-114300"/>
            <a:ext cx="85725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" name="WordArt 5"/>
          <p:cNvSpPr>
            <a:spLocks noChangeArrowheads="1" noChangeShapeType="1" noTextEdit="1"/>
          </p:cNvSpPr>
          <p:nvPr/>
        </p:nvSpPr>
        <p:spPr bwMode="auto">
          <a:xfrm>
            <a:off x="2514600" y="381000"/>
            <a:ext cx="6705600" cy="6667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3600" b="1" kern="10" dirty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66FF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PHÒNG GIÁO DỤC VÀ ĐÀO TẠO </a:t>
            </a:r>
            <a:r>
              <a:rPr lang="en-US" sz="3600" b="1" kern="10" dirty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66FF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HUYỆN </a:t>
            </a:r>
            <a:r>
              <a:rPr lang="en-US" sz="3600" b="1" kern="10" dirty="0" smtClean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66FF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….</a:t>
            </a:r>
            <a:endParaRPr lang="vi-VN" sz="3600" b="1" kern="10" dirty="0">
              <a:ln w="19050">
                <a:solidFill>
                  <a:srgbClr val="0000FF"/>
                </a:solidFill>
                <a:round/>
                <a:headEnd/>
                <a:tailEnd/>
              </a:ln>
              <a:solidFill>
                <a:srgbClr val="66FFFF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  <a:p>
            <a:pPr algn="ctr"/>
            <a:r>
              <a:rPr lang="vi-VN" sz="3600" b="1" kern="10" dirty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66FF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TRƯỜNG TIỂU HỌC </a:t>
            </a:r>
            <a:r>
              <a:rPr lang="en-US" sz="3600" b="1" kern="10" dirty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66FF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3600" b="1" kern="10" dirty="0" smtClean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66FFFF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….</a:t>
            </a:r>
            <a:endParaRPr lang="en-US" sz="3600" b="1" kern="10" dirty="0">
              <a:ln w="19050">
                <a:solidFill>
                  <a:srgbClr val="0000FF"/>
                </a:solidFill>
                <a:round/>
                <a:headEnd/>
                <a:tailEnd/>
              </a:ln>
              <a:solidFill>
                <a:srgbClr val="66FFFF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</p:txBody>
      </p:sp>
      <p:sp>
        <p:nvSpPr>
          <p:cNvPr id="121" name="WordArt 6"/>
          <p:cNvSpPr>
            <a:spLocks noChangeArrowheads="1" noChangeShapeType="1" noTextEdit="1"/>
          </p:cNvSpPr>
          <p:nvPr/>
        </p:nvSpPr>
        <p:spPr bwMode="auto">
          <a:xfrm>
            <a:off x="3048000" y="1981200"/>
            <a:ext cx="6324600" cy="2438400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algn="ctr"/>
            <a:r>
              <a:rPr lang="en-US" sz="4000" kern="10" dirty="0">
                <a:ln w="9525">
                  <a:solidFill>
                    <a:srgbClr val="CC0000"/>
                  </a:solidFill>
                  <a:round/>
                  <a:headEnd/>
                  <a:tailEnd/>
                </a:ln>
                <a:solidFill>
                  <a:srgbClr val="000000"/>
                </a:solidFill>
                <a:latin typeface="Times New Roman"/>
                <a:cs typeface="Times New Roman"/>
              </a:rPr>
              <a:t>KÍNH CHÀO CÁC THẦY CÔ VÀ CÁC EM HỌC SINH</a:t>
            </a:r>
          </a:p>
        </p:txBody>
      </p:sp>
      <p:grpSp>
        <p:nvGrpSpPr>
          <p:cNvPr id="119" name="Group 99"/>
          <p:cNvGrpSpPr>
            <a:grpSpLocks/>
          </p:cNvGrpSpPr>
          <p:nvPr/>
        </p:nvGrpSpPr>
        <p:grpSpPr bwMode="auto">
          <a:xfrm>
            <a:off x="8972508" y="5985214"/>
            <a:ext cx="2895600" cy="1066800"/>
            <a:chOff x="2256" y="1536"/>
            <a:chExt cx="1176" cy="744"/>
          </a:xfrm>
        </p:grpSpPr>
        <p:pic>
          <p:nvPicPr>
            <p:cNvPr id="123" name="Picture 100" descr="pretty_flower_purple_hb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4" y="1632"/>
              <a:ext cx="648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4" name="Group 101"/>
            <p:cNvGrpSpPr>
              <a:grpSpLocks/>
            </p:cNvGrpSpPr>
            <p:nvPr/>
          </p:nvGrpSpPr>
          <p:grpSpPr bwMode="auto">
            <a:xfrm>
              <a:off x="2256" y="1536"/>
              <a:ext cx="864" cy="744"/>
              <a:chOff x="2256" y="1536"/>
              <a:chExt cx="864" cy="744"/>
            </a:xfrm>
          </p:grpSpPr>
          <p:pic>
            <p:nvPicPr>
              <p:cNvPr id="125" name="Picture 102" descr="pretty_flower_red_hb"/>
              <p:cNvPicPr>
                <a:picLocks noChangeAspect="1" noChangeArrowheads="1" noCrop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44" y="1680"/>
                <a:ext cx="576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6" name="Picture 103" descr="pretty_flower_yellow_hb"/>
              <p:cNvPicPr>
                <a:picLocks noChangeAspect="1" noChangeArrowheads="1" noCrop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0" y="1536"/>
                <a:ext cx="552" cy="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" name="Picture 104" descr="pretty_flower_orange_hb"/>
              <p:cNvPicPr>
                <a:picLocks noChangeAspect="1" noChangeArrowheads="1" noCrop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1632"/>
                <a:ext cx="648" cy="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415873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35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70" decel="100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770" decel="100000"/>
                                        <p:tgtEl>
                                          <p:spTgt spid="4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0" dur="77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2" dur="77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4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3" presetClass="entr" presetSubtype="528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23" presetClass="entr" presetSubtype="528" repeatCount="indefinite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0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6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2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8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0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6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2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8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4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0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2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7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7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1000" fill="hold"/>
                                        <p:tgtEl>
                                          <p:spTgt spid="7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1000" fill="hold"/>
                                        <p:tgtEl>
                                          <p:spTgt spid="7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4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0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0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10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1000" fill="hold"/>
                                        <p:tgtEl>
                                          <p:spTgt spid="7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6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7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7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000" fill="hold"/>
                                        <p:tgtEl>
                                          <p:spTgt spid="7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000" fill="hold"/>
                                        <p:tgtEl>
                                          <p:spTgt spid="7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2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7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7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7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000" fill="hold"/>
                                        <p:tgtEl>
                                          <p:spTgt spid="7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8" presetID="23" presetClass="entr" presetSubtype="52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10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10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10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4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9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0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7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1000" fill="hold"/>
                                        <p:tgtEl>
                                          <p:spTgt spid="7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4" dur="1000" fill="hold"/>
                                        <p:tgtEl>
                                          <p:spTgt spid="7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" dur="1000" fill="hold"/>
                                        <p:tgtEl>
                                          <p:spTgt spid="7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6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9" dur="10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0" dur="10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1" dur="1000" fill="hold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2" presetID="23" presetClass="entr" presetSubtype="528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5" dur="1000" fill="hold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6" dur="1000" fill="hold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1000" fill="hold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44" grpId="0" animBg="1"/>
      <p:bldP spid="66" grpId="0" animBg="1"/>
      <p:bldP spid="67" grpId="0" animBg="1"/>
      <p:bldP spid="68" grpId="0" animBg="1"/>
      <p:bldP spid="69" grpId="0" animBg="1"/>
      <p:bldP spid="2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9" grpId="0" animBg="1"/>
      <p:bldP spid="30" grpId="0" animBg="1"/>
      <p:bldP spid="31" grpId="0" animBg="1"/>
      <p:bldP spid="7168" grpId="0" animBg="1"/>
      <p:bldP spid="7169" grpId="0" animBg="1"/>
      <p:bldP spid="7181" grpId="0" animBg="1"/>
      <p:bldP spid="7182" grpId="0" animBg="1"/>
      <p:bldP spid="7183" grpId="0" animBg="1"/>
      <p:bldP spid="718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6" name="Picture 4" descr="muar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474054" cy="6858000"/>
          </a:xfrm>
          <a:prstGeom prst="rect">
            <a:avLst/>
          </a:prstGeom>
          <a:noFill/>
        </p:spPr>
      </p:pic>
      <p:sp>
        <p:nvSpPr>
          <p:cNvPr id="100357" name="WordArt 5"/>
          <p:cNvSpPr>
            <a:spLocks noChangeArrowheads="1" noChangeShapeType="1" noTextEdit="1"/>
          </p:cNvSpPr>
          <p:nvPr/>
        </p:nvSpPr>
        <p:spPr bwMode="auto">
          <a:xfrm>
            <a:off x="3359150" y="1557338"/>
            <a:ext cx="5113338" cy="2514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3600" b="1" kern="10" dirty="0">
              <a:ln w="19050">
                <a:solidFill>
                  <a:srgbClr val="0000CC"/>
                </a:solidFill>
                <a:round/>
                <a:headEnd/>
                <a:tailEnd/>
              </a:ln>
              <a:solidFill>
                <a:srgbClr val="0066CC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" name="WordArt 7"/>
          <p:cNvSpPr>
            <a:spLocks noChangeArrowheads="1" noChangeShapeType="1" noTextEdit="1"/>
          </p:cNvSpPr>
          <p:nvPr/>
        </p:nvSpPr>
        <p:spPr bwMode="auto">
          <a:xfrm>
            <a:off x="2006221" y="1752601"/>
            <a:ext cx="8761863" cy="21240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990"/>
              </a:avLst>
            </a:prstTxWarp>
          </a:bodyPr>
          <a:lstStyle/>
          <a:p>
            <a:pPr algn="ctr"/>
            <a:r>
              <a:rPr lang="en-US" sz="3600" b="1" kern="10" dirty="0" smtClean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HOẠT ĐỘNG</a:t>
            </a:r>
            <a:endParaRPr lang="en-US" sz="36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460528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0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5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A1AFBDA6-0D44-44A8-B553-04A76449BA1A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91852" y="314704"/>
            <a:ext cx="4997134" cy="1601326"/>
          </a:xfrm>
          <a:prstGeom prst="rect">
            <a:avLst/>
          </a:prstGeom>
        </p:spPr>
      </p:pic>
      <p:sp>
        <p:nvSpPr>
          <p:cNvPr id="69" name="Oval 68">
            <a:extLst>
              <a:ext uri="{FF2B5EF4-FFF2-40B4-BE49-F238E27FC236}">
                <a16:creationId xmlns="" xmlns:a16="http://schemas.microsoft.com/office/drawing/2014/main" id="{C2F9D56B-5450-4F70-86E4-DC7825C829A1}"/>
              </a:ext>
            </a:extLst>
          </p:cNvPr>
          <p:cNvSpPr/>
          <p:nvPr/>
        </p:nvSpPr>
        <p:spPr>
          <a:xfrm>
            <a:off x="710574" y="535366"/>
            <a:ext cx="391005" cy="413723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prstClr val="white"/>
                </a:solidFill>
              </a:rPr>
              <a:t>1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="" xmlns:a16="http://schemas.microsoft.com/office/drawing/2014/main" id="{5E2C30E5-D23F-4D88-A915-D7A42CE44E58}"/>
              </a:ext>
            </a:extLst>
          </p:cNvPr>
          <p:cNvSpPr txBox="1"/>
          <p:nvPr/>
        </p:nvSpPr>
        <p:spPr>
          <a:xfrm>
            <a:off x="1179351" y="417023"/>
            <a:ext cx="38293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Chọn phép tính thích hợp.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="" xmlns:a16="http://schemas.microsoft.com/office/drawing/2014/main" id="{944BB576-B3EB-4877-918A-AA3B221DAA89}"/>
              </a:ext>
            </a:extLst>
          </p:cNvPr>
          <p:cNvGrpSpPr/>
          <p:nvPr/>
        </p:nvGrpSpPr>
        <p:grpSpPr>
          <a:xfrm>
            <a:off x="906077" y="2377947"/>
            <a:ext cx="10066724" cy="3793535"/>
            <a:chOff x="906077" y="2377947"/>
            <a:chExt cx="10066724" cy="3793535"/>
          </a:xfrm>
        </p:grpSpPr>
        <p:sp>
          <p:nvSpPr>
            <p:cNvPr id="7" name="Rectangle: Rounded Corners 6">
              <a:extLst>
                <a:ext uri="{FF2B5EF4-FFF2-40B4-BE49-F238E27FC236}">
                  <a16:creationId xmlns="" xmlns:a16="http://schemas.microsoft.com/office/drawing/2014/main" id="{F801BDE6-CCE8-46A7-A7B8-8B2AF8EAC094}"/>
                </a:ext>
              </a:extLst>
            </p:cNvPr>
            <p:cNvSpPr/>
            <p:nvPr/>
          </p:nvSpPr>
          <p:spPr>
            <a:xfrm>
              <a:off x="906078" y="2377947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400" dirty="0">
                  <a:solidFill>
                    <a:prstClr val="black"/>
                  </a:solidFill>
                </a:rPr>
                <a:t>Mỗi lọ có 5 bông hoa. Hỏi 3 lọ như vậy có tất cả bao nhiêu bông hoa?</a:t>
              </a:r>
            </a:p>
          </p:txBody>
        </p:sp>
        <p:sp>
          <p:nvSpPr>
            <p:cNvPr id="71" name="Rectangle: Rounded Corners 6">
              <a:extLst>
                <a:ext uri="{FF2B5EF4-FFF2-40B4-BE49-F238E27FC236}">
                  <a16:creationId xmlns="" xmlns:a16="http://schemas.microsoft.com/office/drawing/2014/main" id="{B7185B6F-96EA-4094-AA6D-384BD3A3F653}"/>
                </a:ext>
              </a:extLst>
            </p:cNvPr>
            <p:cNvSpPr/>
            <p:nvPr/>
          </p:nvSpPr>
          <p:spPr>
            <a:xfrm>
              <a:off x="906077" y="3749189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400" dirty="0">
                  <a:solidFill>
                    <a:prstClr val="black"/>
                  </a:solidFill>
                </a:rPr>
                <a:t>Cắm 15 bông hoa vào các lọ, mỗi lọ 5 bông. Hỏi cắm được mấy lọ hoa như vậy?</a:t>
              </a:r>
            </a:p>
          </p:txBody>
        </p:sp>
        <p:sp>
          <p:nvSpPr>
            <p:cNvPr id="78" name="Rectangle: Rounded Corners 6">
              <a:extLst>
                <a:ext uri="{FF2B5EF4-FFF2-40B4-BE49-F238E27FC236}">
                  <a16:creationId xmlns="" xmlns:a16="http://schemas.microsoft.com/office/drawing/2014/main" id="{01C9A5AE-B1B9-4827-A2B5-03AC2B272862}"/>
                </a:ext>
              </a:extLst>
            </p:cNvPr>
            <p:cNvSpPr/>
            <p:nvPr/>
          </p:nvSpPr>
          <p:spPr>
            <a:xfrm>
              <a:off x="906077" y="5117825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400" dirty="0">
                  <a:solidFill>
                    <a:prstClr val="black"/>
                  </a:solidFill>
                </a:rPr>
                <a:t>Có 15 bông hoa chia đều vào 3 lọ. Hỏi mỗi lọ có bao nhiêu bông hoa?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="" xmlns:a16="http://schemas.microsoft.com/office/drawing/2014/main" id="{8D7DF8F4-C7EE-4B74-B3D0-77B9608C0527}"/>
                </a:ext>
              </a:extLst>
            </p:cNvPr>
            <p:cNvSpPr/>
            <p:nvPr/>
          </p:nvSpPr>
          <p:spPr>
            <a:xfrm>
              <a:off x="8345715" y="2377947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2800">
                  <a:solidFill>
                    <a:prstClr val="black"/>
                  </a:solidFill>
                </a:rPr>
                <a:t>15 : 5 = 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Oval 78">
                  <a:extLst>
                    <a:ext uri="{FF2B5EF4-FFF2-40B4-BE49-F238E27FC236}">
                      <a16:creationId xmlns="" xmlns:a16="http://schemas.microsoft.com/office/drawing/2014/main" id="{75D2D4C8-09CC-458E-9425-713BB99342BA}"/>
                    </a:ext>
                  </a:extLst>
                </p:cNvPr>
                <p:cNvSpPr/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noFill/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prstClr val="black"/>
                      </a:solidFill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28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prstClr val="black"/>
                      </a:solidFill>
                    </a:rPr>
                    <a:t> 3 = 15</a:t>
                  </a:r>
                </a:p>
              </p:txBody>
            </p:sp>
          </mc:Choice>
          <mc:Fallback xmlns="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xmlns:a14="http://schemas.microsoft.com/office/drawing/2010/main" xmlns="" id="{75D2D4C8-09CC-458E-9425-713BB99342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blipFill rotWithShape="0">
                  <a:blip r:embed="rId4"/>
                  <a:stretch>
                    <a:fillRect/>
                  </a:stretch>
                </a:blipFill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0" name="Oval 79">
              <a:extLst>
                <a:ext uri="{FF2B5EF4-FFF2-40B4-BE49-F238E27FC236}">
                  <a16:creationId xmlns="" xmlns:a16="http://schemas.microsoft.com/office/drawing/2014/main" id="{5B6F0A75-31E3-4DAC-BEBC-035D98BF120A}"/>
                </a:ext>
              </a:extLst>
            </p:cNvPr>
            <p:cNvSpPr/>
            <p:nvPr/>
          </p:nvSpPr>
          <p:spPr>
            <a:xfrm>
              <a:off x="8345715" y="5120429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2800" dirty="0">
                  <a:solidFill>
                    <a:prstClr val="black"/>
                  </a:solidFill>
                </a:rPr>
                <a:t>15 : 3 = 5</a:t>
              </a:r>
            </a:p>
          </p:txBody>
        </p:sp>
      </p:grpSp>
      <p:sp>
        <p:nvSpPr>
          <p:cNvPr id="38" name="Freeform: Shape 37">
            <a:extLst>
              <a:ext uri="{FF2B5EF4-FFF2-40B4-BE49-F238E27FC236}">
                <a16:creationId xmlns="" xmlns:a16="http://schemas.microsoft.com/office/drawing/2014/main" id="{F6736CAD-901A-4AA3-A385-14580E3D2E30}"/>
              </a:ext>
            </a:extLst>
          </p:cNvPr>
          <p:cNvSpPr/>
          <p:nvPr/>
        </p:nvSpPr>
        <p:spPr>
          <a:xfrm>
            <a:off x="6836229" y="2883934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81" name="Freeform: Shape 80">
            <a:extLst>
              <a:ext uri="{FF2B5EF4-FFF2-40B4-BE49-F238E27FC236}">
                <a16:creationId xmlns="" xmlns:a16="http://schemas.microsoft.com/office/drawing/2014/main" id="{EC84CF52-DA55-4857-A108-206DD7FF30F1}"/>
              </a:ext>
            </a:extLst>
          </p:cNvPr>
          <p:cNvSpPr/>
          <p:nvPr/>
        </p:nvSpPr>
        <p:spPr>
          <a:xfrm flipH="1">
            <a:off x="6843486" y="2880209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82" name="Freeform: Shape 81">
            <a:extLst>
              <a:ext uri="{FF2B5EF4-FFF2-40B4-BE49-F238E27FC236}">
                <a16:creationId xmlns="" xmlns:a16="http://schemas.microsoft.com/office/drawing/2014/main" id="{3A43FD7D-B9CC-4DC6-824E-4708C21ED265}"/>
              </a:ext>
            </a:extLst>
          </p:cNvPr>
          <p:cNvSpPr/>
          <p:nvPr/>
        </p:nvSpPr>
        <p:spPr>
          <a:xfrm rot="2677627" flipH="1">
            <a:off x="7056860" y="5162411"/>
            <a:ext cx="1115842" cy="1038966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71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/>
      <p:bldP spid="38" grpId="0" animBg="1"/>
      <p:bldP spid="81" grpId="0" animBg="1"/>
      <p:bldP spid="8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="" xmlns:a16="http://schemas.microsoft.com/office/drawing/2014/main" id="{FE273295-D5B0-4815-845E-E738BD49C787}"/>
              </a:ext>
            </a:extLst>
          </p:cNvPr>
          <p:cNvSpPr/>
          <p:nvPr/>
        </p:nvSpPr>
        <p:spPr>
          <a:xfrm>
            <a:off x="574155" y="470045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prstClr val="white"/>
                </a:solidFill>
              </a:rPr>
              <a:t>2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C96B7AF0-7767-4F74-94CB-F9B5FA66F0B8}"/>
              </a:ext>
            </a:extLst>
          </p:cNvPr>
          <p:cNvSpPr txBox="1"/>
          <p:nvPr/>
        </p:nvSpPr>
        <p:spPr>
          <a:xfrm>
            <a:off x="1011477" y="445702"/>
            <a:ext cx="70118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Với mỗi phép nhân, viết hai phép chia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>
                <a:extLst>
                  <a:ext uri="{FF2B5EF4-FFF2-40B4-BE49-F238E27FC236}">
                    <a16:creationId xmlns="" xmlns:a16="http://schemas.microsoft.com/office/drawing/2014/main" id="{C2FDDAE1-416D-409F-BF3E-9563E8311CFA}"/>
                  </a:ext>
                </a:extLst>
              </p:cNvPr>
              <p:cNvSpPr txBox="1"/>
              <p:nvPr/>
            </p:nvSpPr>
            <p:spPr>
              <a:xfrm>
                <a:off x="918372" y="1100059"/>
                <a:ext cx="176202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a) 2</a:t>
                </a:r>
                <a14:m>
                  <m:oMath xmlns:m="http://schemas.openxmlformats.org/officeDocument/2006/math">
                    <m:r>
                      <a:rPr lang="vi-VN" sz="2400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vi-VN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4 = 8</a:t>
                </a:r>
              </a:p>
            </p:txBody>
          </p:sp>
        </mc:Choice>
        <mc:Fallback xmlns=""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C2FDDAE1-416D-409F-BF3E-9563E8311C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8372" y="1100059"/>
                <a:ext cx="1762021" cy="461665"/>
              </a:xfrm>
              <a:prstGeom prst="rect">
                <a:avLst/>
              </a:prstGeom>
              <a:blipFill rotWithShape="0">
                <a:blip r:embed="rId2"/>
                <a:stretch>
                  <a:fillRect l="-5536" t="-9211" r="-4498" b="-3026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EA6D9F6B-4168-4816-91F3-6D049F74312C}"/>
              </a:ext>
            </a:extLst>
          </p:cNvPr>
          <p:cNvGrpSpPr/>
          <p:nvPr/>
        </p:nvGrpSpPr>
        <p:grpSpPr>
          <a:xfrm>
            <a:off x="918372" y="1671187"/>
            <a:ext cx="2380559" cy="1354354"/>
            <a:chOff x="1012389" y="1218630"/>
            <a:chExt cx="2380559" cy="1354354"/>
          </a:xfrm>
        </p:grpSpPr>
        <p:sp>
          <p:nvSpPr>
            <p:cNvPr id="18" name="Rectangle 17">
              <a:extLst>
                <a:ext uri="{FF2B5EF4-FFF2-40B4-BE49-F238E27FC236}">
                  <a16:creationId xmlns="" xmlns:a16="http://schemas.microsoft.com/office/drawing/2014/main" id="{9EDC9914-205C-4F18-A8DD-6A789622CF9D}"/>
                </a:ext>
              </a:extLst>
            </p:cNvPr>
            <p:cNvSpPr/>
            <p:nvPr/>
          </p:nvSpPr>
          <p:spPr>
            <a:xfrm>
              <a:off x="1012389" y="1218630"/>
              <a:ext cx="2380559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9BEA60A2-F618-48D1-A403-F3EDF9074DFE}"/>
                </a:ext>
              </a:extLst>
            </p:cNvPr>
            <p:cNvSpPr txBox="1"/>
            <p:nvPr/>
          </p:nvSpPr>
          <p:spPr>
            <a:xfrm>
              <a:off x="1052337" y="1301859"/>
              <a:ext cx="2073003" cy="11318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2400" dirty="0">
                  <a:solidFill>
                    <a:prstClr val="black"/>
                  </a:solidFill>
                </a:rPr>
                <a:t>Mẫu: 8 : 2 = 4</a:t>
              </a:r>
            </a:p>
            <a:p>
              <a:pPr>
                <a:lnSpc>
                  <a:spcPct val="150000"/>
                </a:lnSpc>
              </a:pPr>
              <a:r>
                <a:rPr lang="vi-VN" sz="2400" dirty="0">
                  <a:solidFill>
                    <a:prstClr val="black"/>
                  </a:solidFill>
                </a:rPr>
                <a:t>         8 : 4 = 2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="" xmlns:a16="http://schemas.microsoft.com/office/drawing/2014/main" id="{3CA982DD-7ABE-465B-9A11-B4952EC3C708}"/>
                  </a:ext>
                </a:extLst>
              </p:cNvPr>
              <p:cNvSpPr txBox="1"/>
              <p:nvPr/>
            </p:nvSpPr>
            <p:spPr>
              <a:xfrm>
                <a:off x="6498493" y="1100059"/>
                <a:ext cx="195117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b) 2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7 = 14</a:t>
                </a:r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3CA982DD-7ABE-465B-9A11-B4952EC3C70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98493" y="1100059"/>
                <a:ext cx="1951175" cy="461665"/>
              </a:xfrm>
              <a:prstGeom prst="rect">
                <a:avLst/>
              </a:prstGeom>
              <a:blipFill rotWithShape="0">
                <a:blip r:embed="rId3"/>
                <a:stretch>
                  <a:fillRect l="-4688" t="-9211" r="-4375" b="-3026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="" xmlns:a16="http://schemas.microsoft.com/office/drawing/2014/main" id="{FB6AAAD8-53A4-45E0-9C8E-AACF38EC5DE5}"/>
                  </a:ext>
                </a:extLst>
              </p:cNvPr>
              <p:cNvSpPr txBox="1"/>
              <p:nvPr/>
            </p:nvSpPr>
            <p:spPr>
              <a:xfrm>
                <a:off x="960835" y="3462600"/>
                <a:ext cx="19335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c) 5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8 = 40</a:t>
                </a: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FB6AAAD8-53A4-45E0-9C8E-AACF38EC5D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0835" y="3462600"/>
                <a:ext cx="1933543" cy="461665"/>
              </a:xfrm>
              <a:prstGeom prst="rect">
                <a:avLst/>
              </a:prstGeom>
              <a:blipFill rotWithShape="0">
                <a:blip r:embed="rId4"/>
                <a:stretch>
                  <a:fillRect l="-5047" t="-9211" r="-4101" b="-3026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="" xmlns:a16="http://schemas.microsoft.com/office/drawing/2014/main" id="{2C9F57CA-6654-4F8A-8DF5-4A87809C7CE6}"/>
                  </a:ext>
                </a:extLst>
              </p:cNvPr>
              <p:cNvSpPr txBox="1"/>
              <p:nvPr/>
            </p:nvSpPr>
            <p:spPr>
              <a:xfrm>
                <a:off x="6578829" y="3462599"/>
                <a:ext cx="195117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prstClr val="black"/>
                    </a:solidFill>
                  </a:rPr>
                  <a:t>d) 5 </a:t>
                </a:r>
                <a14:m>
                  <m:oMath xmlns:m="http://schemas.openxmlformats.org/officeDocument/2006/math">
                    <m:r>
                      <a:rPr lang="vi-VN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 </m:t>
                    </m:r>
                  </m:oMath>
                </a14:m>
                <a:r>
                  <a:rPr lang="vi-VN" sz="2400" dirty="0">
                    <a:solidFill>
                      <a:prstClr val="black"/>
                    </a:solidFill>
                  </a:rPr>
                  <a:t>3 = 15</a:t>
                </a: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2C9F57CA-6654-4F8A-8DF5-4A87809C7C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8829" y="3462599"/>
                <a:ext cx="1951175" cy="461665"/>
              </a:xfrm>
              <a:prstGeom prst="rect">
                <a:avLst/>
              </a:prstGeom>
              <a:blipFill rotWithShape="0">
                <a:blip r:embed="rId5"/>
                <a:stretch>
                  <a:fillRect l="-4688" t="-9211" r="-4375" b="-3026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6556FFB2-F326-4239-AB6B-1CF9D58C59B6}"/>
              </a:ext>
            </a:extLst>
          </p:cNvPr>
          <p:cNvSpPr txBox="1"/>
          <p:nvPr/>
        </p:nvSpPr>
        <p:spPr>
          <a:xfrm>
            <a:off x="1205309" y="3929595"/>
            <a:ext cx="1475084" cy="11318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FF0000"/>
                </a:solidFill>
              </a:rPr>
              <a:t>40 : 5 = 8</a:t>
            </a:r>
          </a:p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FF0000"/>
                </a:solidFill>
              </a:rPr>
              <a:t>40 : 8 = 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5B87CD51-1F8C-4221-9BCC-4D79C87D39CF}"/>
              </a:ext>
            </a:extLst>
          </p:cNvPr>
          <p:cNvSpPr txBox="1"/>
          <p:nvPr/>
        </p:nvSpPr>
        <p:spPr>
          <a:xfrm>
            <a:off x="6816874" y="3924264"/>
            <a:ext cx="1475084" cy="11318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FF0000"/>
                </a:solidFill>
              </a:rPr>
              <a:t>15 : 5 = 3</a:t>
            </a:r>
          </a:p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FF0000"/>
                </a:solidFill>
              </a:rPr>
              <a:t>15 : 3 = 5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47EAD84F-F09F-42E3-86FB-C95AFDAF539C}"/>
              </a:ext>
            </a:extLst>
          </p:cNvPr>
          <p:cNvSpPr txBox="1"/>
          <p:nvPr/>
        </p:nvSpPr>
        <p:spPr>
          <a:xfrm>
            <a:off x="6736538" y="1671187"/>
            <a:ext cx="1475084" cy="11318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FF0000"/>
                </a:solidFill>
              </a:rPr>
              <a:t>14 : 2 = 7</a:t>
            </a:r>
          </a:p>
          <a:p>
            <a:pPr>
              <a:lnSpc>
                <a:spcPct val="150000"/>
              </a:lnSpc>
            </a:pPr>
            <a:r>
              <a:rPr lang="vi-VN" sz="2400" dirty="0">
                <a:solidFill>
                  <a:srgbClr val="FF0000"/>
                </a:solidFill>
              </a:rPr>
              <a:t>14 : 7 = 2</a:t>
            </a:r>
          </a:p>
        </p:txBody>
      </p:sp>
    </p:spTree>
    <p:extLst>
      <p:ext uri="{BB962C8B-B14F-4D97-AF65-F5344CB8AC3E}">
        <p14:creationId xmlns:p14="http://schemas.microsoft.com/office/powerpoint/2010/main" val="1132666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16" grpId="0"/>
      <p:bldP spid="20" grpId="0"/>
      <p:bldP spid="21" grpId="0"/>
      <p:bldP spid="22" grpId="0"/>
      <p:bldP spid="23" grpId="0" build="p"/>
      <p:bldP spid="24" grpId="0" build="p"/>
      <p:bldP spid="26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755776" y="152400"/>
            <a:ext cx="8761413" cy="6553200"/>
          </a:xfrm>
        </p:spPr>
        <p:txBody>
          <a:bodyPr/>
          <a:lstStyle/>
          <a:p>
            <a:pPr algn="ctr" eaLnBrk="1" hangingPunct="1">
              <a:buFontTx/>
              <a:buNone/>
            </a:pPr>
            <a:endParaRPr lang="en-US" altLang="en-US" smtClean="0">
              <a:latin typeface="Times New Roman" panose="02020603050405020304" pitchFamily="18" charset="0"/>
            </a:endParaRPr>
          </a:p>
          <a:p>
            <a:pPr algn="ctr" eaLnBrk="1" hangingPunct="1">
              <a:buFontTx/>
              <a:buNone/>
            </a:pPr>
            <a:endParaRPr lang="en-US" altLang="en-US" b="1" smtClean="0">
              <a:solidFill>
                <a:srgbClr val="9900CC"/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buFontTx/>
              <a:buNone/>
            </a:pPr>
            <a:endParaRPr lang="en-US" altLang="en-US" b="1" smtClean="0">
              <a:solidFill>
                <a:srgbClr val="9900CC"/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buFontTx/>
              <a:buNone/>
            </a:pPr>
            <a:r>
              <a:rPr lang="en-US" altLang="en-US" b="1" smtClean="0">
                <a:solidFill>
                  <a:srgbClr val="9900CC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000">
                <a:solidFill>
                  <a:srgbClr val="9900CC"/>
                </a:solidFill>
                <a:latin typeface="Times New Roman" panose="02020603050405020304" pitchFamily="18" charset="0"/>
              </a:rPr>
              <a:t>Trò chơi </a:t>
            </a:r>
          </a:p>
        </p:txBody>
      </p:sp>
      <p:sp>
        <p:nvSpPr>
          <p:cNvPr id="12291" name="WordArt 3"/>
          <p:cNvSpPr>
            <a:spLocks noChangeArrowheads="1" noChangeShapeType="1"/>
          </p:cNvSpPr>
          <p:nvPr/>
        </p:nvSpPr>
        <p:spPr bwMode="auto">
          <a:xfrm>
            <a:off x="3657600" y="2743201"/>
            <a:ext cx="4800600" cy="1058863"/>
          </a:xfrm>
          <a:prstGeom prst="rect">
            <a:avLst/>
          </a:prstGeom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sz="3600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53882" dir="2700000" algn="ctr" rotWithShape="0">
                    <a:srgbClr val="C0C0C0">
                      <a:alpha val="78998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Ai thông minh hơn</a:t>
            </a:r>
            <a:endParaRPr lang="en-US" sz="3600" kern="10">
              <a:ln w="9525">
                <a:solidFill>
                  <a:srgbClr val="FF0000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53882" dir="2700000" algn="ctr" rotWithShape="0">
                  <a:srgbClr val="C0C0C0">
                    <a:alpha val="78998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92" name="Rectangle 4"/>
          <p:cNvSpPr>
            <a:spLocks noChangeArrowheads="1"/>
          </p:cNvSpPr>
          <p:nvPr/>
        </p:nvSpPr>
        <p:spPr bwMode="auto">
          <a:xfrm>
            <a:off x="1981200" y="4267201"/>
            <a:ext cx="2133600" cy="803275"/>
          </a:xfrm>
          <a:prstGeom prst="rect">
            <a:avLst/>
          </a:prstGeom>
          <a:solidFill>
            <a:srgbClr val="6699FF"/>
          </a:solidFill>
          <a:ln w="9525">
            <a:solidFill>
              <a:srgbClr val="6699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6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 </a:t>
            </a:r>
            <a:r>
              <a:rPr lang="en-US" altLang="en-US" sz="36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 </a:t>
            </a:r>
            <a:endParaRPr lang="en-US" altLang="en-US" sz="3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93" name="Rectangle 5"/>
          <p:cNvSpPr>
            <a:spLocks noChangeArrowheads="1"/>
          </p:cNvSpPr>
          <p:nvPr/>
        </p:nvSpPr>
        <p:spPr bwMode="auto">
          <a:xfrm>
            <a:off x="4800600" y="4343401"/>
            <a:ext cx="2133600" cy="803275"/>
          </a:xfrm>
          <a:prstGeom prst="rect">
            <a:avLst/>
          </a:prstGeom>
          <a:solidFill>
            <a:srgbClr val="6699FF"/>
          </a:solidFill>
          <a:ln w="9525">
            <a:solidFill>
              <a:srgbClr val="6699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6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x 5  </a:t>
            </a:r>
          </a:p>
        </p:txBody>
      </p:sp>
      <p:sp>
        <p:nvSpPr>
          <p:cNvPr id="12294" name="Rectangle 6"/>
          <p:cNvSpPr>
            <a:spLocks noChangeArrowheads="1"/>
          </p:cNvSpPr>
          <p:nvPr/>
        </p:nvSpPr>
        <p:spPr bwMode="auto">
          <a:xfrm>
            <a:off x="7772400" y="4343401"/>
            <a:ext cx="2133600" cy="803275"/>
          </a:xfrm>
          <a:prstGeom prst="rect">
            <a:avLst/>
          </a:prstGeom>
          <a:solidFill>
            <a:srgbClr val="6699FF"/>
          </a:solidFill>
          <a:ln w="9525">
            <a:solidFill>
              <a:srgbClr val="6699FF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6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x 6 </a:t>
            </a:r>
          </a:p>
        </p:txBody>
      </p:sp>
    </p:spTree>
    <p:extLst>
      <p:ext uri="{BB962C8B-B14F-4D97-AF65-F5344CB8AC3E}">
        <p14:creationId xmlns:p14="http://schemas.microsoft.com/office/powerpoint/2010/main" val="1252703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22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2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1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1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1" grpId="0" animBg="1"/>
      <p:bldP spid="12292" grpId="0" bldLvl="0" animBg="1" autoUpdateAnimBg="0"/>
      <p:bldP spid="12293" grpId="0" bldLvl="0" animBg="1" autoUpdateAnimBg="0"/>
      <p:bldP spid="12294" grpId="0" bldLvl="0" animBg="1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559819" y="685800"/>
            <a:ext cx="5072362" cy="1419881"/>
          </a:xfrm>
          <a:prstGeom prst="rect">
            <a:avLst/>
          </a:prstGeom>
          <a:noFill/>
        </p:spPr>
        <p:txBody>
          <a:bodyPr wrap="none">
            <a:prstTxWarp prst="textWave2">
              <a:avLst/>
            </a:prstTxWarp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>
              <a:defRPr/>
            </a:pPr>
            <a:r>
              <a:rPr lang="en-US" sz="5400" b="1" dirty="0">
                <a:ln/>
                <a:solidFill>
                  <a:srgbClr val="FF0000"/>
                </a:solidFill>
                <a:cs typeface="Times New Roman" pitchFamily="18" charset="0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14674701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900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6" name="Picture 4" descr="muar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474054" cy="6858000"/>
          </a:xfrm>
          <a:prstGeom prst="rect">
            <a:avLst/>
          </a:prstGeom>
          <a:noFill/>
        </p:spPr>
      </p:pic>
      <p:sp>
        <p:nvSpPr>
          <p:cNvPr id="100357" name="WordArt 5"/>
          <p:cNvSpPr>
            <a:spLocks noChangeArrowheads="1" noChangeShapeType="1" noTextEdit="1"/>
          </p:cNvSpPr>
          <p:nvPr/>
        </p:nvSpPr>
        <p:spPr bwMode="auto">
          <a:xfrm>
            <a:off x="3359150" y="1557338"/>
            <a:ext cx="5113338" cy="2514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3600" b="1" kern="10" dirty="0">
              <a:ln w="19050">
                <a:solidFill>
                  <a:srgbClr val="0000CC"/>
                </a:solidFill>
                <a:round/>
                <a:headEnd/>
                <a:tailEnd/>
              </a:ln>
              <a:solidFill>
                <a:srgbClr val="0066CC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" name="WordArt 7"/>
          <p:cNvSpPr>
            <a:spLocks noChangeArrowheads="1" noChangeShapeType="1" noTextEdit="1"/>
          </p:cNvSpPr>
          <p:nvPr/>
        </p:nvSpPr>
        <p:spPr bwMode="auto">
          <a:xfrm>
            <a:off x="2667000" y="1752601"/>
            <a:ext cx="7010400" cy="21240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990"/>
              </a:avLst>
            </a:prstTxWarp>
          </a:bodyPr>
          <a:lstStyle/>
          <a:p>
            <a:pPr algn="ctr"/>
            <a:r>
              <a:rPr lang="en-US" sz="36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KHỞI  ĐỘNG</a:t>
            </a:r>
          </a:p>
        </p:txBody>
      </p:sp>
    </p:spTree>
    <p:extLst>
      <p:ext uri="{BB962C8B-B14F-4D97-AF65-F5344CB8AC3E}">
        <p14:creationId xmlns:p14="http://schemas.microsoft.com/office/powerpoint/2010/main" val="2817134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0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5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4"/>
          <p:cNvGrpSpPr/>
          <p:nvPr/>
        </p:nvGrpSpPr>
        <p:grpSpPr>
          <a:xfrm>
            <a:off x="3055266" y="76201"/>
            <a:ext cx="7010400" cy="1129059"/>
            <a:chOff x="1531266" y="76200"/>
            <a:chExt cx="7010400" cy="1129059"/>
          </a:xfrm>
        </p:grpSpPr>
        <p:sp>
          <p:nvSpPr>
            <p:cNvPr id="4" name="Text Box 5"/>
            <p:cNvSpPr txBox="1">
              <a:spLocks noChangeArrowheads="1"/>
            </p:cNvSpPr>
            <p:nvPr/>
          </p:nvSpPr>
          <p:spPr bwMode="auto">
            <a:xfrm>
              <a:off x="1531266" y="76200"/>
              <a:ext cx="7010400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3200" dirty="0" err="1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Thứ</a:t>
              </a:r>
              <a:r>
                <a:rPr lang="en-US" sz="3200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smtClean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… </a:t>
              </a:r>
              <a:r>
                <a:rPr lang="en-US" sz="3200" dirty="0" err="1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ngày</a:t>
              </a:r>
              <a:r>
                <a:rPr lang="en-US" sz="3200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smtClean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… </a:t>
              </a:r>
              <a:r>
                <a:rPr lang="en-US" sz="3200" dirty="0" err="1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tháng</a:t>
              </a:r>
              <a:r>
                <a:rPr lang="en-US" sz="3200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smtClean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… </a:t>
              </a:r>
              <a:r>
                <a:rPr lang="en-US" sz="3200" dirty="0" err="1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năm</a:t>
              </a:r>
              <a:r>
                <a:rPr lang="en-US" sz="3200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smtClean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…..</a:t>
              </a:r>
              <a:endParaRPr lang="en-US" sz="32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" name="TextBox 4"/>
            <p:cNvSpPr txBox="1">
              <a:spLocks noChangeArrowheads="1"/>
            </p:cNvSpPr>
            <p:nvPr/>
          </p:nvSpPr>
          <p:spPr bwMode="auto">
            <a:xfrm>
              <a:off x="3657600" y="620484"/>
              <a:ext cx="2133600" cy="584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3200" dirty="0">
                  <a:solidFill>
                    <a:prstClr val="black"/>
                  </a:solidFill>
                </a:rPr>
                <a:t>       </a:t>
              </a:r>
              <a:r>
                <a:rPr lang="en-US" sz="3200" b="1" u="sng" dirty="0" err="1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Toán</a:t>
              </a:r>
              <a:endParaRPr lang="en-US" sz="3200" b="1" u="sng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7" name="Explosion 1 6"/>
          <p:cNvSpPr/>
          <p:nvPr/>
        </p:nvSpPr>
        <p:spPr>
          <a:xfrm>
            <a:off x="3657600" y="1382490"/>
            <a:ext cx="5334000" cy="1828800"/>
          </a:xfrm>
          <a:prstGeom prst="irregularSeal1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Ô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bí</a:t>
            </a:r>
            <a:r>
              <a:rPr 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mật</a:t>
            </a:r>
            <a:endParaRPr lang="en-US" sz="3200" b="1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971800" y="3733801"/>
            <a:ext cx="25436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5 x 4 </a:t>
            </a:r>
            <a:r>
              <a:rPr lang="en-US" sz="3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=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315201" y="3733801"/>
            <a:ext cx="25436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prstClr val="black"/>
                </a:solidFill>
              </a:rPr>
              <a:t>5 x 7 </a:t>
            </a:r>
            <a:r>
              <a:rPr lang="en-US" sz="3600" dirty="0">
                <a:solidFill>
                  <a:prstClr val="black"/>
                </a:solidFill>
              </a:rPr>
              <a:t>=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347024" y="3697543"/>
            <a:ext cx="685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en-US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8650510" y="3719315"/>
            <a:ext cx="685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35</a:t>
            </a:r>
            <a:endParaRPr lang="en-US" sz="3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415537" y="3659822"/>
            <a:ext cx="914400" cy="838200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Ô1</a:t>
            </a:r>
          </a:p>
        </p:txBody>
      </p:sp>
      <p:sp>
        <p:nvSpPr>
          <p:cNvPr id="13" name="Rectangle 12"/>
          <p:cNvSpPr/>
          <p:nvPr/>
        </p:nvSpPr>
        <p:spPr>
          <a:xfrm>
            <a:off x="8748490" y="3740033"/>
            <a:ext cx="914400" cy="838200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Ô2</a:t>
            </a:r>
          </a:p>
        </p:txBody>
      </p:sp>
    </p:spTree>
    <p:extLst>
      <p:ext uri="{BB962C8B-B14F-4D97-AF65-F5344CB8AC3E}">
        <p14:creationId xmlns:p14="http://schemas.microsoft.com/office/powerpoint/2010/main" val="4074882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6" name="Picture 4" descr="muar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12474054" cy="6858000"/>
          </a:xfrm>
          <a:prstGeom prst="rect">
            <a:avLst/>
          </a:prstGeom>
          <a:noFill/>
        </p:spPr>
      </p:pic>
      <p:sp>
        <p:nvSpPr>
          <p:cNvPr id="100357" name="WordArt 5"/>
          <p:cNvSpPr>
            <a:spLocks noChangeArrowheads="1" noChangeShapeType="1" noTextEdit="1"/>
          </p:cNvSpPr>
          <p:nvPr/>
        </p:nvSpPr>
        <p:spPr bwMode="auto">
          <a:xfrm>
            <a:off x="3359150" y="1557338"/>
            <a:ext cx="5113338" cy="2514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3600" b="1" kern="10" dirty="0">
              <a:ln w="19050">
                <a:solidFill>
                  <a:srgbClr val="0000CC"/>
                </a:solidFill>
                <a:round/>
                <a:headEnd/>
                <a:tailEnd/>
              </a:ln>
              <a:solidFill>
                <a:srgbClr val="0066CC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" name="WordArt 7"/>
          <p:cNvSpPr>
            <a:spLocks noChangeArrowheads="1" noChangeShapeType="1" noTextEdit="1"/>
          </p:cNvSpPr>
          <p:nvPr/>
        </p:nvSpPr>
        <p:spPr bwMode="auto">
          <a:xfrm>
            <a:off x="2006221" y="1752601"/>
            <a:ext cx="8761863" cy="21240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990"/>
              </a:avLst>
            </a:prstTxWarp>
          </a:bodyPr>
          <a:lstStyle/>
          <a:p>
            <a:pPr algn="ctr"/>
            <a:r>
              <a:rPr lang="en-US" sz="3600" b="1" kern="10" dirty="0" smtClean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KHÁM PHÁ</a:t>
            </a:r>
            <a:endParaRPr lang="en-US" sz="36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112918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03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0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35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909180" y="1571498"/>
            <a:ext cx="379877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a) Có 6 quả cam chia đều vào 3 đĩa. Hỏi mỗi đĩa có mấy quả cam?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8CAB752B-8502-479D-A493-54AEB1C56AC9}"/>
              </a:ext>
            </a:extLst>
          </p:cNvPr>
          <p:cNvGrpSpPr/>
          <p:nvPr/>
        </p:nvGrpSpPr>
        <p:grpSpPr>
          <a:xfrm>
            <a:off x="4880116" y="2361562"/>
            <a:ext cx="5634257" cy="925941"/>
            <a:chOff x="1087785" y="2487203"/>
            <a:chExt cx="5634257" cy="925941"/>
          </a:xfrm>
        </p:grpSpPr>
        <p:sp>
          <p:nvSpPr>
            <p:cNvPr id="41" name="Parallelogram 40">
              <a:extLst>
                <a:ext uri="{FF2B5EF4-FFF2-40B4-BE49-F238E27FC236}">
                  <a16:creationId xmlns="" xmlns:a16="http://schemas.microsoft.com/office/drawing/2014/main" id="{2519032C-5FEE-48F0-9E57-A658BE78CDDD}"/>
                </a:ext>
              </a:extLst>
            </p:cNvPr>
            <p:cNvSpPr/>
            <p:nvPr/>
          </p:nvSpPr>
          <p:spPr>
            <a:xfrm>
              <a:off x="1087785" y="2487203"/>
              <a:ext cx="5634257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1EEA88DB-196C-48A7-A013-D6E5C3D77439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30" name="Oval 29">
                <a:extLst>
                  <a:ext uri="{FF2B5EF4-FFF2-40B4-BE49-F238E27FC236}">
                    <a16:creationId xmlns="" xmlns:a16="http://schemas.microsoft.com/office/drawing/2014/main" id="{2433910B-9D2A-4D46-8409-F0BAABF543F6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="" xmlns:a16="http://schemas.microsoft.com/office/drawing/2014/main" id="{0D094AE3-ABBE-4368-B605-FF22F719BFEB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="" xmlns:a16="http://schemas.microsoft.com/office/drawing/2014/main" id="{30D51C53-F304-4006-9738-18E73589CE72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EBEEA7C0-4A9B-42D9-8991-C23D7B656A21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14" name="Oval 13">
                <a:extLst>
                  <a:ext uri="{FF2B5EF4-FFF2-40B4-BE49-F238E27FC236}">
                    <a16:creationId xmlns="" xmlns:a16="http://schemas.microsoft.com/office/drawing/2014/main" id="{D5CA0AFA-BB24-4943-B27B-72CAE7E610D3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prstClr val="white"/>
                  </a:solidFill>
                </a:endParaRP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="" xmlns:a16="http://schemas.microsoft.com/office/drawing/2014/main" id="{9FFDE267-8475-4432-98E4-43EF94A71DBB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="" xmlns:a16="http://schemas.microsoft.com/office/drawing/2014/main" id="{B9DABB6A-7374-49FD-8640-F6A9C212A43C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="" xmlns:a16="http://schemas.microsoft.com/office/drawing/2014/main" id="{4B9EEFCE-C2B7-4390-9159-AAF09EFBAF8F}"/>
                </a:ext>
              </a:extLst>
            </p:cNvPr>
            <p:cNvGrpSpPr/>
            <p:nvPr/>
          </p:nvGrpSpPr>
          <p:grpSpPr>
            <a:xfrm>
              <a:off x="4882745" y="2626411"/>
              <a:ext cx="1450975" cy="647701"/>
              <a:chOff x="5511800" y="323849"/>
              <a:chExt cx="1450975" cy="647701"/>
            </a:xfrm>
          </p:grpSpPr>
          <p:sp>
            <p:nvSpPr>
              <p:cNvPr id="18" name="Oval 17">
                <a:extLst>
                  <a:ext uri="{FF2B5EF4-FFF2-40B4-BE49-F238E27FC236}">
                    <a16:creationId xmlns="" xmlns:a16="http://schemas.microsoft.com/office/drawing/2014/main" id="{3CA04B7F-C258-4F66-8EA6-90A7186FB092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="" xmlns:a16="http://schemas.microsoft.com/office/drawing/2014/main" id="{B3BC9DEC-3528-4A67-B6F9-C2103087A529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="" xmlns:a16="http://schemas.microsoft.com/office/drawing/2014/main" id="{D361097D-E218-49CF-A238-6F8F601AA3B0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1026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9ECD7648-AC43-406E-8DA7-50CDC5994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72120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E43E60FE-CF38-4C4D-A7A3-0CC9D63DCE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72870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3A0AFFBD-1780-4E43-808F-237293390E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73620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19368CFF-A28B-4A05-AC61-E3E3AECECE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74370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4BA805A9-33B1-4203-8972-F6141880FB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75120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38F3A0B4-92DC-4099-BBB7-E4FD4235F9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75871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54406806-9F01-40D2-A273-67F34396B88E}"/>
              </a:ext>
            </a:extLst>
          </p:cNvPr>
          <p:cNvGrpSpPr/>
          <p:nvPr/>
        </p:nvGrpSpPr>
        <p:grpSpPr>
          <a:xfrm>
            <a:off x="5830772" y="268014"/>
            <a:ext cx="5484194" cy="3120068"/>
            <a:chOff x="5830772" y="311556"/>
            <a:chExt cx="5484194" cy="3120068"/>
          </a:xfrm>
        </p:grpSpPr>
        <p:pic>
          <p:nvPicPr>
            <p:cNvPr id="39" name="Picture 38">
              <a:extLst>
                <a:ext uri="{FF2B5EF4-FFF2-40B4-BE49-F238E27FC236}">
                  <a16:creationId xmlns="" xmlns:a16="http://schemas.microsoft.com/office/drawing/2014/main" id="{4BEDEADE-E5C8-4AE7-8504-61DF6E1B4D4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8145"/>
            <a:stretch/>
          </p:blipFill>
          <p:spPr>
            <a:xfrm>
              <a:off x="5830772" y="311556"/>
              <a:ext cx="5484194" cy="3120068"/>
            </a:xfrm>
            <a:prstGeom prst="rect">
              <a:avLst/>
            </a:prstGeom>
          </p:spPr>
        </p:pic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2DD000B8-87FF-4B85-A81C-800483C3090A}"/>
                </a:ext>
              </a:extLst>
            </p:cNvPr>
            <p:cNvSpPr txBox="1"/>
            <p:nvPr/>
          </p:nvSpPr>
          <p:spPr>
            <a:xfrm>
              <a:off x="6125750" y="632681"/>
              <a:ext cx="368409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solidFill>
                    <a:prstClr val="black"/>
                  </a:solidFill>
                </a:rPr>
                <a:t>Chia đều 6 quả cam thành 3 phần, ta có phép chia tìm được mỗi phần có 2 quả cam.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1B3C700E-E50F-4EE6-A7DE-12A656295EC9}"/>
              </a:ext>
            </a:extLst>
          </p:cNvPr>
          <p:cNvGrpSpPr/>
          <p:nvPr/>
        </p:nvGrpSpPr>
        <p:grpSpPr>
          <a:xfrm>
            <a:off x="1448289" y="3423185"/>
            <a:ext cx="6800967" cy="461665"/>
            <a:chOff x="1448289" y="3423185"/>
            <a:chExt cx="6800967" cy="461665"/>
          </a:xfrm>
        </p:grpSpPr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CBA8A4ED-5899-4810-8674-6B62EBCF4098}"/>
                </a:ext>
              </a:extLst>
            </p:cNvPr>
            <p:cNvSpPr txBox="1"/>
            <p:nvPr/>
          </p:nvSpPr>
          <p:spPr>
            <a:xfrm>
              <a:off x="1630136" y="3423185"/>
              <a:ext cx="66191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solidFill>
                    <a:prstClr val="black"/>
                  </a:solidFill>
                </a:rPr>
                <a:t>Cho vào mỗi đĩa 1 quả cam, còn lại 3 quả cam.</a:t>
              </a:r>
            </a:p>
          </p:txBody>
        </p:sp>
        <p:sp>
          <p:nvSpPr>
            <p:cNvPr id="6" name="Diamond 5">
              <a:extLst>
                <a:ext uri="{FF2B5EF4-FFF2-40B4-BE49-F238E27FC236}">
                  <a16:creationId xmlns="" xmlns:a16="http://schemas.microsoft.com/office/drawing/2014/main" id="{C75024A3-0A2A-49D0-BF54-21852C1C39EA}"/>
                </a:ext>
              </a:extLst>
            </p:cNvPr>
            <p:cNvSpPr/>
            <p:nvPr/>
          </p:nvSpPr>
          <p:spPr>
            <a:xfrm>
              <a:off x="1448289" y="3527382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D58757A9-4273-4CB4-A13E-A77205D626F9}"/>
              </a:ext>
            </a:extLst>
          </p:cNvPr>
          <p:cNvGrpSpPr/>
          <p:nvPr/>
        </p:nvGrpSpPr>
        <p:grpSpPr>
          <a:xfrm>
            <a:off x="1448289" y="3894196"/>
            <a:ext cx="7226787" cy="461665"/>
            <a:chOff x="1448289" y="3894196"/>
            <a:chExt cx="7226787" cy="461665"/>
          </a:xfrm>
        </p:grpSpPr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5BD56EFF-FCC4-4818-98F1-64C85AD8197B}"/>
                </a:ext>
              </a:extLst>
            </p:cNvPr>
            <p:cNvSpPr txBox="1"/>
            <p:nvPr/>
          </p:nvSpPr>
          <p:spPr>
            <a:xfrm>
              <a:off x="1647190" y="3894196"/>
              <a:ext cx="70278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solidFill>
                    <a:prstClr val="black"/>
                  </a:solidFill>
                </a:rPr>
                <a:t>Cho thêm vào mỗi đĩa 1 quả cam thì vừa hết cam.</a:t>
              </a:r>
            </a:p>
          </p:txBody>
        </p:sp>
        <p:sp>
          <p:nvSpPr>
            <p:cNvPr id="40" name="Diamond 39">
              <a:extLst>
                <a:ext uri="{FF2B5EF4-FFF2-40B4-BE49-F238E27FC236}">
                  <a16:creationId xmlns="" xmlns:a16="http://schemas.microsoft.com/office/drawing/2014/main" id="{F97DC2C6-A40C-4530-98D8-D4FC626B6A5B}"/>
                </a:ext>
              </a:extLst>
            </p:cNvPr>
            <p:cNvSpPr/>
            <p:nvPr/>
          </p:nvSpPr>
          <p:spPr>
            <a:xfrm>
              <a:off x="1448289" y="3986665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85A6C980-2A98-446B-9305-E9593272301A}"/>
              </a:ext>
            </a:extLst>
          </p:cNvPr>
          <p:cNvGrpSpPr/>
          <p:nvPr/>
        </p:nvGrpSpPr>
        <p:grpSpPr>
          <a:xfrm>
            <a:off x="1448289" y="4389293"/>
            <a:ext cx="6954276" cy="461665"/>
            <a:chOff x="1448289" y="4389293"/>
            <a:chExt cx="6954276" cy="461665"/>
          </a:xfrm>
        </p:grpSpPr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A1C8F18D-BFD6-4D63-9D5B-7079F702D84D}"/>
                </a:ext>
              </a:extLst>
            </p:cNvPr>
            <p:cNvSpPr txBox="1"/>
            <p:nvPr/>
          </p:nvSpPr>
          <p:spPr>
            <a:xfrm>
              <a:off x="1647190" y="4389293"/>
              <a:ext cx="67553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solidFill>
                    <a:prstClr val="black"/>
                  </a:solidFill>
                </a:rPr>
                <a:t>6 quả cam chia đều vào 3 đĩa, mỗi đĩa có 2 quả.</a:t>
              </a:r>
            </a:p>
          </p:txBody>
        </p:sp>
        <p:sp>
          <p:nvSpPr>
            <p:cNvPr id="42" name="Diamond 41">
              <a:extLst>
                <a:ext uri="{FF2B5EF4-FFF2-40B4-BE49-F238E27FC236}">
                  <a16:creationId xmlns="" xmlns:a16="http://schemas.microsoft.com/office/drawing/2014/main" id="{3A66B8D0-F0EF-4123-845D-C001EE657094}"/>
                </a:ext>
              </a:extLst>
            </p:cNvPr>
            <p:cNvSpPr/>
            <p:nvPr/>
          </p:nvSpPr>
          <p:spPr>
            <a:xfrm>
              <a:off x="1448289" y="449656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886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81481E-6 L -0.02812 0.0875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375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22222E-6 L 0.06498 0.08634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2" y="430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0.15521 0.08542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60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44444E-6 L -0.13932 0.0842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6" y="4213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96296E-6 L -0.04414 0.0831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414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0.04558 0.0819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9" y="4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DAB9F765-C440-470D-B123-D12F189A058B}"/>
              </a:ext>
            </a:extLst>
          </p:cNvPr>
          <p:cNvSpPr txBox="1"/>
          <p:nvPr/>
        </p:nvSpPr>
        <p:spPr>
          <a:xfrm>
            <a:off x="1026952" y="992566"/>
            <a:ext cx="25117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Ta có phép chia: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="" xmlns:a16="http://schemas.microsoft.com/office/drawing/2014/main" id="{F3C94298-1ED6-4B1B-9EEA-BD12046C8AB7}"/>
              </a:ext>
            </a:extLst>
          </p:cNvPr>
          <p:cNvSpPr/>
          <p:nvPr/>
        </p:nvSpPr>
        <p:spPr>
          <a:xfrm>
            <a:off x="1886360" y="1849150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="" xmlns:a16="http://schemas.microsoft.com/office/drawing/2014/main" id="{AAA60645-6EB5-4C08-AFE4-CEF3E0F396C8}"/>
              </a:ext>
            </a:extLst>
          </p:cNvPr>
          <p:cNvSpPr/>
          <p:nvPr/>
        </p:nvSpPr>
        <p:spPr>
          <a:xfrm>
            <a:off x="2031114" y="1794713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6  :  3   =  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E0C522CC-CCE0-4642-8054-E4B231AA09F3}"/>
              </a:ext>
            </a:extLst>
          </p:cNvPr>
          <p:cNvSpPr txBox="1"/>
          <p:nvPr/>
        </p:nvSpPr>
        <p:spPr>
          <a:xfrm>
            <a:off x="5614453" y="1794713"/>
            <a:ext cx="52148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là: </a:t>
            </a:r>
            <a:r>
              <a:rPr lang="vi-VN" sz="32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Sáu chia ba bằng hai</a:t>
            </a:r>
            <a:r>
              <a:rPr lang="vi-VN" sz="2400" b="1" dirty="0">
                <a:solidFill>
                  <a:srgbClr val="0070C0"/>
                </a:solidFill>
              </a:rPr>
              <a:t>.</a:t>
            </a:r>
            <a:endParaRPr lang="vi-VN" sz="2400" b="1" dirty="0">
              <a:solidFill>
                <a:prstClr val="black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="" xmlns:a16="http://schemas.microsoft.com/office/drawing/2014/main" id="{E7BE00F1-04D8-457B-A19D-75E54E434547}"/>
              </a:ext>
            </a:extLst>
          </p:cNvPr>
          <p:cNvSpPr txBox="1"/>
          <p:nvPr/>
        </p:nvSpPr>
        <p:spPr>
          <a:xfrm>
            <a:off x="5614453" y="2379488"/>
            <a:ext cx="367967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prstClr val="black"/>
                </a:solidFill>
              </a:rPr>
              <a:t>Dấu </a:t>
            </a:r>
            <a:r>
              <a:rPr lang="vi-VN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2800" dirty="0">
                <a:solidFill>
                  <a:prstClr val="black"/>
                </a:solidFill>
              </a:rPr>
              <a:t>là dấu chia.</a:t>
            </a:r>
          </a:p>
        </p:txBody>
      </p:sp>
    </p:spTree>
    <p:extLst>
      <p:ext uri="{BB962C8B-B14F-4D97-AF65-F5344CB8AC3E}">
        <p14:creationId xmlns:p14="http://schemas.microsoft.com/office/powerpoint/2010/main" val="937915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3" grpId="0" animBg="1"/>
      <p:bldP spid="34" grpId="0"/>
      <p:bldP spid="36" grpId="0"/>
      <p:bldP spid="3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11B70C87-9655-41FD-AADC-6506224EC212}"/>
              </a:ext>
            </a:extLst>
          </p:cNvPr>
          <p:cNvGrpSpPr/>
          <p:nvPr/>
        </p:nvGrpSpPr>
        <p:grpSpPr>
          <a:xfrm>
            <a:off x="3932761" y="302352"/>
            <a:ext cx="7079114" cy="2223693"/>
            <a:chOff x="3932761" y="302352"/>
            <a:chExt cx="7079114" cy="2223693"/>
          </a:xfrm>
        </p:grpSpPr>
        <p:pic>
          <p:nvPicPr>
            <p:cNvPr id="6" name="Picture 5">
              <a:extLst>
                <a:ext uri="{FF2B5EF4-FFF2-40B4-BE49-F238E27FC236}">
                  <a16:creationId xmlns="" xmlns:a16="http://schemas.microsoft.com/office/drawing/2014/main" id="{D9610E77-25D7-49D5-9225-F0819776F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783025" y="392445"/>
              <a:ext cx="2228850" cy="2133600"/>
            </a:xfrm>
            <a:prstGeom prst="rect">
              <a:avLst/>
            </a:prstGeom>
          </p:spPr>
        </p:pic>
        <p:sp>
          <p:nvSpPr>
            <p:cNvPr id="8" name="Speech Bubble: Oval 7">
              <a:extLst>
                <a:ext uri="{FF2B5EF4-FFF2-40B4-BE49-F238E27FC236}">
                  <a16:creationId xmlns="" xmlns:a16="http://schemas.microsoft.com/office/drawing/2014/main" id="{5B3A41D4-D8EA-4A3D-9461-5A3181B002CE}"/>
                </a:ext>
              </a:extLst>
            </p:cNvPr>
            <p:cNvSpPr/>
            <p:nvPr/>
          </p:nvSpPr>
          <p:spPr>
            <a:xfrm>
              <a:off x="3932761" y="302352"/>
              <a:ext cx="5166599" cy="1549444"/>
            </a:xfrm>
            <a:prstGeom prst="wedgeEllipseCallout">
              <a:avLst>
                <a:gd name="adj1" fmla="val 48963"/>
                <a:gd name="adj2" fmla="val 58521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0DDC439C-8F52-47C0-AAFE-FDA8308961BD}"/>
                </a:ext>
              </a:extLst>
            </p:cNvPr>
            <p:cNvSpPr txBox="1"/>
            <p:nvPr/>
          </p:nvSpPr>
          <p:spPr>
            <a:xfrm>
              <a:off x="4127396" y="542334"/>
              <a:ext cx="482259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solidFill>
                    <a:prstClr val="black"/>
                  </a:solidFill>
                </a:rPr>
                <a:t>Chia 6 quả cam thành các phần, mỗi phần 2 quả, ta có phép chia tìm được 3 phần như vậy.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908069" y="1686140"/>
            <a:ext cx="3798770" cy="156966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b) Có 6 quả cam chia vào các đĩa, mỗi đĩa 2 quả. Hỏi được mấy đĩa cam như vậy?</a:t>
            </a:r>
          </a:p>
        </p:txBody>
      </p:sp>
      <p:sp>
        <p:nvSpPr>
          <p:cNvPr id="41" name="Parallelogram 40">
            <a:extLst>
              <a:ext uri="{FF2B5EF4-FFF2-40B4-BE49-F238E27FC236}">
                <a16:creationId xmlns="" xmlns:a16="http://schemas.microsoft.com/office/drawing/2014/main" id="{2519032C-5FEE-48F0-9E57-A658BE78CDDD}"/>
              </a:ext>
            </a:extLst>
          </p:cNvPr>
          <p:cNvSpPr/>
          <p:nvPr/>
        </p:nvSpPr>
        <p:spPr>
          <a:xfrm>
            <a:off x="4880116" y="2328312"/>
            <a:ext cx="5634257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1EEA88DB-196C-48A7-A013-D6E5C3D77439}"/>
              </a:ext>
            </a:extLst>
          </p:cNvPr>
          <p:cNvGrpSpPr/>
          <p:nvPr/>
        </p:nvGrpSpPr>
        <p:grpSpPr>
          <a:xfrm>
            <a:off x="5283660" y="2500682"/>
            <a:ext cx="1450975" cy="647701"/>
            <a:chOff x="5511800" y="323849"/>
            <a:chExt cx="1450975" cy="647701"/>
          </a:xfrm>
        </p:grpSpPr>
        <p:sp>
          <p:nvSpPr>
            <p:cNvPr id="30" name="Oval 29">
              <a:extLst>
                <a:ext uri="{FF2B5EF4-FFF2-40B4-BE49-F238E27FC236}">
                  <a16:creationId xmlns="" xmlns:a16="http://schemas.microsoft.com/office/drawing/2014/main" id="{2433910B-9D2A-4D46-8409-F0BAABF543F6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="" xmlns:a16="http://schemas.microsoft.com/office/drawing/2014/main" id="{0D094AE3-ABBE-4368-B605-FF22F719BFEB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="" xmlns:a16="http://schemas.microsoft.com/office/drawing/2014/main" id="{30D51C53-F304-4006-9738-18E73589CE72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EBEEA7C0-4A9B-42D9-8991-C23D7B656A21}"/>
              </a:ext>
            </a:extLst>
          </p:cNvPr>
          <p:cNvGrpSpPr/>
          <p:nvPr/>
        </p:nvGrpSpPr>
        <p:grpSpPr>
          <a:xfrm>
            <a:off x="6979368" y="2500726"/>
            <a:ext cx="1450975" cy="647701"/>
            <a:chOff x="5511800" y="323849"/>
            <a:chExt cx="1450975" cy="647701"/>
          </a:xfrm>
        </p:grpSpPr>
        <p:sp>
          <p:nvSpPr>
            <p:cNvPr id="14" name="Oval 13">
              <a:extLst>
                <a:ext uri="{FF2B5EF4-FFF2-40B4-BE49-F238E27FC236}">
                  <a16:creationId xmlns="" xmlns:a16="http://schemas.microsoft.com/office/drawing/2014/main" id="{D5CA0AFA-BB24-4943-B27B-72CAE7E610D3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="" xmlns:a16="http://schemas.microsoft.com/office/drawing/2014/main" id="{9FFDE267-8475-4432-98E4-43EF94A71DBB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="" xmlns:a16="http://schemas.microsoft.com/office/drawing/2014/main" id="{B9DABB6A-7374-49FD-8640-F6A9C212A43C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4B9EEFCE-C2B7-4390-9159-AAF09EFBAF8F}"/>
              </a:ext>
            </a:extLst>
          </p:cNvPr>
          <p:cNvGrpSpPr/>
          <p:nvPr/>
        </p:nvGrpSpPr>
        <p:grpSpPr>
          <a:xfrm>
            <a:off x="8675076" y="2500770"/>
            <a:ext cx="1450975" cy="647701"/>
            <a:chOff x="5511800" y="323849"/>
            <a:chExt cx="1450975" cy="647701"/>
          </a:xfrm>
        </p:grpSpPr>
        <p:sp>
          <p:nvSpPr>
            <p:cNvPr id="18" name="Oval 17">
              <a:extLst>
                <a:ext uri="{FF2B5EF4-FFF2-40B4-BE49-F238E27FC236}">
                  <a16:creationId xmlns="" xmlns:a16="http://schemas.microsoft.com/office/drawing/2014/main" id="{3CA04B7F-C258-4F66-8EA6-90A7186FB092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="" xmlns:a16="http://schemas.microsoft.com/office/drawing/2014/main" id="{B3BC9DEC-3528-4A67-B6F9-C2103087A529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="" xmlns:a16="http://schemas.microsoft.com/office/drawing/2014/main" id="{D361097D-E218-49CF-A238-6F8F601AA3B0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solidFill>
                  <a:prstClr val="white"/>
                </a:solidFill>
              </a:endParaRPr>
            </a:p>
          </p:txBody>
        </p:sp>
      </p:grpSp>
      <p:pic>
        <p:nvPicPr>
          <p:cNvPr id="1026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9ECD7648-AC43-406E-8DA7-50CDC59945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64863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E43E60FE-CF38-4C4D-A7A3-0CC9D63DCE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65613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3A0AFFBD-1780-4E43-808F-237293390E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66363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19368CFF-A28B-4A05-AC61-E3E3AECECE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67113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4BA805A9-33B1-4203-8972-F6141880FB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67863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="" xmlns:a16="http://schemas.microsoft.com/office/drawing/2014/main" id="{38F3A0B4-92DC-4099-BBB7-E4FD4235F9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68614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DAB9F765-C440-470D-B123-D12F189A058B}"/>
              </a:ext>
            </a:extLst>
          </p:cNvPr>
          <p:cNvSpPr txBox="1"/>
          <p:nvPr/>
        </p:nvSpPr>
        <p:spPr>
          <a:xfrm>
            <a:off x="834600" y="4763252"/>
            <a:ext cx="25117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Ta có phép chia: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="" xmlns:a16="http://schemas.microsoft.com/office/drawing/2014/main" id="{F3C94298-1ED6-4B1B-9EEA-BD12046C8AB7}"/>
              </a:ext>
            </a:extLst>
          </p:cNvPr>
          <p:cNvSpPr/>
          <p:nvPr/>
        </p:nvSpPr>
        <p:spPr>
          <a:xfrm>
            <a:off x="2376396" y="5333234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="" xmlns:a16="http://schemas.microsoft.com/office/drawing/2014/main" id="{AAA60645-6EB5-4C08-AFE4-CEF3E0F396C8}"/>
              </a:ext>
            </a:extLst>
          </p:cNvPr>
          <p:cNvSpPr/>
          <p:nvPr/>
        </p:nvSpPr>
        <p:spPr>
          <a:xfrm>
            <a:off x="2544591" y="5284977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6  :  2   =  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E0C522CC-CCE0-4642-8054-E4B231AA09F3}"/>
              </a:ext>
            </a:extLst>
          </p:cNvPr>
          <p:cNvSpPr txBox="1"/>
          <p:nvPr/>
        </p:nvSpPr>
        <p:spPr>
          <a:xfrm>
            <a:off x="5583883" y="5347472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Đọc là: </a:t>
            </a:r>
            <a:r>
              <a:rPr lang="vi-VN" sz="2400" dirty="0">
                <a:solidFill>
                  <a:srgbClr val="0070C0"/>
                </a:solidFill>
              </a:rPr>
              <a:t>Sáu chia hai bằng ba.</a:t>
            </a:r>
            <a:endParaRPr lang="vi-VN" sz="2400" dirty="0">
              <a:solidFill>
                <a:prstClr val="black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863B5E24-43E9-4A6D-B073-1A1DBF6229BF}"/>
              </a:ext>
            </a:extLst>
          </p:cNvPr>
          <p:cNvGrpSpPr/>
          <p:nvPr/>
        </p:nvGrpSpPr>
        <p:grpSpPr>
          <a:xfrm>
            <a:off x="664868" y="3381638"/>
            <a:ext cx="5003335" cy="461665"/>
            <a:chOff x="664868" y="3381638"/>
            <a:chExt cx="5003335" cy="461665"/>
          </a:xfrm>
        </p:grpSpPr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CBA8A4ED-5899-4810-8674-6B62EBCF4098}"/>
                </a:ext>
              </a:extLst>
            </p:cNvPr>
            <p:cNvSpPr txBox="1"/>
            <p:nvPr/>
          </p:nvSpPr>
          <p:spPr>
            <a:xfrm>
              <a:off x="830019" y="3381638"/>
              <a:ext cx="483818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solidFill>
                    <a:prstClr val="black"/>
                  </a:solidFill>
                </a:rPr>
                <a:t>Lần một cho 2 quả cam vào 1 đĩa.</a:t>
              </a:r>
            </a:p>
          </p:txBody>
        </p:sp>
        <p:sp>
          <p:nvSpPr>
            <p:cNvPr id="42" name="Diamond 41">
              <a:extLst>
                <a:ext uri="{FF2B5EF4-FFF2-40B4-BE49-F238E27FC236}">
                  <a16:creationId xmlns="" xmlns:a16="http://schemas.microsoft.com/office/drawing/2014/main" id="{F7D959C0-9DCD-46E4-9545-507E6C02948B}"/>
                </a:ext>
              </a:extLst>
            </p:cNvPr>
            <p:cNvSpPr/>
            <p:nvPr/>
          </p:nvSpPr>
          <p:spPr>
            <a:xfrm>
              <a:off x="664868" y="3488909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0A708A3F-2104-407A-86BF-17D637C781FE}"/>
              </a:ext>
            </a:extLst>
          </p:cNvPr>
          <p:cNvGrpSpPr/>
          <p:nvPr/>
        </p:nvGrpSpPr>
        <p:grpSpPr>
          <a:xfrm>
            <a:off x="5833354" y="3374976"/>
            <a:ext cx="5494877" cy="461665"/>
            <a:chOff x="5833354" y="3374976"/>
            <a:chExt cx="5494877" cy="461665"/>
          </a:xfrm>
        </p:grpSpPr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5BD56EFF-FCC4-4818-98F1-64C85AD8197B}"/>
                </a:ext>
              </a:extLst>
            </p:cNvPr>
            <p:cNvSpPr txBox="1"/>
            <p:nvPr/>
          </p:nvSpPr>
          <p:spPr>
            <a:xfrm>
              <a:off x="6009146" y="3374976"/>
              <a:ext cx="53190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solidFill>
                    <a:prstClr val="black"/>
                  </a:solidFill>
                </a:rPr>
                <a:t>Lần hai cho tiếp 2 quả cam vào 1 đĩa.</a:t>
              </a:r>
            </a:p>
          </p:txBody>
        </p:sp>
        <p:sp>
          <p:nvSpPr>
            <p:cNvPr id="43" name="Diamond 42">
              <a:extLst>
                <a:ext uri="{FF2B5EF4-FFF2-40B4-BE49-F238E27FC236}">
                  <a16:creationId xmlns="" xmlns:a16="http://schemas.microsoft.com/office/drawing/2014/main" id="{9CD4D294-2632-466B-ADBD-3BD637F134CF}"/>
                </a:ext>
              </a:extLst>
            </p:cNvPr>
            <p:cNvSpPr/>
            <p:nvPr/>
          </p:nvSpPr>
          <p:spPr>
            <a:xfrm>
              <a:off x="5833354" y="3488909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75D3ED41-B629-4B50-9833-F043B1EEA132}"/>
              </a:ext>
            </a:extLst>
          </p:cNvPr>
          <p:cNvGrpSpPr/>
          <p:nvPr/>
        </p:nvGrpSpPr>
        <p:grpSpPr>
          <a:xfrm>
            <a:off x="664868" y="3852531"/>
            <a:ext cx="7638671" cy="461665"/>
            <a:chOff x="664868" y="3852531"/>
            <a:chExt cx="7638671" cy="461665"/>
          </a:xfrm>
        </p:grpSpPr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A1C8F18D-BFD6-4D63-9D5B-7079F702D84D}"/>
                </a:ext>
              </a:extLst>
            </p:cNvPr>
            <p:cNvSpPr txBox="1"/>
            <p:nvPr/>
          </p:nvSpPr>
          <p:spPr>
            <a:xfrm>
              <a:off x="830018" y="3852531"/>
              <a:ext cx="747352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solidFill>
                    <a:prstClr val="black"/>
                  </a:solidFill>
                </a:rPr>
                <a:t>Lần ba cho tiếp 2 quả cam vào 1 đĩa thì vừa hết cam.</a:t>
              </a:r>
            </a:p>
          </p:txBody>
        </p:sp>
        <p:sp>
          <p:nvSpPr>
            <p:cNvPr id="44" name="Diamond 43">
              <a:extLst>
                <a:ext uri="{FF2B5EF4-FFF2-40B4-BE49-F238E27FC236}">
                  <a16:creationId xmlns="" xmlns:a16="http://schemas.microsoft.com/office/drawing/2014/main" id="{2E05AC10-A1BD-429C-8863-CCBF24EA40CB}"/>
                </a:ext>
              </a:extLst>
            </p:cNvPr>
            <p:cNvSpPr/>
            <p:nvPr/>
          </p:nvSpPr>
          <p:spPr>
            <a:xfrm>
              <a:off x="664868" y="3973543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62B89FED-AD0B-4BCF-91DD-2A99C4E25C9B}"/>
              </a:ext>
            </a:extLst>
          </p:cNvPr>
          <p:cNvGrpSpPr/>
          <p:nvPr/>
        </p:nvGrpSpPr>
        <p:grpSpPr>
          <a:xfrm>
            <a:off x="664867" y="4339790"/>
            <a:ext cx="9672882" cy="461665"/>
            <a:chOff x="664867" y="4339790"/>
            <a:chExt cx="9672882" cy="461665"/>
          </a:xfrm>
        </p:grpSpPr>
        <p:sp>
          <p:nvSpPr>
            <p:cNvPr id="40" name="TextBox 39">
              <a:extLst>
                <a:ext uri="{FF2B5EF4-FFF2-40B4-BE49-F238E27FC236}">
                  <a16:creationId xmlns="" xmlns:a16="http://schemas.microsoft.com/office/drawing/2014/main" id="{6B1C21AF-F6E7-4074-8069-4FDAD6AF2E5E}"/>
                </a:ext>
              </a:extLst>
            </p:cNvPr>
            <p:cNvSpPr txBox="1"/>
            <p:nvPr/>
          </p:nvSpPr>
          <p:spPr>
            <a:xfrm>
              <a:off x="830018" y="4339790"/>
              <a:ext cx="9507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solidFill>
                    <a:prstClr val="black"/>
                  </a:solidFill>
                </a:rPr>
                <a:t>6 quả cam chia vào các đĩa, mỗi đĩa 2 quả, được 3 đĩa cam như vậy.</a:t>
              </a:r>
            </a:p>
          </p:txBody>
        </p:sp>
        <p:sp>
          <p:nvSpPr>
            <p:cNvPr id="45" name="Diamond 44">
              <a:extLst>
                <a:ext uri="{FF2B5EF4-FFF2-40B4-BE49-F238E27FC236}">
                  <a16:creationId xmlns="" xmlns:a16="http://schemas.microsoft.com/office/drawing/2014/main" id="{0BAA0A8D-124A-4E36-8A4E-7A273B5EC06A}"/>
                </a:ext>
              </a:extLst>
            </p:cNvPr>
            <p:cNvSpPr/>
            <p:nvPr/>
          </p:nvSpPr>
          <p:spPr>
            <a:xfrm>
              <a:off x="664867" y="444302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500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85185E-6 L -0.02812 0.09791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884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4.07407E-6 L -0.03646 0.09699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3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1.48148E-6 L 0.01888 0.09583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4792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1.11111E-6 L 0.00338 0.094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4.81481E-6 L 0.05442 0.09375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1" y="4676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22222E-6 L 0.04427 0.09259 " pathEditMode="relative" rAng="0" ptsTypes="AA">
                                      <p:cBhvr>
                                        <p:cTn id="8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4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1" grpId="0" animBg="1"/>
      <p:bldP spid="28" grpId="0"/>
      <p:bldP spid="33" grpId="0" animBg="1"/>
      <p:bldP spid="34" grpId="0"/>
      <p:bldP spid="3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DAB9F765-C440-470D-B123-D12F189A058B}"/>
              </a:ext>
            </a:extLst>
          </p:cNvPr>
          <p:cNvSpPr txBox="1"/>
          <p:nvPr/>
        </p:nvSpPr>
        <p:spPr>
          <a:xfrm>
            <a:off x="793656" y="764458"/>
            <a:ext cx="25117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Ta có phép chia: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="" xmlns:a16="http://schemas.microsoft.com/office/drawing/2014/main" id="{F3C94298-1ED6-4B1B-9EEA-BD12046C8AB7}"/>
              </a:ext>
            </a:extLst>
          </p:cNvPr>
          <p:cNvSpPr/>
          <p:nvPr/>
        </p:nvSpPr>
        <p:spPr>
          <a:xfrm>
            <a:off x="1276773" y="1566452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="" xmlns:a16="http://schemas.microsoft.com/office/drawing/2014/main" id="{AAA60645-6EB5-4C08-AFE4-CEF3E0F396C8}"/>
              </a:ext>
            </a:extLst>
          </p:cNvPr>
          <p:cNvSpPr/>
          <p:nvPr/>
        </p:nvSpPr>
        <p:spPr>
          <a:xfrm>
            <a:off x="1566281" y="1523368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6  :  2   =  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E0C522CC-CCE0-4642-8054-E4B231AA09F3}"/>
              </a:ext>
            </a:extLst>
          </p:cNvPr>
          <p:cNvSpPr txBox="1"/>
          <p:nvPr/>
        </p:nvSpPr>
        <p:spPr>
          <a:xfrm>
            <a:off x="4792312" y="1450460"/>
            <a:ext cx="630813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là: </a:t>
            </a:r>
            <a:r>
              <a:rPr lang="vi-VN" sz="40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Sáu chia hai bằng ba</a:t>
            </a:r>
            <a:r>
              <a:rPr lang="vi-VN" sz="2800" b="1" dirty="0">
                <a:solidFill>
                  <a:srgbClr val="0070C0"/>
                </a:solidFill>
              </a:rPr>
              <a:t>.</a:t>
            </a:r>
            <a:endParaRPr lang="vi-VN" sz="28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0657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3" grpId="0" animBg="1"/>
      <p:bldP spid="34" grpId="0"/>
      <p:bldP spid="3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="" xmlns:a16="http://schemas.microsoft.com/office/drawing/2014/main" id="{97933641-1EBC-490B-8629-5E5200848646}"/>
              </a:ext>
            </a:extLst>
          </p:cNvPr>
          <p:cNvSpPr/>
          <p:nvPr/>
        </p:nvSpPr>
        <p:spPr>
          <a:xfrm>
            <a:off x="1895302" y="2147806"/>
            <a:ext cx="6417425" cy="2690202"/>
          </a:xfrm>
          <a:custGeom>
            <a:avLst/>
            <a:gdLst>
              <a:gd name="connsiteX0" fmla="*/ 0 w 6417425"/>
              <a:gd name="connsiteY0" fmla="*/ 448376 h 2690202"/>
              <a:gd name="connsiteX1" fmla="*/ 448376 w 6417425"/>
              <a:gd name="connsiteY1" fmla="*/ 0 h 2690202"/>
              <a:gd name="connsiteX2" fmla="*/ 1248874 w 6417425"/>
              <a:gd name="connsiteY2" fmla="*/ 0 h 2690202"/>
              <a:gd name="connsiteX3" fmla="*/ 1994164 w 6417425"/>
              <a:gd name="connsiteY3" fmla="*/ 0 h 2690202"/>
              <a:gd name="connsiteX4" fmla="*/ 2518628 w 6417425"/>
              <a:gd name="connsiteY4" fmla="*/ 0 h 2690202"/>
              <a:gd name="connsiteX5" fmla="*/ 3319126 w 6417425"/>
              <a:gd name="connsiteY5" fmla="*/ 0 h 2690202"/>
              <a:gd name="connsiteX6" fmla="*/ 4009210 w 6417425"/>
              <a:gd name="connsiteY6" fmla="*/ 0 h 2690202"/>
              <a:gd name="connsiteX7" fmla="*/ 4533674 w 6417425"/>
              <a:gd name="connsiteY7" fmla="*/ 0 h 2690202"/>
              <a:gd name="connsiteX8" fmla="*/ 5113345 w 6417425"/>
              <a:gd name="connsiteY8" fmla="*/ 0 h 2690202"/>
              <a:gd name="connsiteX9" fmla="*/ 5969049 w 6417425"/>
              <a:gd name="connsiteY9" fmla="*/ 0 h 2690202"/>
              <a:gd name="connsiteX10" fmla="*/ 6417425 w 6417425"/>
              <a:gd name="connsiteY10" fmla="*/ 448376 h 2690202"/>
              <a:gd name="connsiteX11" fmla="*/ 6417425 w 6417425"/>
              <a:gd name="connsiteY11" fmla="*/ 1046193 h 2690202"/>
              <a:gd name="connsiteX12" fmla="*/ 6417425 w 6417425"/>
              <a:gd name="connsiteY12" fmla="*/ 1679878 h 2690202"/>
              <a:gd name="connsiteX13" fmla="*/ 6417425 w 6417425"/>
              <a:gd name="connsiteY13" fmla="*/ 2241826 h 2690202"/>
              <a:gd name="connsiteX14" fmla="*/ 5969049 w 6417425"/>
              <a:gd name="connsiteY14" fmla="*/ 2690202 h 2690202"/>
              <a:gd name="connsiteX15" fmla="*/ 5223758 w 6417425"/>
              <a:gd name="connsiteY15" fmla="*/ 2690202 h 2690202"/>
              <a:gd name="connsiteX16" fmla="*/ 4699294 w 6417425"/>
              <a:gd name="connsiteY16" fmla="*/ 2690202 h 2690202"/>
              <a:gd name="connsiteX17" fmla="*/ 4119624 w 6417425"/>
              <a:gd name="connsiteY17" fmla="*/ 2690202 h 2690202"/>
              <a:gd name="connsiteX18" fmla="*/ 3429539 w 6417425"/>
              <a:gd name="connsiteY18" fmla="*/ 2690202 h 2690202"/>
              <a:gd name="connsiteX19" fmla="*/ 2794662 w 6417425"/>
              <a:gd name="connsiteY19" fmla="*/ 2690202 h 2690202"/>
              <a:gd name="connsiteX20" fmla="*/ 2159785 w 6417425"/>
              <a:gd name="connsiteY20" fmla="*/ 2690202 h 2690202"/>
              <a:gd name="connsiteX21" fmla="*/ 1359287 w 6417425"/>
              <a:gd name="connsiteY21" fmla="*/ 2690202 h 2690202"/>
              <a:gd name="connsiteX22" fmla="*/ 448376 w 6417425"/>
              <a:gd name="connsiteY22" fmla="*/ 2690202 h 2690202"/>
              <a:gd name="connsiteX23" fmla="*/ 0 w 6417425"/>
              <a:gd name="connsiteY23" fmla="*/ 2241826 h 2690202"/>
              <a:gd name="connsiteX24" fmla="*/ 0 w 6417425"/>
              <a:gd name="connsiteY24" fmla="*/ 1644009 h 2690202"/>
              <a:gd name="connsiteX25" fmla="*/ 0 w 6417425"/>
              <a:gd name="connsiteY25" fmla="*/ 1099996 h 2690202"/>
              <a:gd name="connsiteX26" fmla="*/ 0 w 6417425"/>
              <a:gd name="connsiteY26" fmla="*/ 448376 h 2690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17425" h="2690202" extrusionOk="0">
                <a:moveTo>
                  <a:pt x="0" y="448376"/>
                </a:moveTo>
                <a:cubicBezTo>
                  <a:pt x="-6869" y="211717"/>
                  <a:pt x="182399" y="-6595"/>
                  <a:pt x="448376" y="0"/>
                </a:cubicBezTo>
                <a:cubicBezTo>
                  <a:pt x="845837" y="-19508"/>
                  <a:pt x="875727" y="-37332"/>
                  <a:pt x="1248874" y="0"/>
                </a:cubicBezTo>
                <a:cubicBezTo>
                  <a:pt x="1622021" y="37332"/>
                  <a:pt x="1773626" y="21272"/>
                  <a:pt x="1994164" y="0"/>
                </a:cubicBezTo>
                <a:cubicBezTo>
                  <a:pt x="2214702" y="-21272"/>
                  <a:pt x="2335124" y="6860"/>
                  <a:pt x="2518628" y="0"/>
                </a:cubicBezTo>
                <a:cubicBezTo>
                  <a:pt x="2702132" y="-6860"/>
                  <a:pt x="3099954" y="33998"/>
                  <a:pt x="3319126" y="0"/>
                </a:cubicBezTo>
                <a:cubicBezTo>
                  <a:pt x="3538298" y="-33998"/>
                  <a:pt x="3813638" y="9149"/>
                  <a:pt x="4009210" y="0"/>
                </a:cubicBezTo>
                <a:cubicBezTo>
                  <a:pt x="4204782" y="-9149"/>
                  <a:pt x="4284057" y="23063"/>
                  <a:pt x="4533674" y="0"/>
                </a:cubicBezTo>
                <a:cubicBezTo>
                  <a:pt x="4783291" y="-23063"/>
                  <a:pt x="4921532" y="10262"/>
                  <a:pt x="5113345" y="0"/>
                </a:cubicBezTo>
                <a:cubicBezTo>
                  <a:pt x="5305158" y="-10262"/>
                  <a:pt x="5757519" y="22961"/>
                  <a:pt x="5969049" y="0"/>
                </a:cubicBezTo>
                <a:cubicBezTo>
                  <a:pt x="6189223" y="-41178"/>
                  <a:pt x="6434199" y="213294"/>
                  <a:pt x="6417425" y="448376"/>
                </a:cubicBezTo>
                <a:cubicBezTo>
                  <a:pt x="6407829" y="709955"/>
                  <a:pt x="6424114" y="758861"/>
                  <a:pt x="6417425" y="1046193"/>
                </a:cubicBezTo>
                <a:cubicBezTo>
                  <a:pt x="6410736" y="1333525"/>
                  <a:pt x="6389839" y="1507348"/>
                  <a:pt x="6417425" y="1679878"/>
                </a:cubicBezTo>
                <a:cubicBezTo>
                  <a:pt x="6445011" y="1852409"/>
                  <a:pt x="6412213" y="2110922"/>
                  <a:pt x="6417425" y="2241826"/>
                </a:cubicBezTo>
                <a:cubicBezTo>
                  <a:pt x="6448278" y="2488343"/>
                  <a:pt x="6240346" y="2738351"/>
                  <a:pt x="5969049" y="2690202"/>
                </a:cubicBezTo>
                <a:cubicBezTo>
                  <a:pt x="5760400" y="2718693"/>
                  <a:pt x="5432029" y="2667105"/>
                  <a:pt x="5223758" y="2690202"/>
                </a:cubicBezTo>
                <a:cubicBezTo>
                  <a:pt x="5015487" y="2713299"/>
                  <a:pt x="4830908" y="2668332"/>
                  <a:pt x="4699294" y="2690202"/>
                </a:cubicBezTo>
                <a:cubicBezTo>
                  <a:pt x="4567680" y="2712072"/>
                  <a:pt x="4292999" y="2706166"/>
                  <a:pt x="4119624" y="2690202"/>
                </a:cubicBezTo>
                <a:cubicBezTo>
                  <a:pt x="3946249" y="2674239"/>
                  <a:pt x="3643897" y="2686465"/>
                  <a:pt x="3429539" y="2690202"/>
                </a:cubicBezTo>
                <a:cubicBezTo>
                  <a:pt x="3215182" y="2693939"/>
                  <a:pt x="3110961" y="2694403"/>
                  <a:pt x="2794662" y="2690202"/>
                </a:cubicBezTo>
                <a:cubicBezTo>
                  <a:pt x="2478363" y="2686001"/>
                  <a:pt x="2336452" y="2713681"/>
                  <a:pt x="2159785" y="2690202"/>
                </a:cubicBezTo>
                <a:cubicBezTo>
                  <a:pt x="1983118" y="2666723"/>
                  <a:pt x="1658853" y="2652968"/>
                  <a:pt x="1359287" y="2690202"/>
                </a:cubicBezTo>
                <a:cubicBezTo>
                  <a:pt x="1059721" y="2727436"/>
                  <a:pt x="880241" y="2703497"/>
                  <a:pt x="448376" y="2690202"/>
                </a:cubicBezTo>
                <a:cubicBezTo>
                  <a:pt x="252731" y="2687608"/>
                  <a:pt x="-14004" y="2446767"/>
                  <a:pt x="0" y="2241826"/>
                </a:cubicBezTo>
                <a:cubicBezTo>
                  <a:pt x="9405" y="1991691"/>
                  <a:pt x="-25305" y="1913485"/>
                  <a:pt x="0" y="1644009"/>
                </a:cubicBezTo>
                <a:cubicBezTo>
                  <a:pt x="25305" y="1374533"/>
                  <a:pt x="-2151" y="1212397"/>
                  <a:pt x="0" y="1099996"/>
                </a:cubicBezTo>
                <a:cubicBezTo>
                  <a:pt x="2151" y="987595"/>
                  <a:pt x="5294" y="657362"/>
                  <a:pt x="0" y="448376"/>
                </a:cubicBezTo>
                <a:close/>
              </a:path>
            </a:pathLst>
          </a:custGeom>
          <a:noFill/>
          <a:ln w="28575">
            <a:extLst>
              <a:ext uri="{C807C97D-BFC1-408E-A445-0C87EB9F89A2}">
                <ask:lineSketchStyleProps xmlns="" xmlns:ask="http://schemas.microsoft.com/office/drawing/2018/sketchyshapes" sd="96015147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B8D6835C-257C-478D-8B1E-3E5F019721E8}"/>
              </a:ext>
            </a:extLst>
          </p:cNvPr>
          <p:cNvSpPr txBox="1"/>
          <p:nvPr/>
        </p:nvSpPr>
        <p:spPr>
          <a:xfrm>
            <a:off x="827676" y="773000"/>
            <a:ext cx="27872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prstClr val="black"/>
                </a:solidFill>
              </a:rPr>
              <a:t>c) Nhận xét: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C0F72C18-C976-49A6-B601-05BBC3636ABD}"/>
              </a:ext>
            </a:extLst>
          </p:cNvPr>
          <p:cNvSpPr/>
          <p:nvPr/>
        </p:nvSpPr>
        <p:spPr>
          <a:xfrm>
            <a:off x="2074304" y="2266424"/>
            <a:ext cx="5939165" cy="2349501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prstClr val="white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="" xmlns:a16="http://schemas.microsoft.com/office/drawing/2014/main" id="{CF527322-90F5-4B6E-80E9-03996401B047}"/>
                  </a:ext>
                </a:extLst>
              </p:cNvPr>
              <p:cNvSpPr txBox="1"/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127000"/>
              </a:effectLst>
            </p:spPr>
            <p:txBody>
              <a:bodyPr wrap="none" rtlCol="0">
                <a:spAutoFit/>
              </a:bodyPr>
              <a:lstStyle/>
              <a:p>
                <a:r>
                  <a:rPr lang="vi-VN" sz="3600" dirty="0">
                    <a:solidFill>
                      <a:srgbClr val="0070C0"/>
                    </a:solidFill>
                  </a:rPr>
                  <a:t>2 </a:t>
                </a:r>
                <a14:m>
                  <m:oMath xmlns:m="http://schemas.openxmlformats.org/officeDocument/2006/math">
                    <m:r>
                      <a:rPr lang="vi-VN" sz="3600" i="1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dirty="0">
                    <a:solidFill>
                      <a:srgbClr val="0070C0"/>
                    </a:solidFill>
                  </a:rPr>
                  <a:t> 3 = 6 </a:t>
                </a: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CF527322-90F5-4B6E-80E9-03996401B0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blipFill rotWithShape="0">
                <a:blip r:embed="rId2"/>
                <a:stretch>
                  <a:fillRect l="-8333" t="-14019" r="-7778" b="-33645"/>
                </a:stretch>
              </a:blipFill>
              <a:effectLst>
                <a:softEdge rad="127000"/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Straight Arrow Connector 7">
            <a:extLst>
              <a:ext uri="{FF2B5EF4-FFF2-40B4-BE49-F238E27FC236}">
                <a16:creationId xmlns="" xmlns:a16="http://schemas.microsoft.com/office/drawing/2014/main" id="{5C1301FE-AEE0-4584-B838-F98886CEB66A}"/>
              </a:ext>
            </a:extLst>
          </p:cNvPr>
          <p:cNvCxnSpPr>
            <a:cxnSpLocks/>
            <a:stCxn id="6" idx="3"/>
          </p:cNvCxnSpPr>
          <p:nvPr/>
        </p:nvCxnSpPr>
        <p:spPr>
          <a:xfrm flipV="1">
            <a:off x="4585430" y="3030357"/>
            <a:ext cx="784592" cy="41081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="" xmlns:a16="http://schemas.microsoft.com/office/drawing/2014/main" id="{A6451DBE-AE63-4243-BBD0-ABA0FF66C916}"/>
              </a:ext>
            </a:extLst>
          </p:cNvPr>
          <p:cNvCxnSpPr>
            <a:cxnSpLocks/>
          </p:cNvCxnSpPr>
          <p:nvPr/>
        </p:nvCxnSpPr>
        <p:spPr>
          <a:xfrm>
            <a:off x="4585430" y="3441175"/>
            <a:ext cx="784592" cy="41081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FB9BD321-CF03-45A5-AC01-177CF6C3933B}"/>
              </a:ext>
            </a:extLst>
          </p:cNvPr>
          <p:cNvSpPr txBox="1"/>
          <p:nvPr/>
        </p:nvSpPr>
        <p:spPr>
          <a:xfrm>
            <a:off x="5508459" y="2589434"/>
            <a:ext cx="1864613" cy="646331"/>
          </a:xfrm>
          <a:prstGeom prst="rect">
            <a:avLst/>
          </a:prstGeom>
          <a:solidFill>
            <a:schemeClr val="bg1"/>
          </a:solidFill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6 : 3 = 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D3B5A3DD-FC69-41DE-8A8B-D79AF47A90CB}"/>
              </a:ext>
            </a:extLst>
          </p:cNvPr>
          <p:cNvSpPr txBox="1"/>
          <p:nvPr/>
        </p:nvSpPr>
        <p:spPr>
          <a:xfrm>
            <a:off x="5508459" y="3528824"/>
            <a:ext cx="1864613" cy="646331"/>
          </a:xfrm>
          <a:prstGeom prst="rect">
            <a:avLst/>
          </a:prstGeom>
          <a:solidFill>
            <a:schemeClr val="bg1"/>
          </a:solidFill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6 </a:t>
            </a:r>
            <a:r>
              <a:rPr lang="vi-VN" sz="3600">
                <a:solidFill>
                  <a:srgbClr val="FF0000"/>
                </a:solidFill>
              </a:rPr>
              <a:t>: 2 = 3</a:t>
            </a:r>
            <a:endParaRPr lang="vi-VN" sz="36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330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4" grpId="0" animBg="1"/>
      <p:bldP spid="5" grpId="0" animBg="1"/>
      <p:bldP spid="6" grpId="0" animBg="1"/>
      <p:bldP spid="13" grpId="0" animBg="1"/>
      <p:bldP spid="14" grpId="0" animBg="1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sz="5400" dirty="0" err="1" smtClean="0">
            <a:latin typeface="Times New Roman" pitchFamily="18" charset="0"/>
            <a:cs typeface="Times New Roman" pitchFamily="18" charset="0"/>
          </a:defRPr>
        </a:defPPr>
      </a:lstStyle>
    </a:txDef>
  </a:objectDefaults>
  <a:extraClrSchemeLst/>
</a:theme>
</file>

<file path=ppt/theme/theme10.xml><?xml version="1.0" encoding="utf-8"?>
<a:theme xmlns:a="http://schemas.openxmlformats.org/drawingml/2006/main" name="Balloons">
  <a:themeElements>
    <a:clrScheme name="Balloons 8">
      <a:dk1>
        <a:srgbClr val="006699"/>
      </a:dk1>
      <a:lt1>
        <a:srgbClr val="FFFFFF"/>
      </a:lt1>
      <a:dk2>
        <a:srgbClr val="006666"/>
      </a:dk2>
      <a:lt2>
        <a:srgbClr val="FFFFCC"/>
      </a:lt2>
      <a:accent1>
        <a:srgbClr val="EDFAD2"/>
      </a:accent1>
      <a:accent2>
        <a:srgbClr val="EBF7FF"/>
      </a:accent2>
      <a:accent3>
        <a:srgbClr val="FFFFFF"/>
      </a:accent3>
      <a:accent4>
        <a:srgbClr val="005682"/>
      </a:accent4>
      <a:accent5>
        <a:srgbClr val="F4FCE5"/>
      </a:accent5>
      <a:accent6>
        <a:srgbClr val="D5E0E7"/>
      </a:accent6>
      <a:hlink>
        <a:srgbClr val="CC99FF"/>
      </a:hlink>
      <a:folHlink>
        <a:srgbClr val="F2DFFD"/>
      </a:folHlink>
    </a:clrScheme>
    <a:fontScheme name="Balloon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Balloons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alloons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lloons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alloons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sz="5400" dirty="0" err="1" smtClean="0">
            <a:latin typeface="Times New Roman" pitchFamily="18" charset="0"/>
            <a:cs typeface="Times New Roman" pitchFamily="18" charset="0"/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sz="5400" dirty="0" err="1" smtClean="0">
            <a:latin typeface="Times New Roman" pitchFamily="18" charset="0"/>
            <a:cs typeface="Times New Roman" pitchFamily="18" charset="0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8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</TotalTime>
  <Words>529</Words>
  <Application>Microsoft Office PowerPoint</Application>
  <PresentationFormat>Widescreen</PresentationFormat>
  <Paragraphs>75</Paragraphs>
  <Slides>15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11</vt:i4>
      </vt:variant>
      <vt:variant>
        <vt:lpstr>Slide Titles</vt:lpstr>
      </vt:variant>
      <vt:variant>
        <vt:i4>15</vt:i4>
      </vt:variant>
    </vt:vector>
  </HeadingPairs>
  <TitlesOfParts>
    <vt:vector size="35" baseType="lpstr">
      <vt:lpstr>Arial Unicode MS</vt:lpstr>
      <vt:lpstr>.VnTime</vt:lpstr>
      <vt:lpstr>Arial</vt:lpstr>
      <vt:lpstr>Calibri</vt:lpstr>
      <vt:lpstr>Calibri Light</vt:lpstr>
      <vt:lpstr>Cambria Math</vt:lpstr>
      <vt:lpstr>Times New Roman</vt:lpstr>
      <vt:lpstr>UTM Cookies</vt:lpstr>
      <vt:lpstr>Verdana</vt:lpstr>
      <vt:lpstr>1_Office Theme</vt:lpstr>
      <vt:lpstr>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Balloons</vt:lpstr>
      <vt:lpstr>9_Office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6</cp:revision>
  <dcterms:created xsi:type="dcterms:W3CDTF">2021-07-10T15:28:03Z</dcterms:created>
  <dcterms:modified xsi:type="dcterms:W3CDTF">2021-07-11T02:00:46Z</dcterms:modified>
</cp:coreProperties>
</file>