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10" r:id="rId3"/>
    <p:sldMasterId id="2147483727" r:id="rId4"/>
  </p:sldMasterIdLst>
  <p:notesMasterIdLst>
    <p:notesMasterId r:id="rId23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21" r:id="rId16"/>
    <p:sldId id="274" r:id="rId17"/>
    <p:sldId id="2622" r:id="rId18"/>
    <p:sldId id="360" r:id="rId19"/>
    <p:sldId id="2626" r:id="rId20"/>
    <p:sldId id="2628" r:id="rId21"/>
    <p:sldId id="2627" r:id="rId2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5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B2C3D-77C5-424E-8B19-9B2C97C2664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79B1-B652-482F-B85B-2B40406B2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AA53CA-6DF2-4945-9B5D-206622C6E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4DA8771-061F-4E5A-B296-5E32948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30A1377-D059-46FD-84D6-352BCBEE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F391C2-DC1C-486A-BD97-A56B60C7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E842F2-405B-48EF-8B1F-A0ECC087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AF7DF0-F663-4338-8F01-A07F1449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89CFA7-1845-4A04-B2CF-1C7C9B34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0F054A-38E7-4AE6-9E4D-70E15310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BE6DBC-8B65-4D08-8CAB-FF041D4A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5860F1C-2719-43DB-8366-5FD58581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6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44D5E59-23E3-4F7A-BC07-B377FC5BB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AB06643-57B3-4275-BB99-370E586A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FCBE7A-2315-4585-A0FC-C5D44599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41F14E-CEC9-41D4-BBB0-1669E6EA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22D58A-3B34-467E-98E7-37CFF97F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1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9111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38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D94B-3CA8-461D-8C46-CFCE6277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EFE-5F11-4324-A38C-A3CAEC0104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85C2-A0DB-45BF-8856-1B2FF2C4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4F72E-3683-4212-A613-E74AB917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ABBA-5687-4810-91CC-19700AC43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6F68-5C26-4764-8209-B697B76D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6761-6D16-48B5-9815-3F22596796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DEEB-D9BA-4B81-84AA-EF18B3BE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27655-FAD4-45FB-861B-39FCBE52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C58C-CDF8-43DD-AE3F-3973DEEBD2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69A6-A184-4CAC-A362-FB380BEA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BD78-8D31-4401-A0FD-9135E8A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EB91-E26F-437A-A2B2-D6025641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4D78-8A48-498D-9D77-05503CBD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D214-626D-4C2E-B6E5-5E327CCC27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E1CD45-E06B-431B-9097-507B9E64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8FE-90A1-4C25-A55E-4F5D064472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99A92A-3FD9-44C6-8FE5-1A567CED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8075DD-9D81-49BF-B3D1-A784362F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E060-180D-45FB-9213-AC9A2E25A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93209-5808-46ED-95F6-924F249D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B015-8641-4816-B7CF-1EBE602CA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389C53-21A5-453F-98BD-1C98B269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C1AFAD-6EE8-496D-A91E-42178495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E06C-1410-476F-90AA-1370D55143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0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42F1A5-B355-429B-8DF0-ED686D9A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4CB7-636A-40BC-ADCC-6DE44311D8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CB432E-73C7-4F81-8897-4E41A8FA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535F07-6770-4FBB-8A6A-9C5ABAE7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46D9-72A0-4BE7-BE68-AF68B88DA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3B1E6D-9E31-455C-8AB4-D04CD0E3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D0D8373-1EC8-490A-B7D4-70E2E16B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392008-8122-4E14-83C5-94F39730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876A14F-1012-45CE-9708-54E43E61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1510FE-843F-48F9-BB22-6874ACC9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6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476179-8518-43A7-96D0-5A3CEBB6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C9D7-C358-4CF6-8CF4-1D85E1A7C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508C82-126C-4A40-B293-DE62D50D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A463BC-65F6-41BC-8C1F-C26C6D51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A1E4-03E3-44AF-B04A-96928033FA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00016F-CA1D-4122-95B0-D5394AAE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16C2-F157-4A5D-A9AA-F373CE612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5428C1-DD6B-4C5E-897A-1F4DDCCA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A630D0-C4FE-4C47-A4C7-05E8CD0F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3FCA-D56B-4CA1-8FAB-24F97FB8A2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1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6C70F4-036D-41E3-B503-B1978B82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434E-8EC4-400E-9886-C6DF8FBD1A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C48CB3-379D-45DE-B17A-9DAE45C5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73D689-7111-4566-9492-54F4A3CF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E846-C2AA-494A-A697-9B195D4BE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33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8A1B-75D3-48A6-B96E-9F7381E7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76FC-E166-4FD7-B415-8A4A152170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85C3E-2623-4CAC-A8B6-43841DB7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C205-09E3-4FA9-A348-B033A3C9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13B6-7194-4294-9C71-40F530062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66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8C40-C4F0-4E47-8898-AA18B52A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A9D2-B348-4394-BE31-A701C4774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838F-10A6-41F2-B9D3-1D8C788B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81EF-9F26-48EF-B3BF-F08BBA39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4FFD-14CF-4A37-9E74-5A47C9FAB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3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41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30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7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18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5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BD147-9D6F-455D-86F5-CB1F1DE6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24D8D15-38EC-4AC5-9585-83554B7F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999299-5630-410E-BF8A-B0891689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419071-0A6D-4229-AFCE-A7C27714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DBE347-1151-4BCA-ADB1-11CD56BB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28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25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16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051" indent="0">
              <a:buNone/>
              <a:defRPr sz="1500"/>
            </a:lvl2pPr>
            <a:lvl3pPr marL="914104" indent="0">
              <a:buNone/>
              <a:defRPr sz="1200"/>
            </a:lvl3pPr>
            <a:lvl4pPr marL="1371155" indent="0">
              <a:buNone/>
              <a:defRPr sz="1100"/>
            </a:lvl4pPr>
            <a:lvl5pPr marL="1828205" indent="0">
              <a:buNone/>
              <a:defRPr sz="1100"/>
            </a:lvl5pPr>
            <a:lvl6pPr marL="2285258" indent="0">
              <a:buNone/>
              <a:defRPr sz="1100"/>
            </a:lvl6pPr>
            <a:lvl7pPr marL="2742309" indent="0">
              <a:buNone/>
              <a:defRPr sz="1100"/>
            </a:lvl7pPr>
            <a:lvl8pPr marL="3199360" indent="0">
              <a:buNone/>
              <a:defRPr sz="1100"/>
            </a:lvl8pPr>
            <a:lvl9pPr marL="365641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8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5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64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234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832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60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2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B00DC-A9A8-4C15-8E3D-9162050A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B89215-048B-4433-AA7F-E9875AE7D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63849BB-2439-4BB4-89E1-4E515833D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8CE273E-4E84-4DBC-8FBA-A2AF55EF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50AC90C-BA9B-4854-87D8-FE3DDB90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96B5FE-AB3B-4364-8575-07A840FE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80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41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92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66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9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19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18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8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49ECF9-33A1-411B-A041-B8AB1D0F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828F230-2D80-44E8-ADDE-68C6FA69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3D0DBE0-9384-42FD-AA81-0712BBDF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5CD714D-9527-4931-A48D-C80940E6A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726F309-DC9C-4040-899F-EC4F2FBC4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4496CA4-5345-4BE1-9D1D-D2B33653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0BA03D-1F54-474A-A716-1D9D76AD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12090DD-6844-405D-A79E-E1529E96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18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BE92CF-6664-441F-9AAC-D559890F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8DB49D-61DB-4460-BFC2-7A9A2830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E05870-632A-4964-8C71-0AE717EF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6DA7D5B-2568-4F02-8548-E757B444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6B8E7C6-E428-4B83-83A7-87CD7740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3345B81-1DE2-4DCF-BCE3-AAA9AE94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74312AA-7244-4C19-A9F9-CF3138C2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F934F3-9DBE-4E73-A34C-372511C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F71E7E-2528-42EF-BF14-4AC097EA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B019EA0-9773-4B63-A617-B61F0A6F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314C41D-E12B-4F76-8E54-04B25D2D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6F30904-D0F8-463E-8606-EE4575E5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084417-8B3C-4460-BF3B-1668C089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3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5791FE-B1E5-45C5-AC23-D0D5E3C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85B856F-F176-466A-94BF-BD34BC4D6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906A9B-6DA5-42EE-BCEF-6F3765DDD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85CA163-0BD0-49ED-865D-92CD4A01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BA49830-CAF0-4AAD-99DE-0FE128C2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B04A8A-E471-4709-8AF7-C58BCDCB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1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E9D720F-37C5-4AAA-A4F2-62F6A45C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DBC5E5C-EF1C-4711-8415-0CC30BF60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27B718-33CB-44D6-B0F1-743F6703B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AF22F2-657B-475C-8B36-7112226E39F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9FE1ED-C866-4C61-AA2B-3E6DC170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565386-0E36-4503-AEA7-EFD2B6596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C90710-2A7C-4023-BBDF-6A919F5E883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544058-E45C-4D09-B07A-E95745D0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C2DB5D-BC68-4B2E-B034-E2042BCB2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89993-75E8-4DA7-9D93-392968F5D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0CE24-90EB-4CCA-91B7-98A05E13D5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D875A-0FC4-4AB9-8EDF-AFFE33F1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4FE58-3F36-482E-B922-816C66696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B0C79C-F715-42C9-B175-A80BE7A99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fld id="{9BAF22F2-657B-475C-8B36-7112226E39FD}" type="datetimeFigureOut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28/09/2021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defRPr/>
            </a:pPr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1C90710-2A7C-4023-BBDF-6A919F5E8833}" type="slidenum">
              <a:rPr lang="vi-VN" sz="1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3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4EA9EA6B-CE91-41AA-BDD1-8ABC0151EABC}"/>
              </a:ext>
            </a:extLst>
          </p:cNvPr>
          <p:cNvSpPr txBox="1"/>
          <p:nvPr/>
        </p:nvSpPr>
        <p:spPr>
          <a:xfrm>
            <a:off x="-232487" y="1570203"/>
            <a:ext cx="12192000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TOÁN</a:t>
            </a:r>
          </a:p>
        </p:txBody>
      </p:sp>
    </p:spTree>
    <p:extLst>
      <p:ext uri="{BB962C8B-B14F-4D97-AF65-F5344CB8AC3E}">
        <p14:creationId xmlns:p14="http://schemas.microsoft.com/office/powerpoint/2010/main" val="17807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10" y="241541"/>
            <a:ext cx="11181805" cy="184665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67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6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số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487" y="1856273"/>
            <a:ext cx="8568952" cy="45243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>
              <a:defRPr/>
            </a:pP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	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</a:p>
        </p:txBody>
      </p:sp>
      <p:sp>
        <p:nvSpPr>
          <p:cNvPr id="3" name="Oval 2"/>
          <p:cNvSpPr/>
          <p:nvPr/>
        </p:nvSpPr>
        <p:spPr>
          <a:xfrm>
            <a:off x="3448593" y="1856272"/>
            <a:ext cx="888275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7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10" y="241541"/>
            <a:ext cx="11181805" cy="184665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67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487" y="1856273"/>
            <a:ext cx="8568952" cy="45243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	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</a:p>
        </p:txBody>
      </p:sp>
      <p:sp>
        <p:nvSpPr>
          <p:cNvPr id="3" name="Oval 2"/>
          <p:cNvSpPr/>
          <p:nvPr/>
        </p:nvSpPr>
        <p:spPr>
          <a:xfrm>
            <a:off x="3444441" y="3298289"/>
            <a:ext cx="1008112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5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2378-2B7C-437A-82E4-34079D01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23" y="1"/>
            <a:ext cx="10515600" cy="1325563"/>
          </a:xfrm>
        </p:spPr>
        <p:txBody>
          <a:bodyPr/>
          <a:lstStyle/>
          <a:p>
            <a:pPr marL="312412">
              <a:spcBef>
                <a:spcPts val="1065"/>
              </a:spcBef>
            </a:pPr>
            <a:r>
              <a:rPr lang="vi-VN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Số</a:t>
            </a:r>
            <a:r>
              <a:rPr lang="en-US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4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0DF35-1B42-485C-9E58-7A5906D9AF1B}"/>
              </a:ext>
            </a:extLst>
          </p:cNvPr>
          <p:cNvSpPr txBox="1"/>
          <p:nvPr/>
        </p:nvSpPr>
        <p:spPr>
          <a:xfrm>
            <a:off x="2107934" y="1086479"/>
            <a:ext cx="398806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+ ......  = 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F33D9-D0DD-4F32-BB37-E68458F897DE}"/>
              </a:ext>
            </a:extLst>
          </p:cNvPr>
          <p:cNvSpPr txBox="1"/>
          <p:nvPr/>
        </p:nvSpPr>
        <p:spPr>
          <a:xfrm>
            <a:off x="3502959" y="1072879"/>
            <a:ext cx="8844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D7480-B6FC-41C7-9562-D78A50BEB3DA}"/>
              </a:ext>
            </a:extLst>
          </p:cNvPr>
          <p:cNvSpPr txBox="1"/>
          <p:nvPr/>
        </p:nvSpPr>
        <p:spPr>
          <a:xfrm>
            <a:off x="3431072" y="2073923"/>
            <a:ext cx="8844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E11B5-33F5-48DE-BAF3-1BBEAD1597A1}"/>
              </a:ext>
            </a:extLst>
          </p:cNvPr>
          <p:cNvSpPr txBox="1"/>
          <p:nvPr/>
        </p:nvSpPr>
        <p:spPr>
          <a:xfrm>
            <a:off x="2069994" y="2116979"/>
            <a:ext cx="3913559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+ ......  = 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4DD64-1464-4449-982B-43AED69AB414}"/>
              </a:ext>
            </a:extLst>
          </p:cNvPr>
          <p:cNvSpPr txBox="1"/>
          <p:nvPr/>
        </p:nvSpPr>
        <p:spPr>
          <a:xfrm>
            <a:off x="3498093" y="3116480"/>
            <a:ext cx="8844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806E8-2E05-4C18-8199-A5D5AFF86288}"/>
              </a:ext>
            </a:extLst>
          </p:cNvPr>
          <p:cNvSpPr txBox="1"/>
          <p:nvPr/>
        </p:nvSpPr>
        <p:spPr>
          <a:xfrm>
            <a:off x="8550963" y="1014300"/>
            <a:ext cx="8844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2FDABF-BC28-439C-9FA7-E019F5167C77}"/>
              </a:ext>
            </a:extLst>
          </p:cNvPr>
          <p:cNvSpPr txBox="1"/>
          <p:nvPr/>
        </p:nvSpPr>
        <p:spPr>
          <a:xfrm>
            <a:off x="8550963" y="2028600"/>
            <a:ext cx="8844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B80055-6BB9-4199-9021-7334871AEEEC}"/>
              </a:ext>
            </a:extLst>
          </p:cNvPr>
          <p:cNvSpPr txBox="1"/>
          <p:nvPr/>
        </p:nvSpPr>
        <p:spPr>
          <a:xfrm>
            <a:off x="2040554" y="3207449"/>
            <a:ext cx="4055447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+ ......  = 37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2DF3F-89EE-49BF-BAA1-77396BBB471A}"/>
              </a:ext>
            </a:extLst>
          </p:cNvPr>
          <p:cNvSpPr txBox="1"/>
          <p:nvPr/>
        </p:nvSpPr>
        <p:spPr>
          <a:xfrm>
            <a:off x="8836355" y="3068672"/>
            <a:ext cx="8844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9C383D-A711-4BFD-B6C5-5790BCA9235C}"/>
              </a:ext>
            </a:extLst>
          </p:cNvPr>
          <p:cNvSpPr txBox="1"/>
          <p:nvPr/>
        </p:nvSpPr>
        <p:spPr>
          <a:xfrm>
            <a:off x="7284521" y="1076303"/>
            <a:ext cx="398806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60 - ......  = 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B21D9-96A3-40A5-968C-90840420ACB3}"/>
              </a:ext>
            </a:extLst>
          </p:cNvPr>
          <p:cNvSpPr txBox="1"/>
          <p:nvPr/>
        </p:nvSpPr>
        <p:spPr>
          <a:xfrm>
            <a:off x="7284521" y="2072488"/>
            <a:ext cx="398806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38 - ......  = 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821D91-B488-4892-B5B9-511F0CC92527}"/>
              </a:ext>
            </a:extLst>
          </p:cNvPr>
          <p:cNvSpPr txBox="1"/>
          <p:nvPr/>
        </p:nvSpPr>
        <p:spPr>
          <a:xfrm>
            <a:off x="7314431" y="3130675"/>
            <a:ext cx="398806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19 - ......  = 12</a:t>
            </a:r>
          </a:p>
        </p:txBody>
      </p:sp>
    </p:spTree>
    <p:extLst>
      <p:ext uri="{BB962C8B-B14F-4D97-AF65-F5344CB8AC3E}">
        <p14:creationId xmlns:p14="http://schemas.microsoft.com/office/powerpoint/2010/main" val="33091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7" grpId="0"/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88642"/>
            <a:ext cx="11499272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568" y="1844826"/>
            <a:ext cx="9707341" cy="41960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46" indent="-171446"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6700" b="1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        </a:t>
            </a:r>
          </a:p>
          <a:p>
            <a:pPr marL="171446" indent="-171446">
              <a:defRPr/>
            </a:pPr>
            <a:r>
              <a:rPr lang="en-US" sz="6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6700" b="1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marL="171446" indent="-171446">
              <a:defRPr/>
            </a:pPr>
            <a:r>
              <a:rPr lang="en-US" sz="6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6700" b="1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marL="171446" indent="-171446">
              <a:defRPr/>
            </a:pPr>
            <a:endParaRPr lang="en-US" sz="6700" b="1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705" y="1019639"/>
            <a:ext cx="11353204" cy="2308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07102E-FC2E-44B8-9A27-CD9EFC2F41DF}"/>
              </a:ext>
            </a:extLst>
          </p:cNvPr>
          <p:cNvCxnSpPr>
            <a:cxnSpLocks/>
          </p:cNvCxnSpPr>
          <p:nvPr/>
        </p:nvCxnSpPr>
        <p:spPr>
          <a:xfrm>
            <a:off x="720436" y="1685931"/>
            <a:ext cx="1023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80E4C-83E6-41B5-B38B-BDA8C82C1347}"/>
              </a:ext>
            </a:extLst>
          </p:cNvPr>
          <p:cNvCxnSpPr>
            <a:cxnSpLocks/>
          </p:cNvCxnSpPr>
          <p:nvPr/>
        </p:nvCxnSpPr>
        <p:spPr>
          <a:xfrm>
            <a:off x="720437" y="2475636"/>
            <a:ext cx="2716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077902-BDB8-450A-8A4A-E38D1BCC8FD3}"/>
              </a:ext>
            </a:extLst>
          </p:cNvPr>
          <p:cNvCxnSpPr>
            <a:cxnSpLocks/>
          </p:cNvCxnSpPr>
          <p:nvPr/>
        </p:nvCxnSpPr>
        <p:spPr>
          <a:xfrm>
            <a:off x="5001499" y="2457461"/>
            <a:ext cx="5957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9794A3-0AAE-44F0-A4B0-AB3E440BB00B}"/>
              </a:ext>
            </a:extLst>
          </p:cNvPr>
          <p:cNvCxnSpPr>
            <a:cxnSpLocks/>
          </p:cNvCxnSpPr>
          <p:nvPr/>
        </p:nvCxnSpPr>
        <p:spPr>
          <a:xfrm>
            <a:off x="651158" y="3209931"/>
            <a:ext cx="997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88642"/>
            <a:ext cx="11499272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568" y="1844826"/>
            <a:ext cx="9707341" cy="41960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1446" indent="-171446"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6700" b="1" dirty="0">
                <a:solidFill>
                  <a:prstClr val="black"/>
                </a:solidFill>
                <a:latin typeface="VNI-Times"/>
                <a:ea typeface="Times New Roman"/>
                <a:cs typeface="Times New Roman"/>
              </a:rPr>
              <a:t>         </a:t>
            </a:r>
          </a:p>
          <a:p>
            <a:pPr marL="171446" indent="-171446">
              <a:defRPr/>
            </a:pPr>
            <a:r>
              <a:rPr lang="en-US" sz="6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6700" b="1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marL="171446" indent="-171446">
              <a:defRPr/>
            </a:pPr>
            <a:r>
              <a:rPr lang="en-US" sz="6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6700" b="1" dirty="0">
              <a:solidFill>
                <a:srgbClr val="FF0000"/>
              </a:solidFill>
              <a:latin typeface="VNI-Times"/>
              <a:ea typeface="Times New Roman"/>
              <a:cs typeface="Times New Roman"/>
            </a:endParaRPr>
          </a:p>
          <a:p>
            <a:pPr marL="171446" indent="-171446">
              <a:defRPr/>
            </a:pPr>
            <a:endParaRPr lang="en-US" sz="6700" b="1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705" y="1021155"/>
            <a:ext cx="11353204" cy="14465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6D317C-400E-4CC3-940E-9F190988901F}"/>
              </a:ext>
            </a:extLst>
          </p:cNvPr>
          <p:cNvSpPr/>
          <p:nvPr/>
        </p:nvSpPr>
        <p:spPr>
          <a:xfrm>
            <a:off x="714105" y="2502352"/>
            <a:ext cx="11353204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1A2F6-9733-49EB-A0FA-C3DC9BB1E539}"/>
              </a:ext>
            </a:extLst>
          </p:cNvPr>
          <p:cNvSpPr/>
          <p:nvPr/>
        </p:nvSpPr>
        <p:spPr>
          <a:xfrm>
            <a:off x="415636" y="3572882"/>
            <a:ext cx="4112859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537A3F-5BD1-47D1-8A0C-2591814FA01D}"/>
              </a:ext>
            </a:extLst>
          </p:cNvPr>
          <p:cNvSpPr txBox="1"/>
          <p:nvPr/>
        </p:nvSpPr>
        <p:spPr>
          <a:xfrm>
            <a:off x="819486" y="4603380"/>
            <a:ext cx="104502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DBCCE-2590-41AB-8EF2-56C068D1E307}"/>
              </a:ext>
            </a:extLst>
          </p:cNvPr>
          <p:cNvSpPr txBox="1"/>
          <p:nvPr/>
        </p:nvSpPr>
        <p:spPr>
          <a:xfrm>
            <a:off x="4528493" y="3624595"/>
            <a:ext cx="2832339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B2B785-00A4-4CEA-82DF-D0504E51F85F}"/>
              </a:ext>
            </a:extLst>
          </p:cNvPr>
          <p:cNvSpPr txBox="1"/>
          <p:nvPr/>
        </p:nvSpPr>
        <p:spPr>
          <a:xfrm>
            <a:off x="6538723" y="4595842"/>
            <a:ext cx="104502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B60A4E-9165-4ECF-84C3-81F0D0256994}"/>
              </a:ext>
            </a:extLst>
          </p:cNvPr>
          <p:cNvSpPr txBox="1"/>
          <p:nvPr/>
        </p:nvSpPr>
        <p:spPr>
          <a:xfrm>
            <a:off x="9475991" y="3630160"/>
            <a:ext cx="1045028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7F15D5-D983-4F90-BCB2-2CFEA3944822}"/>
              </a:ext>
            </a:extLst>
          </p:cNvPr>
          <p:cNvSpPr txBox="1"/>
          <p:nvPr/>
        </p:nvSpPr>
        <p:spPr>
          <a:xfrm>
            <a:off x="7212818" y="3630160"/>
            <a:ext cx="2263175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AFF59C-CDC0-4825-B9B8-50BB31E27C08}"/>
              </a:ext>
            </a:extLst>
          </p:cNvPr>
          <p:cNvCxnSpPr/>
          <p:nvPr/>
        </p:nvCxnSpPr>
        <p:spPr>
          <a:xfrm>
            <a:off x="915203" y="3785130"/>
            <a:ext cx="853592" cy="417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AFF59C-CDC0-4825-B9B8-50BB31E27C08}"/>
              </a:ext>
            </a:extLst>
          </p:cNvPr>
          <p:cNvCxnSpPr/>
          <p:nvPr/>
        </p:nvCxnSpPr>
        <p:spPr>
          <a:xfrm flipV="1">
            <a:off x="4688754" y="4045658"/>
            <a:ext cx="2182695" cy="234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7F15D5-D983-4F90-BCB2-2CFEA3944822}"/>
              </a:ext>
            </a:extLst>
          </p:cNvPr>
          <p:cNvSpPr txBox="1"/>
          <p:nvPr/>
        </p:nvSpPr>
        <p:spPr>
          <a:xfrm>
            <a:off x="1647773" y="4603379"/>
            <a:ext cx="2263175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1A2F6-9733-49EB-A0FA-C3DC9BB1E539}"/>
              </a:ext>
            </a:extLst>
          </p:cNvPr>
          <p:cNvSpPr/>
          <p:nvPr/>
        </p:nvSpPr>
        <p:spPr>
          <a:xfrm>
            <a:off x="3834445" y="4595843"/>
            <a:ext cx="4112859" cy="83099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07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  <p:bldP spid="25" grpId="0"/>
      <p:bldP spid="26" grpId="0"/>
      <p:bldP spid="2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9F539-BBBA-4E39-93FD-F9A38325F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40" y="-306007"/>
            <a:ext cx="13143491" cy="8644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F820C-F0C1-45AB-A3CB-4A6B1A4A9C13}"/>
              </a:ext>
            </a:extLst>
          </p:cNvPr>
          <p:cNvSpPr txBox="1"/>
          <p:nvPr/>
        </p:nvSpPr>
        <p:spPr>
          <a:xfrm>
            <a:off x="414807" y="521126"/>
            <a:ext cx="11268407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1ô 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28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D09E9-FEFE-4BA8-A21D-BA36C57DC2E2}"/>
              </a:ext>
            </a:extLst>
          </p:cNvPr>
          <p:cNvSpPr txBox="1"/>
          <p:nvPr/>
        </p:nvSpPr>
        <p:spPr>
          <a:xfrm>
            <a:off x="4820090" y="1347709"/>
            <a:ext cx="1516655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r>
              <a:rPr lang="en-US" sz="4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D2935-64EC-4F30-A506-DD43A46862E6}"/>
              </a:ext>
            </a:extLst>
          </p:cNvPr>
          <p:cNvSpPr txBox="1"/>
          <p:nvPr/>
        </p:nvSpPr>
        <p:spPr>
          <a:xfrm>
            <a:off x="4031673" y="2116210"/>
            <a:ext cx="2435007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Ôn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8A1F8-4E1A-453F-8ADA-F53482A5D3A4}"/>
              </a:ext>
            </a:extLst>
          </p:cNvPr>
          <p:cNvSpPr txBox="1"/>
          <p:nvPr/>
        </p:nvSpPr>
        <p:spPr>
          <a:xfrm>
            <a:off x="560614" y="4412677"/>
            <a:ext cx="327868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C902B4-4BD3-411F-BAE4-FE01D80947B5}"/>
              </a:ext>
            </a:extLst>
          </p:cNvPr>
          <p:cNvCxnSpPr>
            <a:cxnSpLocks/>
          </p:cNvCxnSpPr>
          <p:nvPr/>
        </p:nvCxnSpPr>
        <p:spPr>
          <a:xfrm>
            <a:off x="4950048" y="2086899"/>
            <a:ext cx="1098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E0579D-4296-4E2A-8A86-61437889F0CD}"/>
              </a:ext>
            </a:extLst>
          </p:cNvPr>
          <p:cNvCxnSpPr>
            <a:cxnSpLocks/>
          </p:cNvCxnSpPr>
          <p:nvPr/>
        </p:nvCxnSpPr>
        <p:spPr>
          <a:xfrm>
            <a:off x="452585" y="1217840"/>
            <a:ext cx="729595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D244E7-FB7C-4160-A6DF-A746D9F48E4D}"/>
              </a:ext>
            </a:extLst>
          </p:cNvPr>
          <p:cNvCxnSpPr>
            <a:cxnSpLocks/>
          </p:cNvCxnSpPr>
          <p:nvPr/>
        </p:nvCxnSpPr>
        <p:spPr>
          <a:xfrm>
            <a:off x="431231" y="2101451"/>
            <a:ext cx="1660111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0FBFEA-7666-4A07-B2F6-418BFF274064}"/>
              </a:ext>
            </a:extLst>
          </p:cNvPr>
          <p:cNvSpPr txBox="1"/>
          <p:nvPr/>
        </p:nvSpPr>
        <p:spPr>
          <a:xfrm>
            <a:off x="384053" y="1393566"/>
            <a:ext cx="1067921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 ô</a:t>
            </a:r>
            <a:r>
              <a:rPr lang="en-US" sz="4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A940AB-5181-4954-AD15-0C044B29F978}"/>
              </a:ext>
            </a:extLst>
          </p:cNvPr>
          <p:cNvSpPr txBox="1"/>
          <p:nvPr/>
        </p:nvSpPr>
        <p:spPr>
          <a:xfrm>
            <a:off x="2953873" y="2936162"/>
            <a:ext cx="9335531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giải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4B82AF-1B60-48C2-B13C-5F3BE43C2918}"/>
              </a:ext>
            </a:extLst>
          </p:cNvPr>
          <p:cNvCxnSpPr>
            <a:cxnSpLocks/>
          </p:cNvCxnSpPr>
          <p:nvPr/>
        </p:nvCxnSpPr>
        <p:spPr>
          <a:xfrm>
            <a:off x="4918452" y="3644048"/>
            <a:ext cx="181709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FBD1646-606D-4CA6-B281-D71C35EBE316}"/>
              </a:ext>
            </a:extLst>
          </p:cNvPr>
          <p:cNvCxnSpPr>
            <a:cxnSpLocks/>
          </p:cNvCxnSpPr>
          <p:nvPr/>
        </p:nvCxnSpPr>
        <p:spPr>
          <a:xfrm>
            <a:off x="384051" y="3644048"/>
            <a:ext cx="1812295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BE734B-EC69-486C-B91F-9A5150B0F1C1}"/>
              </a:ext>
            </a:extLst>
          </p:cNvPr>
          <p:cNvSpPr txBox="1"/>
          <p:nvPr/>
        </p:nvSpPr>
        <p:spPr>
          <a:xfrm>
            <a:off x="3504209" y="5362854"/>
            <a:ext cx="9781956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Đáp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: 44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sinh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190444-B1A8-45C5-A4A0-59A95AC9FA02}"/>
              </a:ext>
            </a:extLst>
          </p:cNvPr>
          <p:cNvSpPr txBox="1"/>
          <p:nvPr/>
        </p:nvSpPr>
        <p:spPr>
          <a:xfrm>
            <a:off x="1967345" y="3732375"/>
            <a:ext cx="10790269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lớp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 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8B6C2A-BBAA-40D5-BCF8-4034A1A9AE20}"/>
              </a:ext>
            </a:extLst>
          </p:cNvPr>
          <p:cNvSpPr txBox="1"/>
          <p:nvPr/>
        </p:nvSpPr>
        <p:spPr>
          <a:xfrm>
            <a:off x="2196345" y="4547198"/>
            <a:ext cx="10561270" cy="70788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20 + 24 = 44(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sinh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)  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F4B340-7A84-47AC-A970-40674080483B}"/>
              </a:ext>
            </a:extLst>
          </p:cNvPr>
          <p:cNvCxnSpPr>
            <a:cxnSpLocks/>
          </p:cNvCxnSpPr>
          <p:nvPr/>
        </p:nvCxnSpPr>
        <p:spPr>
          <a:xfrm>
            <a:off x="2196346" y="6719735"/>
            <a:ext cx="999565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A1171B-068B-4793-B0AD-76E0D2655593}"/>
              </a:ext>
            </a:extLst>
          </p:cNvPr>
          <p:cNvCxnSpPr>
            <a:cxnSpLocks/>
          </p:cNvCxnSpPr>
          <p:nvPr/>
        </p:nvCxnSpPr>
        <p:spPr>
          <a:xfrm flipV="1">
            <a:off x="460473" y="4406143"/>
            <a:ext cx="1660111" cy="197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667AC3-EA4A-4E97-B9F8-914A1DD1BA9C}"/>
              </a:ext>
            </a:extLst>
          </p:cNvPr>
          <p:cNvSpPr txBox="1"/>
          <p:nvPr/>
        </p:nvSpPr>
        <p:spPr>
          <a:xfrm>
            <a:off x="414809" y="3728118"/>
            <a:ext cx="950897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ô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5E4879-1BE5-4C25-B483-61BB5CC645EC}"/>
              </a:ext>
            </a:extLst>
          </p:cNvPr>
          <p:cNvSpPr txBox="1"/>
          <p:nvPr/>
        </p:nvSpPr>
        <p:spPr>
          <a:xfrm>
            <a:off x="452588" y="2796294"/>
            <a:ext cx="1067921" cy="70788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 ô</a:t>
            </a:r>
            <a:r>
              <a:rPr lang="en-US" sz="4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4B82AF-1B60-48C2-B13C-5F3BE43C2918}"/>
              </a:ext>
            </a:extLst>
          </p:cNvPr>
          <p:cNvCxnSpPr>
            <a:cxnSpLocks/>
          </p:cNvCxnSpPr>
          <p:nvPr/>
        </p:nvCxnSpPr>
        <p:spPr>
          <a:xfrm>
            <a:off x="2196345" y="3504180"/>
            <a:ext cx="0" cy="32155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7" y="188641"/>
            <a:ext cx="10763795" cy="215443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6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67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6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6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664823"/>
            <a:ext cx="3853543" cy="3506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738" y="2836742"/>
            <a:ext cx="953591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2858" y="4885510"/>
            <a:ext cx="1477847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04" y="2658325"/>
            <a:ext cx="3451861" cy="364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73" y="2817150"/>
            <a:ext cx="3853543" cy="35066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4531" y="2836742"/>
            <a:ext cx="953591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0172" y="5042263"/>
            <a:ext cx="483325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4163" y="2967335"/>
            <a:ext cx="932472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7448" y="5156070"/>
            <a:ext cx="592837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35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788" y="40517"/>
            <a:ext cx="3552395" cy="102592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5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5108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828800" y="304801"/>
            <a:ext cx="9347200" cy="2901951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trân trọng cảm 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940" name="Picture 4" descr="kidsofthewor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17" y="3681414"/>
            <a:ext cx="816186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36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36000" y="4724400"/>
            <a:ext cx="355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6165851"/>
            <a:ext cx="670984" cy="431800"/>
          </a:xfrm>
          <a:prstGeom prst="actionButtonBackPrevious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46;p5"/>
          <p:cNvSpPr txBox="1"/>
          <p:nvPr/>
        </p:nvSpPr>
        <p:spPr>
          <a:xfrm>
            <a:off x="956373" y="148320"/>
            <a:ext cx="9752407" cy="8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defRPr/>
            </a:pPr>
            <a:endParaRPr sz="4400" b="1" kern="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106" name="Google Shape;463;p23"/>
          <p:cNvGrpSpPr/>
          <p:nvPr/>
        </p:nvGrpSpPr>
        <p:grpSpPr>
          <a:xfrm>
            <a:off x="10739857" y="53776"/>
            <a:ext cx="1383443" cy="1254339"/>
            <a:chOff x="1664354" y="4088694"/>
            <a:chExt cx="1037582" cy="940754"/>
          </a:xfrm>
        </p:grpSpPr>
        <p:grpSp>
          <p:nvGrpSpPr>
            <p:cNvPr id="107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11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09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Rounded Rectangle 117"/>
          <p:cNvSpPr/>
          <p:nvPr/>
        </p:nvSpPr>
        <p:spPr>
          <a:xfrm rot="352765">
            <a:off x="6945629" y="1906648"/>
            <a:ext cx="4859481" cy="6901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Lưu</a:t>
            </a:r>
            <a:r>
              <a:rPr lang="en-US" sz="3600" b="1" kern="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ý 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600" b="1" kern="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phòng</a:t>
            </a:r>
            <a:r>
              <a:rPr lang="en-US" sz="3600" b="1" kern="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học</a:t>
            </a:r>
            <a:endParaRPr lang="en-US" sz="3600" b="1" kern="0" dirty="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 rot="21317259">
            <a:off x="310760" y="2037190"/>
            <a:ext cx="6635731" cy="4450887"/>
            <a:chOff x="277485" y="1703119"/>
            <a:chExt cx="5876268" cy="4030733"/>
          </a:xfrm>
        </p:grpSpPr>
        <p:sp>
          <p:nvSpPr>
            <p:cNvPr id="162" name="Google Shape;709;p27"/>
            <p:cNvSpPr/>
            <p:nvPr/>
          </p:nvSpPr>
          <p:spPr>
            <a:xfrm>
              <a:off x="388203" y="1713750"/>
              <a:ext cx="5753100" cy="3999194"/>
            </a:xfrm>
            <a:prstGeom prst="roundRect">
              <a:avLst>
                <a:gd name="adj" fmla="val 1394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Google Shape;713;p27"/>
            <p:cNvSpPr/>
            <p:nvPr/>
          </p:nvSpPr>
          <p:spPr>
            <a:xfrm rot="5400000">
              <a:off x="1200252" y="780352"/>
              <a:ext cx="4030733" cy="5876268"/>
            </a:xfrm>
            <a:custGeom>
              <a:avLst/>
              <a:gdLst/>
              <a:ahLst/>
              <a:cxnLst/>
              <a:rect l="l" t="t" r="r" b="b"/>
              <a:pathLst>
                <a:path w="65863" h="92137" extrusionOk="0">
                  <a:moveTo>
                    <a:pt x="32655" y="958"/>
                  </a:moveTo>
                  <a:cubicBezTo>
                    <a:pt x="32876" y="958"/>
                    <a:pt x="33088" y="1031"/>
                    <a:pt x="33295" y="1057"/>
                  </a:cubicBezTo>
                  <a:cubicBezTo>
                    <a:pt x="33541" y="1089"/>
                    <a:pt x="33787" y="1098"/>
                    <a:pt x="34032" y="1098"/>
                  </a:cubicBezTo>
                  <a:cubicBezTo>
                    <a:pt x="34416" y="1098"/>
                    <a:pt x="34798" y="1075"/>
                    <a:pt x="35181" y="1075"/>
                  </a:cubicBezTo>
                  <a:cubicBezTo>
                    <a:pt x="35282" y="1075"/>
                    <a:pt x="35382" y="1076"/>
                    <a:pt x="35483" y="1080"/>
                  </a:cubicBezTo>
                  <a:cubicBezTo>
                    <a:pt x="36600" y="1124"/>
                    <a:pt x="37718" y="1205"/>
                    <a:pt x="38846" y="1205"/>
                  </a:cubicBezTo>
                  <a:cubicBezTo>
                    <a:pt x="38948" y="1205"/>
                    <a:pt x="39051" y="1204"/>
                    <a:pt x="39154" y="1203"/>
                  </a:cubicBezTo>
                  <a:cubicBezTo>
                    <a:pt x="39316" y="1200"/>
                    <a:pt x="39478" y="1199"/>
                    <a:pt x="39640" y="1199"/>
                  </a:cubicBezTo>
                  <a:cubicBezTo>
                    <a:pt x="40163" y="1199"/>
                    <a:pt x="40690" y="1209"/>
                    <a:pt x="41214" y="1209"/>
                  </a:cubicBezTo>
                  <a:cubicBezTo>
                    <a:pt x="41389" y="1209"/>
                    <a:pt x="41563" y="1208"/>
                    <a:pt x="41737" y="1205"/>
                  </a:cubicBezTo>
                  <a:cubicBezTo>
                    <a:pt x="43184" y="1181"/>
                    <a:pt x="44631" y="1214"/>
                    <a:pt x="46082" y="1138"/>
                  </a:cubicBezTo>
                  <a:cubicBezTo>
                    <a:pt x="46292" y="1127"/>
                    <a:pt x="46515" y="1117"/>
                    <a:pt x="46745" y="1117"/>
                  </a:cubicBezTo>
                  <a:cubicBezTo>
                    <a:pt x="47157" y="1117"/>
                    <a:pt x="47590" y="1150"/>
                    <a:pt x="48013" y="1271"/>
                  </a:cubicBezTo>
                  <a:cubicBezTo>
                    <a:pt x="48120" y="1301"/>
                    <a:pt x="48239" y="1312"/>
                    <a:pt x="48364" y="1312"/>
                  </a:cubicBezTo>
                  <a:cubicBezTo>
                    <a:pt x="48626" y="1312"/>
                    <a:pt x="48920" y="1267"/>
                    <a:pt x="49209" y="1267"/>
                  </a:cubicBezTo>
                  <a:cubicBezTo>
                    <a:pt x="49338" y="1267"/>
                    <a:pt x="49467" y="1276"/>
                    <a:pt x="49591" y="1302"/>
                  </a:cubicBezTo>
                  <a:cubicBezTo>
                    <a:pt x="50530" y="1496"/>
                    <a:pt x="51515" y="1491"/>
                    <a:pt x="52473" y="1673"/>
                  </a:cubicBezTo>
                  <a:cubicBezTo>
                    <a:pt x="53312" y="1833"/>
                    <a:pt x="54174" y="2005"/>
                    <a:pt x="55071" y="2055"/>
                  </a:cubicBezTo>
                  <a:cubicBezTo>
                    <a:pt x="55996" y="2105"/>
                    <a:pt x="57003" y="2182"/>
                    <a:pt x="57756" y="2558"/>
                  </a:cubicBezTo>
                  <a:cubicBezTo>
                    <a:pt x="58384" y="2871"/>
                    <a:pt x="59141" y="3103"/>
                    <a:pt x="59576" y="3639"/>
                  </a:cubicBezTo>
                  <a:cubicBezTo>
                    <a:pt x="59971" y="4129"/>
                    <a:pt x="60415" y="4606"/>
                    <a:pt x="60854" y="5080"/>
                  </a:cubicBezTo>
                  <a:cubicBezTo>
                    <a:pt x="61245" y="5503"/>
                    <a:pt x="61151" y="6036"/>
                    <a:pt x="61508" y="6454"/>
                  </a:cubicBezTo>
                  <a:cubicBezTo>
                    <a:pt x="62068" y="7112"/>
                    <a:pt x="61698" y="7875"/>
                    <a:pt x="62034" y="8581"/>
                  </a:cubicBezTo>
                  <a:cubicBezTo>
                    <a:pt x="62249" y="9032"/>
                    <a:pt x="62370" y="9574"/>
                    <a:pt x="62414" y="10101"/>
                  </a:cubicBezTo>
                  <a:cubicBezTo>
                    <a:pt x="62453" y="10557"/>
                    <a:pt x="62056" y="11096"/>
                    <a:pt x="62658" y="11510"/>
                  </a:cubicBezTo>
                  <a:cubicBezTo>
                    <a:pt x="62117" y="11790"/>
                    <a:pt x="62966" y="12221"/>
                    <a:pt x="62447" y="12503"/>
                  </a:cubicBezTo>
                  <a:cubicBezTo>
                    <a:pt x="62680" y="12709"/>
                    <a:pt x="62670" y="13063"/>
                    <a:pt x="62640" y="13195"/>
                  </a:cubicBezTo>
                  <a:cubicBezTo>
                    <a:pt x="62518" y="13722"/>
                    <a:pt x="62847" y="14206"/>
                    <a:pt x="62772" y="14700"/>
                  </a:cubicBezTo>
                  <a:cubicBezTo>
                    <a:pt x="62725" y="15011"/>
                    <a:pt x="62536" y="15293"/>
                    <a:pt x="63002" y="15517"/>
                  </a:cubicBezTo>
                  <a:cubicBezTo>
                    <a:pt x="63039" y="15535"/>
                    <a:pt x="63042" y="15651"/>
                    <a:pt x="63001" y="15682"/>
                  </a:cubicBezTo>
                  <a:cubicBezTo>
                    <a:pt x="62350" y="16164"/>
                    <a:pt x="62915" y="16662"/>
                    <a:pt x="62973" y="17150"/>
                  </a:cubicBezTo>
                  <a:cubicBezTo>
                    <a:pt x="62993" y="17314"/>
                    <a:pt x="62866" y="17459"/>
                    <a:pt x="62916" y="17609"/>
                  </a:cubicBezTo>
                  <a:cubicBezTo>
                    <a:pt x="63066" y="18065"/>
                    <a:pt x="63249" y="18516"/>
                    <a:pt x="63059" y="18990"/>
                  </a:cubicBezTo>
                  <a:cubicBezTo>
                    <a:pt x="63053" y="19003"/>
                    <a:pt x="63049" y="19027"/>
                    <a:pt x="63060" y="19035"/>
                  </a:cubicBezTo>
                  <a:cubicBezTo>
                    <a:pt x="63657" y="19486"/>
                    <a:pt x="63122" y="19997"/>
                    <a:pt x="63210" y="20479"/>
                  </a:cubicBezTo>
                  <a:cubicBezTo>
                    <a:pt x="63304" y="20990"/>
                    <a:pt x="63261" y="21515"/>
                    <a:pt x="63354" y="22028"/>
                  </a:cubicBezTo>
                  <a:cubicBezTo>
                    <a:pt x="63476" y="22692"/>
                    <a:pt x="63329" y="23349"/>
                    <a:pt x="63335" y="24008"/>
                  </a:cubicBezTo>
                  <a:cubicBezTo>
                    <a:pt x="63336" y="24054"/>
                    <a:pt x="63309" y="24116"/>
                    <a:pt x="63341" y="24146"/>
                  </a:cubicBezTo>
                  <a:cubicBezTo>
                    <a:pt x="63453" y="24254"/>
                    <a:pt x="63661" y="24339"/>
                    <a:pt x="63690" y="24453"/>
                  </a:cubicBezTo>
                  <a:cubicBezTo>
                    <a:pt x="63706" y="24515"/>
                    <a:pt x="63665" y="24531"/>
                    <a:pt x="63606" y="24531"/>
                  </a:cubicBezTo>
                  <a:cubicBezTo>
                    <a:pt x="63543" y="24531"/>
                    <a:pt x="63458" y="24512"/>
                    <a:pt x="63403" y="24512"/>
                  </a:cubicBezTo>
                  <a:cubicBezTo>
                    <a:pt x="63355" y="24512"/>
                    <a:pt x="63329" y="24526"/>
                    <a:pt x="63358" y="24580"/>
                  </a:cubicBezTo>
                  <a:cubicBezTo>
                    <a:pt x="63503" y="24853"/>
                    <a:pt x="63283" y="25127"/>
                    <a:pt x="63451" y="25383"/>
                  </a:cubicBezTo>
                  <a:cubicBezTo>
                    <a:pt x="63486" y="25438"/>
                    <a:pt x="63592" y="25509"/>
                    <a:pt x="63572" y="25537"/>
                  </a:cubicBezTo>
                  <a:cubicBezTo>
                    <a:pt x="63042" y="26277"/>
                    <a:pt x="63784" y="27642"/>
                    <a:pt x="63906" y="28448"/>
                  </a:cubicBezTo>
                  <a:cubicBezTo>
                    <a:pt x="64142" y="29996"/>
                    <a:pt x="63916" y="31704"/>
                    <a:pt x="63889" y="33267"/>
                  </a:cubicBezTo>
                  <a:lnTo>
                    <a:pt x="63800" y="38581"/>
                  </a:lnTo>
                  <a:cubicBezTo>
                    <a:pt x="63721" y="43326"/>
                    <a:pt x="63859" y="48070"/>
                    <a:pt x="64043" y="52811"/>
                  </a:cubicBezTo>
                  <a:cubicBezTo>
                    <a:pt x="64124" y="54881"/>
                    <a:pt x="64556" y="57249"/>
                    <a:pt x="64144" y="59284"/>
                  </a:cubicBezTo>
                  <a:cubicBezTo>
                    <a:pt x="63810" y="60940"/>
                    <a:pt x="63747" y="62392"/>
                    <a:pt x="64016" y="64094"/>
                  </a:cubicBezTo>
                  <a:cubicBezTo>
                    <a:pt x="64119" y="64740"/>
                    <a:pt x="64056" y="65376"/>
                    <a:pt x="64042" y="66017"/>
                  </a:cubicBezTo>
                  <a:cubicBezTo>
                    <a:pt x="64017" y="67125"/>
                    <a:pt x="63949" y="68232"/>
                    <a:pt x="64071" y="69340"/>
                  </a:cubicBezTo>
                  <a:cubicBezTo>
                    <a:pt x="64111" y="69698"/>
                    <a:pt x="64043" y="70083"/>
                    <a:pt x="64138" y="70430"/>
                  </a:cubicBezTo>
                  <a:cubicBezTo>
                    <a:pt x="64251" y="70844"/>
                    <a:pt x="64082" y="71272"/>
                    <a:pt x="64315" y="71666"/>
                  </a:cubicBezTo>
                  <a:cubicBezTo>
                    <a:pt x="64381" y="71777"/>
                    <a:pt x="64323" y="71840"/>
                    <a:pt x="64255" y="71918"/>
                  </a:cubicBezTo>
                  <a:cubicBezTo>
                    <a:pt x="64163" y="72028"/>
                    <a:pt x="63961" y="72144"/>
                    <a:pt x="64347" y="72192"/>
                  </a:cubicBezTo>
                  <a:cubicBezTo>
                    <a:pt x="64498" y="72210"/>
                    <a:pt x="64491" y="72385"/>
                    <a:pt x="64392" y="72420"/>
                  </a:cubicBezTo>
                  <a:cubicBezTo>
                    <a:pt x="63835" y="72622"/>
                    <a:pt x="64430" y="72904"/>
                    <a:pt x="64273" y="73126"/>
                  </a:cubicBezTo>
                  <a:cubicBezTo>
                    <a:pt x="64711" y="73201"/>
                    <a:pt x="64495" y="73539"/>
                    <a:pt x="64469" y="73605"/>
                  </a:cubicBezTo>
                  <a:cubicBezTo>
                    <a:pt x="64220" y="74268"/>
                    <a:pt x="64502" y="74929"/>
                    <a:pt x="64414" y="75582"/>
                  </a:cubicBezTo>
                  <a:cubicBezTo>
                    <a:pt x="64316" y="76315"/>
                    <a:pt x="64414" y="77044"/>
                    <a:pt x="64408" y="77773"/>
                  </a:cubicBezTo>
                  <a:cubicBezTo>
                    <a:pt x="64403" y="78602"/>
                    <a:pt x="64133" y="79435"/>
                    <a:pt x="64202" y="80257"/>
                  </a:cubicBezTo>
                  <a:cubicBezTo>
                    <a:pt x="64246" y="80787"/>
                    <a:pt x="63725" y="81316"/>
                    <a:pt x="64211" y="81834"/>
                  </a:cubicBezTo>
                  <a:cubicBezTo>
                    <a:pt x="63755" y="82253"/>
                    <a:pt x="64183" y="82741"/>
                    <a:pt x="63993" y="83199"/>
                  </a:cubicBezTo>
                  <a:cubicBezTo>
                    <a:pt x="63757" y="83765"/>
                    <a:pt x="63810" y="84375"/>
                    <a:pt x="63626" y="84961"/>
                  </a:cubicBezTo>
                  <a:cubicBezTo>
                    <a:pt x="63419" y="85621"/>
                    <a:pt x="63028" y="86225"/>
                    <a:pt x="62746" y="86857"/>
                  </a:cubicBezTo>
                  <a:cubicBezTo>
                    <a:pt x="62492" y="87421"/>
                    <a:pt x="61939" y="87757"/>
                    <a:pt x="61445" y="88140"/>
                  </a:cubicBezTo>
                  <a:cubicBezTo>
                    <a:pt x="61118" y="88395"/>
                    <a:pt x="60645" y="88593"/>
                    <a:pt x="60297" y="88825"/>
                  </a:cubicBezTo>
                  <a:cubicBezTo>
                    <a:pt x="59842" y="89129"/>
                    <a:pt x="59284" y="89243"/>
                    <a:pt x="58799" y="89468"/>
                  </a:cubicBezTo>
                  <a:cubicBezTo>
                    <a:pt x="58255" y="89719"/>
                    <a:pt x="57595" y="89907"/>
                    <a:pt x="56948" y="89907"/>
                  </a:cubicBezTo>
                  <a:cubicBezTo>
                    <a:pt x="56916" y="89907"/>
                    <a:pt x="56885" y="89907"/>
                    <a:pt x="56854" y="89906"/>
                  </a:cubicBezTo>
                  <a:cubicBezTo>
                    <a:pt x="56819" y="89905"/>
                    <a:pt x="56786" y="89905"/>
                    <a:pt x="56752" y="89905"/>
                  </a:cubicBezTo>
                  <a:cubicBezTo>
                    <a:pt x="56068" y="89905"/>
                    <a:pt x="55484" y="90111"/>
                    <a:pt x="54873" y="90232"/>
                  </a:cubicBezTo>
                  <a:cubicBezTo>
                    <a:pt x="54158" y="90375"/>
                    <a:pt x="53430" y="90423"/>
                    <a:pt x="52756" y="90530"/>
                  </a:cubicBezTo>
                  <a:cubicBezTo>
                    <a:pt x="52676" y="90515"/>
                    <a:pt x="52599" y="90509"/>
                    <a:pt x="52523" y="90509"/>
                  </a:cubicBezTo>
                  <a:cubicBezTo>
                    <a:pt x="52130" y="90509"/>
                    <a:pt x="51787" y="90679"/>
                    <a:pt x="51408" y="90679"/>
                  </a:cubicBezTo>
                  <a:cubicBezTo>
                    <a:pt x="51349" y="90679"/>
                    <a:pt x="51289" y="90675"/>
                    <a:pt x="51227" y="90666"/>
                  </a:cubicBezTo>
                  <a:cubicBezTo>
                    <a:pt x="51189" y="90660"/>
                    <a:pt x="51150" y="90657"/>
                    <a:pt x="51112" y="90657"/>
                  </a:cubicBezTo>
                  <a:cubicBezTo>
                    <a:pt x="50862" y="90657"/>
                    <a:pt x="50604" y="90767"/>
                    <a:pt x="50346" y="90767"/>
                  </a:cubicBezTo>
                  <a:cubicBezTo>
                    <a:pt x="50213" y="90767"/>
                    <a:pt x="50080" y="90738"/>
                    <a:pt x="49949" y="90650"/>
                  </a:cubicBezTo>
                  <a:cubicBezTo>
                    <a:pt x="49941" y="90645"/>
                    <a:pt x="49928" y="90643"/>
                    <a:pt x="49912" y="90643"/>
                  </a:cubicBezTo>
                  <a:cubicBezTo>
                    <a:pt x="49871" y="90643"/>
                    <a:pt x="49809" y="90657"/>
                    <a:pt x="49768" y="90671"/>
                  </a:cubicBezTo>
                  <a:cubicBezTo>
                    <a:pt x="49115" y="90882"/>
                    <a:pt x="48411" y="90854"/>
                    <a:pt x="47721" y="90904"/>
                  </a:cubicBezTo>
                  <a:cubicBezTo>
                    <a:pt x="46789" y="90971"/>
                    <a:pt x="45858" y="91038"/>
                    <a:pt x="44922" y="91038"/>
                  </a:cubicBezTo>
                  <a:cubicBezTo>
                    <a:pt x="44859" y="91038"/>
                    <a:pt x="44797" y="91038"/>
                    <a:pt x="44734" y="91037"/>
                  </a:cubicBezTo>
                  <a:cubicBezTo>
                    <a:pt x="43996" y="91028"/>
                    <a:pt x="43259" y="91010"/>
                    <a:pt x="42522" y="90981"/>
                  </a:cubicBezTo>
                  <a:cubicBezTo>
                    <a:pt x="42502" y="90980"/>
                    <a:pt x="42482" y="90980"/>
                    <a:pt x="42462" y="90980"/>
                  </a:cubicBezTo>
                  <a:cubicBezTo>
                    <a:pt x="42163" y="90980"/>
                    <a:pt x="41892" y="91070"/>
                    <a:pt x="41579" y="91070"/>
                  </a:cubicBezTo>
                  <a:cubicBezTo>
                    <a:pt x="41558" y="91070"/>
                    <a:pt x="41537" y="91070"/>
                    <a:pt x="41516" y="91069"/>
                  </a:cubicBezTo>
                  <a:cubicBezTo>
                    <a:pt x="40903" y="91043"/>
                    <a:pt x="40291" y="91021"/>
                    <a:pt x="39677" y="90982"/>
                  </a:cubicBezTo>
                  <a:cubicBezTo>
                    <a:pt x="39367" y="90964"/>
                    <a:pt x="39057" y="90955"/>
                    <a:pt x="38746" y="90955"/>
                  </a:cubicBezTo>
                  <a:cubicBezTo>
                    <a:pt x="38391" y="90955"/>
                    <a:pt x="38036" y="90967"/>
                    <a:pt x="37681" y="90991"/>
                  </a:cubicBezTo>
                  <a:cubicBezTo>
                    <a:pt x="37594" y="90996"/>
                    <a:pt x="37508" y="90998"/>
                    <a:pt x="37421" y="90998"/>
                  </a:cubicBezTo>
                  <a:cubicBezTo>
                    <a:pt x="36901" y="90998"/>
                    <a:pt x="36384" y="90916"/>
                    <a:pt x="35854" y="90916"/>
                  </a:cubicBezTo>
                  <a:cubicBezTo>
                    <a:pt x="35845" y="90916"/>
                    <a:pt x="35835" y="90916"/>
                    <a:pt x="35825" y="90916"/>
                  </a:cubicBezTo>
                  <a:cubicBezTo>
                    <a:pt x="35368" y="90919"/>
                    <a:pt x="34912" y="91001"/>
                    <a:pt x="34458" y="91001"/>
                  </a:cubicBezTo>
                  <a:cubicBezTo>
                    <a:pt x="34294" y="91001"/>
                    <a:pt x="34131" y="90990"/>
                    <a:pt x="33968" y="90961"/>
                  </a:cubicBezTo>
                  <a:cubicBezTo>
                    <a:pt x="33866" y="90943"/>
                    <a:pt x="33764" y="90936"/>
                    <a:pt x="33663" y="90936"/>
                  </a:cubicBezTo>
                  <a:cubicBezTo>
                    <a:pt x="33307" y="90936"/>
                    <a:pt x="32958" y="91024"/>
                    <a:pt x="32623" y="91024"/>
                  </a:cubicBezTo>
                  <a:cubicBezTo>
                    <a:pt x="32548" y="91024"/>
                    <a:pt x="32473" y="91020"/>
                    <a:pt x="32399" y="91009"/>
                  </a:cubicBezTo>
                  <a:cubicBezTo>
                    <a:pt x="31991" y="90948"/>
                    <a:pt x="31579" y="90937"/>
                    <a:pt x="31167" y="90937"/>
                  </a:cubicBezTo>
                  <a:cubicBezTo>
                    <a:pt x="30952" y="90937"/>
                    <a:pt x="30738" y="90940"/>
                    <a:pt x="30523" y="90940"/>
                  </a:cubicBezTo>
                  <a:cubicBezTo>
                    <a:pt x="30019" y="90940"/>
                    <a:pt x="29515" y="90925"/>
                    <a:pt x="29013" y="90821"/>
                  </a:cubicBezTo>
                  <a:cubicBezTo>
                    <a:pt x="28881" y="90794"/>
                    <a:pt x="28738" y="90784"/>
                    <a:pt x="28588" y="90784"/>
                  </a:cubicBezTo>
                  <a:cubicBezTo>
                    <a:pt x="28232" y="90784"/>
                    <a:pt x="27837" y="90838"/>
                    <a:pt x="27466" y="90838"/>
                  </a:cubicBezTo>
                  <a:cubicBezTo>
                    <a:pt x="27428" y="90838"/>
                    <a:pt x="27391" y="90838"/>
                    <a:pt x="27355" y="90837"/>
                  </a:cubicBezTo>
                  <a:cubicBezTo>
                    <a:pt x="27297" y="90835"/>
                    <a:pt x="27239" y="90834"/>
                    <a:pt x="27181" y="90834"/>
                  </a:cubicBezTo>
                  <a:cubicBezTo>
                    <a:pt x="26649" y="90834"/>
                    <a:pt x="26109" y="90902"/>
                    <a:pt x="25590" y="90902"/>
                  </a:cubicBezTo>
                  <a:cubicBezTo>
                    <a:pt x="25392" y="90902"/>
                    <a:pt x="25197" y="90892"/>
                    <a:pt x="25006" y="90865"/>
                  </a:cubicBezTo>
                  <a:cubicBezTo>
                    <a:pt x="24719" y="90824"/>
                    <a:pt x="24435" y="90809"/>
                    <a:pt x="24154" y="90809"/>
                  </a:cubicBezTo>
                  <a:cubicBezTo>
                    <a:pt x="23500" y="90809"/>
                    <a:pt x="22860" y="90887"/>
                    <a:pt x="22213" y="90887"/>
                  </a:cubicBezTo>
                  <a:cubicBezTo>
                    <a:pt x="22142" y="90887"/>
                    <a:pt x="22071" y="90886"/>
                    <a:pt x="21999" y="90884"/>
                  </a:cubicBezTo>
                  <a:cubicBezTo>
                    <a:pt x="21765" y="90878"/>
                    <a:pt x="21529" y="90835"/>
                    <a:pt x="21302" y="90789"/>
                  </a:cubicBezTo>
                  <a:cubicBezTo>
                    <a:pt x="21026" y="90731"/>
                    <a:pt x="20759" y="90681"/>
                    <a:pt x="20480" y="90681"/>
                  </a:cubicBezTo>
                  <a:cubicBezTo>
                    <a:pt x="20318" y="90681"/>
                    <a:pt x="20152" y="90698"/>
                    <a:pt x="19977" y="90740"/>
                  </a:cubicBezTo>
                  <a:cubicBezTo>
                    <a:pt x="19864" y="90768"/>
                    <a:pt x="19749" y="90779"/>
                    <a:pt x="19632" y="90779"/>
                  </a:cubicBezTo>
                  <a:cubicBezTo>
                    <a:pt x="19276" y="90779"/>
                    <a:pt x="18907" y="90677"/>
                    <a:pt x="18547" y="90657"/>
                  </a:cubicBezTo>
                  <a:cubicBezTo>
                    <a:pt x="17422" y="90596"/>
                    <a:pt x="16304" y="90463"/>
                    <a:pt x="15172" y="90412"/>
                  </a:cubicBezTo>
                  <a:cubicBezTo>
                    <a:pt x="14790" y="90395"/>
                    <a:pt x="14392" y="90307"/>
                    <a:pt x="14009" y="90252"/>
                  </a:cubicBezTo>
                  <a:cubicBezTo>
                    <a:pt x="13672" y="90202"/>
                    <a:pt x="13367" y="90187"/>
                    <a:pt x="13031" y="90176"/>
                  </a:cubicBezTo>
                  <a:cubicBezTo>
                    <a:pt x="13025" y="90176"/>
                    <a:pt x="13020" y="90176"/>
                    <a:pt x="13014" y="90176"/>
                  </a:cubicBezTo>
                  <a:cubicBezTo>
                    <a:pt x="12929" y="90176"/>
                    <a:pt x="12823" y="90194"/>
                    <a:pt x="12716" y="90194"/>
                  </a:cubicBezTo>
                  <a:cubicBezTo>
                    <a:pt x="12568" y="90194"/>
                    <a:pt x="12417" y="90160"/>
                    <a:pt x="12314" y="89998"/>
                  </a:cubicBezTo>
                  <a:cubicBezTo>
                    <a:pt x="12288" y="89956"/>
                    <a:pt x="12256" y="89940"/>
                    <a:pt x="12219" y="89940"/>
                  </a:cubicBezTo>
                  <a:cubicBezTo>
                    <a:pt x="12102" y="89940"/>
                    <a:pt x="11939" y="90105"/>
                    <a:pt x="11773" y="90105"/>
                  </a:cubicBezTo>
                  <a:cubicBezTo>
                    <a:pt x="11760" y="90105"/>
                    <a:pt x="11747" y="90104"/>
                    <a:pt x="11734" y="90102"/>
                  </a:cubicBezTo>
                  <a:cubicBezTo>
                    <a:pt x="11411" y="90047"/>
                    <a:pt x="11121" y="89937"/>
                    <a:pt x="10767" y="89935"/>
                  </a:cubicBezTo>
                  <a:cubicBezTo>
                    <a:pt x="9650" y="89929"/>
                    <a:pt x="8561" y="89702"/>
                    <a:pt x="7497" y="89524"/>
                  </a:cubicBezTo>
                  <a:cubicBezTo>
                    <a:pt x="6870" y="89419"/>
                    <a:pt x="6037" y="89333"/>
                    <a:pt x="5549" y="88860"/>
                  </a:cubicBezTo>
                  <a:cubicBezTo>
                    <a:pt x="5427" y="88741"/>
                    <a:pt x="5113" y="88733"/>
                    <a:pt x="4920" y="88640"/>
                  </a:cubicBezTo>
                  <a:cubicBezTo>
                    <a:pt x="3903" y="88148"/>
                    <a:pt x="3249" y="87423"/>
                    <a:pt x="2609" y="86705"/>
                  </a:cubicBezTo>
                  <a:cubicBezTo>
                    <a:pt x="1949" y="85966"/>
                    <a:pt x="1834" y="85088"/>
                    <a:pt x="1801" y="84254"/>
                  </a:cubicBezTo>
                  <a:cubicBezTo>
                    <a:pt x="1777" y="83655"/>
                    <a:pt x="1819" y="83027"/>
                    <a:pt x="1833" y="82421"/>
                  </a:cubicBezTo>
                  <a:cubicBezTo>
                    <a:pt x="1847" y="81905"/>
                    <a:pt x="1865" y="81379"/>
                    <a:pt x="1860" y="80859"/>
                  </a:cubicBezTo>
                  <a:cubicBezTo>
                    <a:pt x="1859" y="80638"/>
                    <a:pt x="1924" y="80426"/>
                    <a:pt x="1931" y="80207"/>
                  </a:cubicBezTo>
                  <a:cubicBezTo>
                    <a:pt x="1981" y="78749"/>
                    <a:pt x="1872" y="77282"/>
                    <a:pt x="2027" y="75836"/>
                  </a:cubicBezTo>
                  <a:cubicBezTo>
                    <a:pt x="2140" y="74784"/>
                    <a:pt x="2051" y="73736"/>
                    <a:pt x="2059" y="72695"/>
                  </a:cubicBezTo>
                  <a:cubicBezTo>
                    <a:pt x="2065" y="71754"/>
                    <a:pt x="2146" y="70790"/>
                    <a:pt x="1915" y="69831"/>
                  </a:cubicBezTo>
                  <a:cubicBezTo>
                    <a:pt x="1755" y="69166"/>
                    <a:pt x="1988" y="68455"/>
                    <a:pt x="1979" y="67764"/>
                  </a:cubicBezTo>
                  <a:cubicBezTo>
                    <a:pt x="1972" y="67294"/>
                    <a:pt x="1862" y="66825"/>
                    <a:pt x="1878" y="66348"/>
                  </a:cubicBezTo>
                  <a:cubicBezTo>
                    <a:pt x="1917" y="65189"/>
                    <a:pt x="2004" y="64028"/>
                    <a:pt x="1988" y="62872"/>
                  </a:cubicBezTo>
                  <a:cubicBezTo>
                    <a:pt x="1977" y="62051"/>
                    <a:pt x="2147" y="61240"/>
                    <a:pt x="2090" y="60416"/>
                  </a:cubicBezTo>
                  <a:cubicBezTo>
                    <a:pt x="2057" y="59949"/>
                    <a:pt x="2182" y="59458"/>
                    <a:pt x="2206" y="58979"/>
                  </a:cubicBezTo>
                  <a:cubicBezTo>
                    <a:pt x="2248" y="58086"/>
                    <a:pt x="2362" y="57195"/>
                    <a:pt x="2328" y="56295"/>
                  </a:cubicBezTo>
                  <a:cubicBezTo>
                    <a:pt x="2295" y="55389"/>
                    <a:pt x="2489" y="54480"/>
                    <a:pt x="2541" y="53571"/>
                  </a:cubicBezTo>
                  <a:cubicBezTo>
                    <a:pt x="2561" y="53231"/>
                    <a:pt x="2567" y="52876"/>
                    <a:pt x="2506" y="52546"/>
                  </a:cubicBezTo>
                  <a:cubicBezTo>
                    <a:pt x="2382" y="51873"/>
                    <a:pt x="2701" y="51214"/>
                    <a:pt x="2583" y="50569"/>
                  </a:cubicBezTo>
                  <a:cubicBezTo>
                    <a:pt x="2488" y="50056"/>
                    <a:pt x="2688" y="49554"/>
                    <a:pt x="2534" y="49061"/>
                  </a:cubicBezTo>
                  <a:cubicBezTo>
                    <a:pt x="2388" y="48592"/>
                    <a:pt x="2559" y="48134"/>
                    <a:pt x="2610" y="47682"/>
                  </a:cubicBezTo>
                  <a:cubicBezTo>
                    <a:pt x="2675" y="47121"/>
                    <a:pt x="2472" y="46573"/>
                    <a:pt x="2606" y="46017"/>
                  </a:cubicBezTo>
                  <a:cubicBezTo>
                    <a:pt x="2712" y="45584"/>
                    <a:pt x="2480" y="45129"/>
                    <a:pt x="2732" y="44700"/>
                  </a:cubicBezTo>
                  <a:cubicBezTo>
                    <a:pt x="2748" y="44673"/>
                    <a:pt x="2774" y="44643"/>
                    <a:pt x="2771" y="44616"/>
                  </a:cubicBezTo>
                  <a:cubicBezTo>
                    <a:pt x="2664" y="43393"/>
                    <a:pt x="2817" y="42163"/>
                    <a:pt x="2546" y="40942"/>
                  </a:cubicBezTo>
                  <a:cubicBezTo>
                    <a:pt x="2462" y="40564"/>
                    <a:pt x="2605" y="40163"/>
                    <a:pt x="2632" y="39771"/>
                  </a:cubicBezTo>
                  <a:cubicBezTo>
                    <a:pt x="2694" y="38867"/>
                    <a:pt x="2551" y="37969"/>
                    <a:pt x="2479" y="37068"/>
                  </a:cubicBezTo>
                  <a:cubicBezTo>
                    <a:pt x="2449" y="36694"/>
                    <a:pt x="2521" y="36289"/>
                    <a:pt x="2518" y="35905"/>
                  </a:cubicBezTo>
                  <a:cubicBezTo>
                    <a:pt x="2466" y="28064"/>
                    <a:pt x="2604" y="20188"/>
                    <a:pt x="2656" y="12334"/>
                  </a:cubicBezTo>
                  <a:cubicBezTo>
                    <a:pt x="2676" y="9586"/>
                    <a:pt x="3158" y="5621"/>
                    <a:pt x="5571" y="3826"/>
                  </a:cubicBezTo>
                  <a:cubicBezTo>
                    <a:pt x="6101" y="3430"/>
                    <a:pt x="6765" y="3094"/>
                    <a:pt x="7384" y="2911"/>
                  </a:cubicBezTo>
                  <a:cubicBezTo>
                    <a:pt x="8050" y="2715"/>
                    <a:pt x="8728" y="2386"/>
                    <a:pt x="9519" y="2386"/>
                  </a:cubicBezTo>
                  <a:cubicBezTo>
                    <a:pt x="9592" y="2386"/>
                    <a:pt x="9666" y="2389"/>
                    <a:pt x="9741" y="2395"/>
                  </a:cubicBezTo>
                  <a:cubicBezTo>
                    <a:pt x="9765" y="2396"/>
                    <a:pt x="9789" y="2397"/>
                    <a:pt x="9813" y="2397"/>
                  </a:cubicBezTo>
                  <a:cubicBezTo>
                    <a:pt x="10124" y="2397"/>
                    <a:pt x="10424" y="2246"/>
                    <a:pt x="10657" y="2166"/>
                  </a:cubicBezTo>
                  <a:cubicBezTo>
                    <a:pt x="11008" y="2047"/>
                    <a:pt x="11370" y="2027"/>
                    <a:pt x="11734" y="2027"/>
                  </a:cubicBezTo>
                  <a:cubicBezTo>
                    <a:pt x="11909" y="2027"/>
                    <a:pt x="12085" y="2032"/>
                    <a:pt x="12261" y="2032"/>
                  </a:cubicBezTo>
                  <a:cubicBezTo>
                    <a:pt x="12608" y="2032"/>
                    <a:pt x="12954" y="2014"/>
                    <a:pt x="13293" y="1910"/>
                  </a:cubicBezTo>
                  <a:cubicBezTo>
                    <a:pt x="13696" y="1786"/>
                    <a:pt x="14313" y="1828"/>
                    <a:pt x="14832" y="1797"/>
                  </a:cubicBezTo>
                  <a:cubicBezTo>
                    <a:pt x="14862" y="1796"/>
                    <a:pt x="14892" y="1795"/>
                    <a:pt x="14924" y="1795"/>
                  </a:cubicBezTo>
                  <a:cubicBezTo>
                    <a:pt x="14981" y="1795"/>
                    <a:pt x="15041" y="1797"/>
                    <a:pt x="15100" y="1797"/>
                  </a:cubicBezTo>
                  <a:cubicBezTo>
                    <a:pt x="15293" y="1797"/>
                    <a:pt x="15480" y="1776"/>
                    <a:pt x="15581" y="1596"/>
                  </a:cubicBezTo>
                  <a:cubicBezTo>
                    <a:pt x="15591" y="1577"/>
                    <a:pt x="15679" y="1560"/>
                    <a:pt x="15726" y="1560"/>
                  </a:cubicBezTo>
                  <a:cubicBezTo>
                    <a:pt x="15740" y="1560"/>
                    <a:pt x="15750" y="1562"/>
                    <a:pt x="15754" y="1565"/>
                  </a:cubicBezTo>
                  <a:cubicBezTo>
                    <a:pt x="15887" y="1692"/>
                    <a:pt x="16012" y="1736"/>
                    <a:pt x="16133" y="1736"/>
                  </a:cubicBezTo>
                  <a:cubicBezTo>
                    <a:pt x="16405" y="1736"/>
                    <a:pt x="16655" y="1511"/>
                    <a:pt x="16923" y="1498"/>
                  </a:cubicBezTo>
                  <a:cubicBezTo>
                    <a:pt x="17874" y="1453"/>
                    <a:pt x="18824" y="1476"/>
                    <a:pt x="19768" y="1463"/>
                  </a:cubicBezTo>
                  <a:cubicBezTo>
                    <a:pt x="19802" y="1462"/>
                    <a:pt x="19836" y="1462"/>
                    <a:pt x="19870" y="1462"/>
                  </a:cubicBezTo>
                  <a:cubicBezTo>
                    <a:pt x="20121" y="1462"/>
                    <a:pt x="20383" y="1474"/>
                    <a:pt x="20648" y="1474"/>
                  </a:cubicBezTo>
                  <a:cubicBezTo>
                    <a:pt x="21042" y="1474"/>
                    <a:pt x="21441" y="1447"/>
                    <a:pt x="21817" y="1313"/>
                  </a:cubicBezTo>
                  <a:cubicBezTo>
                    <a:pt x="21835" y="1306"/>
                    <a:pt x="21855" y="1303"/>
                    <a:pt x="21877" y="1303"/>
                  </a:cubicBezTo>
                  <a:cubicBezTo>
                    <a:pt x="22016" y="1303"/>
                    <a:pt x="22226" y="1415"/>
                    <a:pt x="22382" y="1415"/>
                  </a:cubicBezTo>
                  <a:cubicBezTo>
                    <a:pt x="22398" y="1415"/>
                    <a:pt x="22414" y="1414"/>
                    <a:pt x="22429" y="1411"/>
                  </a:cubicBezTo>
                  <a:cubicBezTo>
                    <a:pt x="23140" y="1280"/>
                    <a:pt x="23889" y="1325"/>
                    <a:pt x="24571" y="1217"/>
                  </a:cubicBezTo>
                  <a:cubicBezTo>
                    <a:pt x="25193" y="1120"/>
                    <a:pt x="25793" y="1057"/>
                    <a:pt x="26410" y="1057"/>
                  </a:cubicBezTo>
                  <a:cubicBezTo>
                    <a:pt x="26500" y="1057"/>
                    <a:pt x="26591" y="1058"/>
                    <a:pt x="26682" y="1061"/>
                  </a:cubicBezTo>
                  <a:cubicBezTo>
                    <a:pt x="27372" y="1081"/>
                    <a:pt x="28087" y="1173"/>
                    <a:pt x="28771" y="1173"/>
                  </a:cubicBezTo>
                  <a:cubicBezTo>
                    <a:pt x="29060" y="1173"/>
                    <a:pt x="29344" y="1157"/>
                    <a:pt x="29619" y="1111"/>
                  </a:cubicBezTo>
                  <a:cubicBezTo>
                    <a:pt x="29942" y="1057"/>
                    <a:pt x="30264" y="1044"/>
                    <a:pt x="30584" y="1044"/>
                  </a:cubicBezTo>
                  <a:cubicBezTo>
                    <a:pt x="30882" y="1044"/>
                    <a:pt x="31179" y="1055"/>
                    <a:pt x="31473" y="1055"/>
                  </a:cubicBezTo>
                  <a:cubicBezTo>
                    <a:pt x="31813" y="1055"/>
                    <a:pt x="32150" y="1040"/>
                    <a:pt x="32485" y="974"/>
                  </a:cubicBezTo>
                  <a:cubicBezTo>
                    <a:pt x="32542" y="963"/>
                    <a:pt x="32599" y="958"/>
                    <a:pt x="32655" y="958"/>
                  </a:cubicBezTo>
                  <a:close/>
                  <a:moveTo>
                    <a:pt x="26311" y="0"/>
                  </a:moveTo>
                  <a:cubicBezTo>
                    <a:pt x="26126" y="0"/>
                    <a:pt x="25941" y="2"/>
                    <a:pt x="25756" y="5"/>
                  </a:cubicBezTo>
                  <a:cubicBezTo>
                    <a:pt x="25144" y="16"/>
                    <a:pt x="24554" y="79"/>
                    <a:pt x="23971" y="145"/>
                  </a:cubicBezTo>
                  <a:cubicBezTo>
                    <a:pt x="23151" y="236"/>
                    <a:pt x="22321" y="341"/>
                    <a:pt x="21503" y="341"/>
                  </a:cubicBezTo>
                  <a:cubicBezTo>
                    <a:pt x="21365" y="341"/>
                    <a:pt x="21229" y="338"/>
                    <a:pt x="21092" y="332"/>
                  </a:cubicBezTo>
                  <a:cubicBezTo>
                    <a:pt x="20741" y="315"/>
                    <a:pt x="20390" y="308"/>
                    <a:pt x="20040" y="308"/>
                  </a:cubicBezTo>
                  <a:cubicBezTo>
                    <a:pt x="18964" y="308"/>
                    <a:pt x="17895" y="374"/>
                    <a:pt x="16834" y="433"/>
                  </a:cubicBezTo>
                  <a:cubicBezTo>
                    <a:pt x="15614" y="500"/>
                    <a:pt x="14375" y="613"/>
                    <a:pt x="13160" y="802"/>
                  </a:cubicBezTo>
                  <a:cubicBezTo>
                    <a:pt x="11934" y="991"/>
                    <a:pt x="10679" y="1083"/>
                    <a:pt x="9437" y="1217"/>
                  </a:cubicBezTo>
                  <a:cubicBezTo>
                    <a:pt x="8824" y="1283"/>
                    <a:pt x="8308" y="1548"/>
                    <a:pt x="7750" y="1708"/>
                  </a:cubicBezTo>
                  <a:cubicBezTo>
                    <a:pt x="6983" y="1930"/>
                    <a:pt x="6194" y="2183"/>
                    <a:pt x="5519" y="2581"/>
                  </a:cubicBezTo>
                  <a:cubicBezTo>
                    <a:pt x="5062" y="2846"/>
                    <a:pt x="4649" y="3179"/>
                    <a:pt x="4292" y="3567"/>
                  </a:cubicBezTo>
                  <a:cubicBezTo>
                    <a:pt x="3846" y="4046"/>
                    <a:pt x="3310" y="4447"/>
                    <a:pt x="3035" y="5032"/>
                  </a:cubicBezTo>
                  <a:cubicBezTo>
                    <a:pt x="2752" y="5633"/>
                    <a:pt x="2403" y="6224"/>
                    <a:pt x="2137" y="6835"/>
                  </a:cubicBezTo>
                  <a:cubicBezTo>
                    <a:pt x="1927" y="7319"/>
                    <a:pt x="1529" y="7779"/>
                    <a:pt x="1458" y="8267"/>
                  </a:cubicBezTo>
                  <a:cubicBezTo>
                    <a:pt x="1146" y="10424"/>
                    <a:pt x="583" y="12307"/>
                    <a:pt x="807" y="14545"/>
                  </a:cubicBezTo>
                  <a:cubicBezTo>
                    <a:pt x="904" y="15511"/>
                    <a:pt x="1094" y="16467"/>
                    <a:pt x="1157" y="17435"/>
                  </a:cubicBezTo>
                  <a:cubicBezTo>
                    <a:pt x="1227" y="18547"/>
                    <a:pt x="1130" y="19660"/>
                    <a:pt x="1053" y="20772"/>
                  </a:cubicBezTo>
                  <a:cubicBezTo>
                    <a:pt x="835" y="23978"/>
                    <a:pt x="750" y="27269"/>
                    <a:pt x="870" y="30465"/>
                  </a:cubicBezTo>
                  <a:cubicBezTo>
                    <a:pt x="879" y="30699"/>
                    <a:pt x="888" y="30935"/>
                    <a:pt x="896" y="31169"/>
                  </a:cubicBezTo>
                  <a:cubicBezTo>
                    <a:pt x="1037" y="34971"/>
                    <a:pt x="1157" y="38774"/>
                    <a:pt x="1220" y="42579"/>
                  </a:cubicBezTo>
                  <a:cubicBezTo>
                    <a:pt x="1287" y="46793"/>
                    <a:pt x="1286" y="51007"/>
                    <a:pt x="1165" y="55219"/>
                  </a:cubicBezTo>
                  <a:cubicBezTo>
                    <a:pt x="1107" y="57370"/>
                    <a:pt x="1011" y="59519"/>
                    <a:pt x="883" y="61666"/>
                  </a:cubicBezTo>
                  <a:cubicBezTo>
                    <a:pt x="784" y="63295"/>
                    <a:pt x="0" y="66050"/>
                    <a:pt x="640" y="67564"/>
                  </a:cubicBezTo>
                  <a:cubicBezTo>
                    <a:pt x="652" y="67593"/>
                    <a:pt x="650" y="67627"/>
                    <a:pt x="633" y="67655"/>
                  </a:cubicBezTo>
                  <a:cubicBezTo>
                    <a:pt x="232" y="68291"/>
                    <a:pt x="729" y="68952"/>
                    <a:pt x="508" y="69620"/>
                  </a:cubicBezTo>
                  <a:cubicBezTo>
                    <a:pt x="380" y="70006"/>
                    <a:pt x="873" y="70464"/>
                    <a:pt x="537" y="70941"/>
                  </a:cubicBezTo>
                  <a:cubicBezTo>
                    <a:pt x="440" y="71078"/>
                    <a:pt x="399" y="71363"/>
                    <a:pt x="639" y="71579"/>
                  </a:cubicBezTo>
                  <a:cubicBezTo>
                    <a:pt x="816" y="71739"/>
                    <a:pt x="866" y="72036"/>
                    <a:pt x="735" y="72180"/>
                  </a:cubicBezTo>
                  <a:cubicBezTo>
                    <a:pt x="409" y="72539"/>
                    <a:pt x="782" y="72883"/>
                    <a:pt x="682" y="73241"/>
                  </a:cubicBezTo>
                  <a:cubicBezTo>
                    <a:pt x="629" y="73429"/>
                    <a:pt x="607" y="73708"/>
                    <a:pt x="715" y="73920"/>
                  </a:cubicBezTo>
                  <a:cubicBezTo>
                    <a:pt x="948" y="74376"/>
                    <a:pt x="741" y="74838"/>
                    <a:pt x="739" y="75287"/>
                  </a:cubicBezTo>
                  <a:cubicBezTo>
                    <a:pt x="737" y="75621"/>
                    <a:pt x="728" y="75979"/>
                    <a:pt x="675" y="76325"/>
                  </a:cubicBezTo>
                  <a:cubicBezTo>
                    <a:pt x="612" y="76747"/>
                    <a:pt x="716" y="77175"/>
                    <a:pt x="611" y="77602"/>
                  </a:cubicBezTo>
                  <a:cubicBezTo>
                    <a:pt x="520" y="77976"/>
                    <a:pt x="537" y="78359"/>
                    <a:pt x="548" y="78743"/>
                  </a:cubicBezTo>
                  <a:cubicBezTo>
                    <a:pt x="557" y="79052"/>
                    <a:pt x="820" y="79488"/>
                    <a:pt x="697" y="79599"/>
                  </a:cubicBezTo>
                  <a:cubicBezTo>
                    <a:pt x="180" y="80073"/>
                    <a:pt x="630" y="80578"/>
                    <a:pt x="465" y="81062"/>
                  </a:cubicBezTo>
                  <a:cubicBezTo>
                    <a:pt x="279" y="81613"/>
                    <a:pt x="533" y="82234"/>
                    <a:pt x="424" y="82834"/>
                  </a:cubicBezTo>
                  <a:cubicBezTo>
                    <a:pt x="384" y="83056"/>
                    <a:pt x="420" y="83327"/>
                    <a:pt x="424" y="83568"/>
                  </a:cubicBezTo>
                  <a:cubicBezTo>
                    <a:pt x="434" y="84061"/>
                    <a:pt x="620" y="84553"/>
                    <a:pt x="482" y="85046"/>
                  </a:cubicBezTo>
                  <a:cubicBezTo>
                    <a:pt x="393" y="85363"/>
                    <a:pt x="983" y="85648"/>
                    <a:pt x="553" y="85975"/>
                  </a:cubicBezTo>
                  <a:cubicBezTo>
                    <a:pt x="547" y="85980"/>
                    <a:pt x="563" y="86013"/>
                    <a:pt x="575" y="86015"/>
                  </a:cubicBezTo>
                  <a:cubicBezTo>
                    <a:pt x="1215" y="86146"/>
                    <a:pt x="813" y="86505"/>
                    <a:pt x="879" y="86758"/>
                  </a:cubicBezTo>
                  <a:cubicBezTo>
                    <a:pt x="892" y="86804"/>
                    <a:pt x="838" y="86842"/>
                    <a:pt x="923" y="86897"/>
                  </a:cubicBezTo>
                  <a:cubicBezTo>
                    <a:pt x="1657" y="87376"/>
                    <a:pt x="1801" y="88137"/>
                    <a:pt x="2689" y="88599"/>
                  </a:cubicBezTo>
                  <a:cubicBezTo>
                    <a:pt x="3293" y="88913"/>
                    <a:pt x="3730" y="89385"/>
                    <a:pt x="4443" y="89701"/>
                  </a:cubicBezTo>
                  <a:cubicBezTo>
                    <a:pt x="5278" y="90071"/>
                    <a:pt x="6017" y="90506"/>
                    <a:pt x="7036" y="90533"/>
                  </a:cubicBezTo>
                  <a:cubicBezTo>
                    <a:pt x="7421" y="90542"/>
                    <a:pt x="7697" y="90760"/>
                    <a:pt x="8086" y="90760"/>
                  </a:cubicBezTo>
                  <a:cubicBezTo>
                    <a:pt x="8091" y="90760"/>
                    <a:pt x="8096" y="90760"/>
                    <a:pt x="8102" y="90760"/>
                  </a:cubicBezTo>
                  <a:cubicBezTo>
                    <a:pt x="8140" y="90759"/>
                    <a:pt x="8179" y="90759"/>
                    <a:pt x="8217" y="90759"/>
                  </a:cubicBezTo>
                  <a:cubicBezTo>
                    <a:pt x="9211" y="90759"/>
                    <a:pt x="10184" y="90952"/>
                    <a:pt x="11140" y="91083"/>
                  </a:cubicBezTo>
                  <a:cubicBezTo>
                    <a:pt x="12296" y="91242"/>
                    <a:pt x="13475" y="91270"/>
                    <a:pt x="14629" y="91446"/>
                  </a:cubicBezTo>
                  <a:cubicBezTo>
                    <a:pt x="15002" y="91503"/>
                    <a:pt x="15459" y="91591"/>
                    <a:pt x="15927" y="91591"/>
                  </a:cubicBezTo>
                  <a:cubicBezTo>
                    <a:pt x="15987" y="91591"/>
                    <a:pt x="16048" y="91590"/>
                    <a:pt x="16109" y="91587"/>
                  </a:cubicBezTo>
                  <a:cubicBezTo>
                    <a:pt x="16300" y="91576"/>
                    <a:pt x="16531" y="91554"/>
                    <a:pt x="16762" y="91554"/>
                  </a:cubicBezTo>
                  <a:cubicBezTo>
                    <a:pt x="16985" y="91554"/>
                    <a:pt x="17206" y="91574"/>
                    <a:pt x="17389" y="91645"/>
                  </a:cubicBezTo>
                  <a:cubicBezTo>
                    <a:pt x="18001" y="91882"/>
                    <a:pt x="18664" y="91786"/>
                    <a:pt x="19282" y="91841"/>
                  </a:cubicBezTo>
                  <a:cubicBezTo>
                    <a:pt x="19940" y="91899"/>
                    <a:pt x="20615" y="91909"/>
                    <a:pt x="21290" y="91909"/>
                  </a:cubicBezTo>
                  <a:cubicBezTo>
                    <a:pt x="21549" y="91909"/>
                    <a:pt x="21807" y="91907"/>
                    <a:pt x="22064" y="91907"/>
                  </a:cubicBezTo>
                  <a:cubicBezTo>
                    <a:pt x="22083" y="91906"/>
                    <a:pt x="22102" y="91906"/>
                    <a:pt x="22122" y="91906"/>
                  </a:cubicBezTo>
                  <a:cubicBezTo>
                    <a:pt x="23159" y="91906"/>
                    <a:pt x="24199" y="91956"/>
                    <a:pt x="25238" y="91956"/>
                  </a:cubicBezTo>
                  <a:cubicBezTo>
                    <a:pt x="25534" y="91956"/>
                    <a:pt x="25829" y="91952"/>
                    <a:pt x="26125" y="91942"/>
                  </a:cubicBezTo>
                  <a:cubicBezTo>
                    <a:pt x="26361" y="91935"/>
                    <a:pt x="26597" y="91931"/>
                    <a:pt x="26833" y="91931"/>
                  </a:cubicBezTo>
                  <a:cubicBezTo>
                    <a:pt x="27459" y="91931"/>
                    <a:pt x="28084" y="91957"/>
                    <a:pt x="28708" y="92009"/>
                  </a:cubicBezTo>
                  <a:cubicBezTo>
                    <a:pt x="28795" y="92016"/>
                    <a:pt x="28880" y="92019"/>
                    <a:pt x="28965" y="92019"/>
                  </a:cubicBezTo>
                  <a:cubicBezTo>
                    <a:pt x="29306" y="92019"/>
                    <a:pt x="29632" y="91974"/>
                    <a:pt x="29957" y="91974"/>
                  </a:cubicBezTo>
                  <a:cubicBezTo>
                    <a:pt x="30021" y="91974"/>
                    <a:pt x="30085" y="91976"/>
                    <a:pt x="30149" y="91980"/>
                  </a:cubicBezTo>
                  <a:cubicBezTo>
                    <a:pt x="31349" y="92059"/>
                    <a:pt x="32551" y="92034"/>
                    <a:pt x="33751" y="92071"/>
                  </a:cubicBezTo>
                  <a:cubicBezTo>
                    <a:pt x="33966" y="92078"/>
                    <a:pt x="34181" y="92081"/>
                    <a:pt x="34396" y="92081"/>
                  </a:cubicBezTo>
                  <a:cubicBezTo>
                    <a:pt x="35189" y="92081"/>
                    <a:pt x="35982" y="92043"/>
                    <a:pt x="36778" y="92043"/>
                  </a:cubicBezTo>
                  <a:cubicBezTo>
                    <a:pt x="37003" y="92043"/>
                    <a:pt x="37229" y="92046"/>
                    <a:pt x="37455" y="92054"/>
                  </a:cubicBezTo>
                  <a:cubicBezTo>
                    <a:pt x="38476" y="92090"/>
                    <a:pt x="39501" y="92134"/>
                    <a:pt x="40519" y="92136"/>
                  </a:cubicBezTo>
                  <a:cubicBezTo>
                    <a:pt x="40562" y="92136"/>
                    <a:pt x="40604" y="92136"/>
                    <a:pt x="40646" y="92136"/>
                  </a:cubicBezTo>
                  <a:cubicBezTo>
                    <a:pt x="41870" y="92136"/>
                    <a:pt x="43102" y="92106"/>
                    <a:pt x="44322" y="92106"/>
                  </a:cubicBezTo>
                  <a:cubicBezTo>
                    <a:pt x="44441" y="92106"/>
                    <a:pt x="44559" y="92106"/>
                    <a:pt x="44678" y="92107"/>
                  </a:cubicBezTo>
                  <a:cubicBezTo>
                    <a:pt x="44730" y="92107"/>
                    <a:pt x="44782" y="92107"/>
                    <a:pt x="44834" y="92107"/>
                  </a:cubicBezTo>
                  <a:cubicBezTo>
                    <a:pt x="46801" y="92107"/>
                    <a:pt x="48734" y="91888"/>
                    <a:pt x="50687" y="91823"/>
                  </a:cubicBezTo>
                  <a:cubicBezTo>
                    <a:pt x="51662" y="91792"/>
                    <a:pt x="52651" y="91607"/>
                    <a:pt x="53627" y="91452"/>
                  </a:cubicBezTo>
                  <a:cubicBezTo>
                    <a:pt x="54431" y="91325"/>
                    <a:pt x="55270" y="91284"/>
                    <a:pt x="56063" y="91094"/>
                  </a:cubicBezTo>
                  <a:cubicBezTo>
                    <a:pt x="56951" y="90884"/>
                    <a:pt x="57922" y="90883"/>
                    <a:pt x="58750" y="90524"/>
                  </a:cubicBezTo>
                  <a:cubicBezTo>
                    <a:pt x="59220" y="90320"/>
                    <a:pt x="59759" y="90097"/>
                    <a:pt x="60203" y="89989"/>
                  </a:cubicBezTo>
                  <a:cubicBezTo>
                    <a:pt x="61157" y="89760"/>
                    <a:pt x="61624" y="89151"/>
                    <a:pt x="62433" y="88850"/>
                  </a:cubicBezTo>
                  <a:cubicBezTo>
                    <a:pt x="62703" y="88750"/>
                    <a:pt x="62825" y="88371"/>
                    <a:pt x="62883" y="88364"/>
                  </a:cubicBezTo>
                  <a:cubicBezTo>
                    <a:pt x="63631" y="88271"/>
                    <a:pt x="63607" y="87724"/>
                    <a:pt x="63856" y="87423"/>
                  </a:cubicBezTo>
                  <a:cubicBezTo>
                    <a:pt x="64651" y="86463"/>
                    <a:pt x="65066" y="85389"/>
                    <a:pt x="65162" y="84248"/>
                  </a:cubicBezTo>
                  <a:cubicBezTo>
                    <a:pt x="65242" y="83266"/>
                    <a:pt x="65580" y="82297"/>
                    <a:pt x="65420" y="81302"/>
                  </a:cubicBezTo>
                  <a:cubicBezTo>
                    <a:pt x="65416" y="81273"/>
                    <a:pt x="65390" y="81238"/>
                    <a:pt x="65405" y="81216"/>
                  </a:cubicBezTo>
                  <a:cubicBezTo>
                    <a:pt x="65787" y="80584"/>
                    <a:pt x="65519" y="79919"/>
                    <a:pt x="65601" y="79272"/>
                  </a:cubicBezTo>
                  <a:cubicBezTo>
                    <a:pt x="65715" y="78374"/>
                    <a:pt x="65748" y="77471"/>
                    <a:pt x="65833" y="76571"/>
                  </a:cubicBezTo>
                  <a:cubicBezTo>
                    <a:pt x="65863" y="76264"/>
                    <a:pt x="65566" y="76000"/>
                    <a:pt x="65644" y="75691"/>
                  </a:cubicBezTo>
                  <a:cubicBezTo>
                    <a:pt x="65832" y="74950"/>
                    <a:pt x="65827" y="74208"/>
                    <a:pt x="65743" y="73457"/>
                  </a:cubicBezTo>
                  <a:cubicBezTo>
                    <a:pt x="65634" y="72486"/>
                    <a:pt x="65616" y="71511"/>
                    <a:pt x="65560" y="70537"/>
                  </a:cubicBezTo>
                  <a:cubicBezTo>
                    <a:pt x="65502" y="69522"/>
                    <a:pt x="65361" y="68512"/>
                    <a:pt x="65386" y="67493"/>
                  </a:cubicBezTo>
                  <a:cubicBezTo>
                    <a:pt x="65402" y="66910"/>
                    <a:pt x="65345" y="66301"/>
                    <a:pt x="65446" y="65743"/>
                  </a:cubicBezTo>
                  <a:cubicBezTo>
                    <a:pt x="65617" y="64789"/>
                    <a:pt x="65293" y="63371"/>
                    <a:pt x="65301" y="62350"/>
                  </a:cubicBezTo>
                  <a:cubicBezTo>
                    <a:pt x="65311" y="60910"/>
                    <a:pt x="65314" y="59472"/>
                    <a:pt x="65313" y="58033"/>
                  </a:cubicBezTo>
                  <a:cubicBezTo>
                    <a:pt x="65311" y="55244"/>
                    <a:pt x="65292" y="52453"/>
                    <a:pt x="65279" y="49664"/>
                  </a:cubicBezTo>
                  <a:cubicBezTo>
                    <a:pt x="65251" y="44094"/>
                    <a:pt x="65241" y="38522"/>
                    <a:pt x="65416" y="32955"/>
                  </a:cubicBezTo>
                  <a:cubicBezTo>
                    <a:pt x="65445" y="32025"/>
                    <a:pt x="65173" y="31089"/>
                    <a:pt x="65242" y="30164"/>
                  </a:cubicBezTo>
                  <a:cubicBezTo>
                    <a:pt x="65320" y="29129"/>
                    <a:pt x="65146" y="28105"/>
                    <a:pt x="65141" y="27075"/>
                  </a:cubicBezTo>
                  <a:cubicBezTo>
                    <a:pt x="65136" y="26157"/>
                    <a:pt x="65013" y="25229"/>
                    <a:pt x="65070" y="24312"/>
                  </a:cubicBezTo>
                  <a:cubicBezTo>
                    <a:pt x="65125" y="23418"/>
                    <a:pt x="65047" y="22524"/>
                    <a:pt x="64987" y="21644"/>
                  </a:cubicBezTo>
                  <a:cubicBezTo>
                    <a:pt x="64897" y="20315"/>
                    <a:pt x="64837" y="18977"/>
                    <a:pt x="64577" y="17650"/>
                  </a:cubicBezTo>
                  <a:cubicBezTo>
                    <a:pt x="64313" y="16303"/>
                    <a:pt x="64327" y="14935"/>
                    <a:pt x="64205" y="13581"/>
                  </a:cubicBezTo>
                  <a:cubicBezTo>
                    <a:pt x="64142" y="12875"/>
                    <a:pt x="64064" y="12130"/>
                    <a:pt x="64119" y="11395"/>
                  </a:cubicBezTo>
                  <a:cubicBezTo>
                    <a:pt x="64186" y="10506"/>
                    <a:pt x="63911" y="9601"/>
                    <a:pt x="63746" y="8706"/>
                  </a:cubicBezTo>
                  <a:cubicBezTo>
                    <a:pt x="63696" y="8438"/>
                    <a:pt x="63490" y="8191"/>
                    <a:pt x="63493" y="7904"/>
                  </a:cubicBezTo>
                  <a:cubicBezTo>
                    <a:pt x="63508" y="6825"/>
                    <a:pt x="62961" y="5858"/>
                    <a:pt x="62383" y="4888"/>
                  </a:cubicBezTo>
                  <a:cubicBezTo>
                    <a:pt x="62262" y="4686"/>
                    <a:pt x="61942" y="4620"/>
                    <a:pt x="61919" y="4452"/>
                  </a:cubicBezTo>
                  <a:cubicBezTo>
                    <a:pt x="61834" y="3856"/>
                    <a:pt x="61046" y="3535"/>
                    <a:pt x="60864" y="2980"/>
                  </a:cubicBezTo>
                  <a:cubicBezTo>
                    <a:pt x="60839" y="2900"/>
                    <a:pt x="60646" y="2810"/>
                    <a:pt x="60464" y="2810"/>
                  </a:cubicBezTo>
                  <a:cubicBezTo>
                    <a:pt x="60453" y="2810"/>
                    <a:pt x="60443" y="2810"/>
                    <a:pt x="60433" y="2811"/>
                  </a:cubicBezTo>
                  <a:cubicBezTo>
                    <a:pt x="60411" y="2812"/>
                    <a:pt x="60390" y="2813"/>
                    <a:pt x="60370" y="2813"/>
                  </a:cubicBezTo>
                  <a:cubicBezTo>
                    <a:pt x="60252" y="2813"/>
                    <a:pt x="60161" y="2786"/>
                    <a:pt x="60139" y="2688"/>
                  </a:cubicBezTo>
                  <a:cubicBezTo>
                    <a:pt x="60019" y="2137"/>
                    <a:pt x="59207" y="2128"/>
                    <a:pt x="58772" y="1813"/>
                  </a:cubicBezTo>
                  <a:cubicBezTo>
                    <a:pt x="58066" y="1302"/>
                    <a:pt x="56971" y="1344"/>
                    <a:pt x="56018" y="1193"/>
                  </a:cubicBezTo>
                  <a:cubicBezTo>
                    <a:pt x="55670" y="1138"/>
                    <a:pt x="55316" y="1143"/>
                    <a:pt x="54974" y="1068"/>
                  </a:cubicBezTo>
                  <a:cubicBezTo>
                    <a:pt x="54355" y="935"/>
                    <a:pt x="53734" y="762"/>
                    <a:pt x="53099" y="718"/>
                  </a:cubicBezTo>
                  <a:cubicBezTo>
                    <a:pt x="52679" y="688"/>
                    <a:pt x="52268" y="605"/>
                    <a:pt x="51886" y="538"/>
                  </a:cubicBezTo>
                  <a:cubicBezTo>
                    <a:pt x="51026" y="386"/>
                    <a:pt x="50110" y="285"/>
                    <a:pt x="49287" y="256"/>
                  </a:cubicBezTo>
                  <a:cubicBezTo>
                    <a:pt x="48244" y="219"/>
                    <a:pt x="47199" y="109"/>
                    <a:pt x="46137" y="109"/>
                  </a:cubicBezTo>
                  <a:cubicBezTo>
                    <a:pt x="45906" y="109"/>
                    <a:pt x="45675" y="115"/>
                    <a:pt x="45442" y="127"/>
                  </a:cubicBezTo>
                  <a:cubicBezTo>
                    <a:pt x="44880" y="157"/>
                    <a:pt x="44310" y="159"/>
                    <a:pt x="43739" y="159"/>
                  </a:cubicBezTo>
                  <a:cubicBezTo>
                    <a:pt x="43623" y="159"/>
                    <a:pt x="43506" y="159"/>
                    <a:pt x="43390" y="159"/>
                  </a:cubicBezTo>
                  <a:cubicBezTo>
                    <a:pt x="42703" y="159"/>
                    <a:pt x="42016" y="163"/>
                    <a:pt x="41340" y="213"/>
                  </a:cubicBezTo>
                  <a:cubicBezTo>
                    <a:pt x="41162" y="227"/>
                    <a:pt x="40985" y="232"/>
                    <a:pt x="40808" y="232"/>
                  </a:cubicBezTo>
                  <a:cubicBezTo>
                    <a:pt x="40181" y="232"/>
                    <a:pt x="39557" y="167"/>
                    <a:pt x="38935" y="167"/>
                  </a:cubicBezTo>
                  <a:cubicBezTo>
                    <a:pt x="38565" y="167"/>
                    <a:pt x="38195" y="190"/>
                    <a:pt x="37827" y="263"/>
                  </a:cubicBezTo>
                  <a:cubicBezTo>
                    <a:pt x="37824" y="264"/>
                    <a:pt x="37820" y="264"/>
                    <a:pt x="37817" y="264"/>
                  </a:cubicBezTo>
                  <a:cubicBezTo>
                    <a:pt x="37785" y="264"/>
                    <a:pt x="37744" y="241"/>
                    <a:pt x="37710" y="241"/>
                  </a:cubicBezTo>
                  <a:cubicBezTo>
                    <a:pt x="37708" y="241"/>
                    <a:pt x="37705" y="241"/>
                    <a:pt x="37703" y="242"/>
                  </a:cubicBezTo>
                  <a:cubicBezTo>
                    <a:pt x="37669" y="245"/>
                    <a:pt x="37635" y="247"/>
                    <a:pt x="37601" y="247"/>
                  </a:cubicBezTo>
                  <a:cubicBezTo>
                    <a:pt x="37297" y="247"/>
                    <a:pt x="37019" y="107"/>
                    <a:pt x="36697" y="107"/>
                  </a:cubicBezTo>
                  <a:cubicBezTo>
                    <a:pt x="36588" y="107"/>
                    <a:pt x="36474" y="123"/>
                    <a:pt x="36353" y="166"/>
                  </a:cubicBezTo>
                  <a:cubicBezTo>
                    <a:pt x="36232" y="208"/>
                    <a:pt x="36052" y="223"/>
                    <a:pt x="35869" y="223"/>
                  </a:cubicBezTo>
                  <a:cubicBezTo>
                    <a:pt x="35674" y="223"/>
                    <a:pt x="35475" y="206"/>
                    <a:pt x="35341" y="183"/>
                  </a:cubicBezTo>
                  <a:cubicBezTo>
                    <a:pt x="34870" y="102"/>
                    <a:pt x="34401" y="85"/>
                    <a:pt x="33933" y="85"/>
                  </a:cubicBezTo>
                  <a:cubicBezTo>
                    <a:pt x="33588" y="85"/>
                    <a:pt x="33243" y="94"/>
                    <a:pt x="32899" y="94"/>
                  </a:cubicBezTo>
                  <a:cubicBezTo>
                    <a:pt x="32729" y="94"/>
                    <a:pt x="32559" y="92"/>
                    <a:pt x="32390" y="85"/>
                  </a:cubicBezTo>
                  <a:cubicBezTo>
                    <a:pt x="32300" y="82"/>
                    <a:pt x="32211" y="80"/>
                    <a:pt x="32121" y="80"/>
                  </a:cubicBezTo>
                  <a:cubicBezTo>
                    <a:pt x="31662" y="80"/>
                    <a:pt x="31201" y="118"/>
                    <a:pt x="30742" y="118"/>
                  </a:cubicBezTo>
                  <a:cubicBezTo>
                    <a:pt x="30724" y="118"/>
                    <a:pt x="30707" y="118"/>
                    <a:pt x="30690" y="118"/>
                  </a:cubicBezTo>
                  <a:cubicBezTo>
                    <a:pt x="30085" y="116"/>
                    <a:pt x="29480" y="86"/>
                    <a:pt x="28875" y="63"/>
                  </a:cubicBezTo>
                  <a:cubicBezTo>
                    <a:pt x="28020" y="30"/>
                    <a:pt x="27168" y="0"/>
                    <a:pt x="26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Google Shape;36;p4"/>
            <p:cNvSpPr txBox="1"/>
            <p:nvPr/>
          </p:nvSpPr>
          <p:spPr>
            <a:xfrm rot="21560596">
              <a:off x="489889" y="2265381"/>
              <a:ext cx="5639840" cy="2802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891" indent="-342891">
                <a:lnSpc>
                  <a:spcPct val="150000"/>
                </a:lnSpc>
                <a:buClr>
                  <a:srgbClr val="000000"/>
                </a:buClr>
                <a:buSzPts val="2400"/>
                <a:buFont typeface="Noto Sans Symbols"/>
                <a:buChar char="✔"/>
                <a:defRPr/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  </a:t>
              </a:r>
              <a:r>
                <a:rPr lang="en-US" sz="3600" b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Bật</a:t>
              </a:r>
              <a:r>
                <a:rPr lang="en-US" sz="36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camera </a:t>
              </a:r>
              <a:r>
                <a:rPr lang="en-US" sz="3600" b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và</a:t>
              </a:r>
              <a:r>
                <a:rPr lang="en-US" sz="36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tắt</a:t>
              </a:r>
              <a:r>
                <a:rPr lang="en-US" sz="36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mic </a:t>
              </a:r>
              <a:r>
                <a:rPr lang="en-US" sz="3600" b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trong</a:t>
              </a:r>
              <a:r>
                <a:rPr lang="en-US" sz="36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buổi</a:t>
              </a:r>
              <a:r>
                <a:rPr lang="en-US" sz="36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học</a:t>
              </a:r>
              <a:endPara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  <a:p>
              <a:pPr lvl="0">
                <a:lnSpc>
                  <a:spcPct val="150000"/>
                </a:lnSpc>
                <a:buClr>
                  <a:srgbClr val="000000"/>
                </a:buClr>
                <a:buSzPts val="2400"/>
                <a:defRPr/>
              </a:pP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    (Mic </a:t>
              </a:r>
              <a:r>
                <a:rPr lang="en-US" sz="3600" b="1" i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chỉ</a:t>
              </a: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i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bật</a:t>
              </a: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i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khi</a:t>
              </a: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GV </a:t>
              </a:r>
              <a:r>
                <a:rPr lang="en-US" sz="3600" b="1" i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mời</a:t>
              </a: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i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phát</a:t>
              </a: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3600" b="1" i="1" kern="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biểu</a:t>
              </a:r>
              <a:r>
                <a:rPr lang="en-US" sz="3600" b="1" i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)</a:t>
              </a: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2400"/>
                <a:defRPr/>
              </a:pPr>
              <a:endParaRPr lang="en-US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2400"/>
                <a:defRPr/>
              </a:pPr>
              <a:r>
                <a:rPr lang="en-US" sz="2800" b="1" kern="0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 </a:t>
              </a:r>
            </a:p>
          </p:txBody>
        </p:sp>
      </p:grpSp>
      <p:grpSp>
        <p:nvGrpSpPr>
          <p:cNvPr id="135" name="Google Shape;581;p23"/>
          <p:cNvGrpSpPr/>
          <p:nvPr/>
        </p:nvGrpSpPr>
        <p:grpSpPr>
          <a:xfrm>
            <a:off x="10513287" y="3940626"/>
            <a:ext cx="1134852" cy="1213965"/>
            <a:chOff x="1637980" y="2854741"/>
            <a:chExt cx="851139" cy="910474"/>
          </a:xfrm>
        </p:grpSpPr>
        <p:grpSp>
          <p:nvGrpSpPr>
            <p:cNvPr id="136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140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138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0" y="67688"/>
            <a:ext cx="1480728" cy="1240579"/>
            <a:chOff x="10584763" y="157235"/>
            <a:chExt cx="1480728" cy="1240579"/>
          </a:xfrm>
        </p:grpSpPr>
        <p:grpSp>
          <p:nvGrpSpPr>
            <p:cNvPr id="143" name="Google Shape;356;p23"/>
            <p:cNvGrpSpPr/>
            <p:nvPr/>
          </p:nvGrpSpPr>
          <p:grpSpPr>
            <a:xfrm>
              <a:off x="10584763" y="157235"/>
              <a:ext cx="1066903" cy="1002924"/>
              <a:chOff x="734290" y="251983"/>
              <a:chExt cx="800177" cy="752193"/>
            </a:xfrm>
          </p:grpSpPr>
          <p:sp>
            <p:nvSpPr>
              <p:cNvPr id="144" name="Google Shape;357;p23"/>
              <p:cNvSpPr/>
              <p:nvPr/>
            </p:nvSpPr>
            <p:spPr>
              <a:xfrm>
                <a:off x="864310" y="336336"/>
                <a:ext cx="515085" cy="529745"/>
              </a:xfrm>
              <a:custGeom>
                <a:avLst/>
                <a:gdLst/>
                <a:ahLst/>
                <a:cxnLst/>
                <a:rect l="l" t="t" r="r" b="b"/>
                <a:pathLst>
                  <a:path w="15565" h="16008" extrusionOk="0">
                    <a:moveTo>
                      <a:pt x="7696" y="0"/>
                    </a:moveTo>
                    <a:cubicBezTo>
                      <a:pt x="7290" y="0"/>
                      <a:pt x="6861" y="98"/>
                      <a:pt x="6424" y="320"/>
                    </a:cubicBezTo>
                    <a:cubicBezTo>
                      <a:pt x="4980" y="1054"/>
                      <a:pt x="3346" y="1662"/>
                      <a:pt x="2250" y="2890"/>
                    </a:cubicBezTo>
                    <a:cubicBezTo>
                      <a:pt x="1852" y="3337"/>
                      <a:pt x="1665" y="3971"/>
                      <a:pt x="1457" y="4561"/>
                    </a:cubicBezTo>
                    <a:cubicBezTo>
                      <a:pt x="1278" y="4739"/>
                      <a:pt x="1120" y="4939"/>
                      <a:pt x="988" y="5155"/>
                    </a:cubicBezTo>
                    <a:cubicBezTo>
                      <a:pt x="895" y="5313"/>
                      <a:pt x="811" y="5475"/>
                      <a:pt x="736" y="5642"/>
                    </a:cubicBezTo>
                    <a:lnTo>
                      <a:pt x="400" y="6283"/>
                    </a:lnTo>
                    <a:cubicBezTo>
                      <a:pt x="53" y="6949"/>
                      <a:pt x="1" y="7620"/>
                      <a:pt x="152" y="8220"/>
                    </a:cubicBezTo>
                    <a:cubicBezTo>
                      <a:pt x="94" y="9669"/>
                      <a:pt x="416" y="11167"/>
                      <a:pt x="1067" y="12291"/>
                    </a:cubicBezTo>
                    <a:cubicBezTo>
                      <a:pt x="2227" y="14290"/>
                      <a:pt x="4508" y="15429"/>
                      <a:pt x="6718" y="15843"/>
                    </a:cubicBezTo>
                    <a:cubicBezTo>
                      <a:pt x="7278" y="15947"/>
                      <a:pt x="7852" y="16007"/>
                      <a:pt x="8421" y="16007"/>
                    </a:cubicBezTo>
                    <a:cubicBezTo>
                      <a:pt x="10139" y="16007"/>
                      <a:pt x="11808" y="15463"/>
                      <a:pt x="12881" y="13979"/>
                    </a:cubicBezTo>
                    <a:cubicBezTo>
                      <a:pt x="13002" y="13812"/>
                      <a:pt x="13105" y="13634"/>
                      <a:pt x="13217" y="13463"/>
                    </a:cubicBezTo>
                    <a:cubicBezTo>
                      <a:pt x="13708" y="13063"/>
                      <a:pt x="14151" y="12735"/>
                      <a:pt x="14489" y="12178"/>
                    </a:cubicBezTo>
                    <a:cubicBezTo>
                      <a:pt x="15174" y="11052"/>
                      <a:pt x="15413" y="9617"/>
                      <a:pt x="15468" y="8315"/>
                    </a:cubicBezTo>
                    <a:cubicBezTo>
                      <a:pt x="15565" y="6031"/>
                      <a:pt x="14940" y="2763"/>
                      <a:pt x="12808" y="1493"/>
                    </a:cubicBezTo>
                    <a:cubicBezTo>
                      <a:pt x="11688" y="827"/>
                      <a:pt x="10351" y="414"/>
                      <a:pt x="9025" y="371"/>
                    </a:cubicBezTo>
                    <a:cubicBezTo>
                      <a:pt x="8630" y="139"/>
                      <a:pt x="8179" y="0"/>
                      <a:pt x="76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58;p23"/>
              <p:cNvSpPr/>
              <p:nvPr/>
            </p:nvSpPr>
            <p:spPr>
              <a:xfrm>
                <a:off x="734290" y="251983"/>
                <a:ext cx="800177" cy="752193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22730" extrusionOk="0">
                    <a:moveTo>
                      <a:pt x="12323" y="3022"/>
                    </a:moveTo>
                    <a:cubicBezTo>
                      <a:pt x="12788" y="3022"/>
                      <a:pt x="13258" y="3065"/>
                      <a:pt x="13726" y="3154"/>
                    </a:cubicBezTo>
                    <a:cubicBezTo>
                      <a:pt x="17826" y="3937"/>
                      <a:pt x="20123" y="8357"/>
                      <a:pt x="19065" y="12265"/>
                    </a:cubicBezTo>
                    <a:cubicBezTo>
                      <a:pt x="18120" y="15756"/>
                      <a:pt x="15239" y="17764"/>
                      <a:pt x="11926" y="18511"/>
                    </a:cubicBezTo>
                    <a:cubicBezTo>
                      <a:pt x="11897" y="18406"/>
                      <a:pt x="11814" y="18309"/>
                      <a:pt x="11693" y="18300"/>
                    </a:cubicBezTo>
                    <a:cubicBezTo>
                      <a:pt x="7189" y="17948"/>
                      <a:pt x="3611" y="14644"/>
                      <a:pt x="4291" y="9865"/>
                    </a:cubicBezTo>
                    <a:cubicBezTo>
                      <a:pt x="4845" y="5972"/>
                      <a:pt x="8462" y="3022"/>
                      <a:pt x="12323" y="3022"/>
                    </a:cubicBezTo>
                    <a:close/>
                    <a:moveTo>
                      <a:pt x="8370" y="1"/>
                    </a:moveTo>
                    <a:cubicBezTo>
                      <a:pt x="8206" y="1"/>
                      <a:pt x="8026" y="180"/>
                      <a:pt x="8053" y="373"/>
                    </a:cubicBezTo>
                    <a:cubicBezTo>
                      <a:pt x="8172" y="1247"/>
                      <a:pt x="8518" y="2172"/>
                      <a:pt x="8818" y="3002"/>
                    </a:cubicBezTo>
                    <a:cubicBezTo>
                      <a:pt x="7324" y="3655"/>
                      <a:pt x="6029" y="4692"/>
                      <a:pt x="5066" y="6006"/>
                    </a:cubicBezTo>
                    <a:cubicBezTo>
                      <a:pt x="4709" y="5676"/>
                      <a:pt x="4332" y="5369"/>
                      <a:pt x="3949" y="5070"/>
                    </a:cubicBezTo>
                    <a:cubicBezTo>
                      <a:pt x="3525" y="4738"/>
                      <a:pt x="3087" y="4347"/>
                      <a:pt x="2596" y="4123"/>
                    </a:cubicBezTo>
                    <a:cubicBezTo>
                      <a:pt x="2553" y="4104"/>
                      <a:pt x="2509" y="4095"/>
                      <a:pt x="2466" y="4095"/>
                    </a:cubicBezTo>
                    <a:cubicBezTo>
                      <a:pt x="2226" y="4095"/>
                      <a:pt x="2024" y="4373"/>
                      <a:pt x="2242" y="4583"/>
                    </a:cubicBezTo>
                    <a:cubicBezTo>
                      <a:pt x="2632" y="4960"/>
                      <a:pt x="3133" y="5238"/>
                      <a:pt x="3573" y="5560"/>
                    </a:cubicBezTo>
                    <a:cubicBezTo>
                      <a:pt x="3971" y="5853"/>
                      <a:pt x="4358" y="6164"/>
                      <a:pt x="4755" y="6461"/>
                    </a:cubicBezTo>
                    <a:cubicBezTo>
                      <a:pt x="4018" y="7614"/>
                      <a:pt x="3547" y="8942"/>
                      <a:pt x="3450" y="10368"/>
                    </a:cubicBezTo>
                    <a:cubicBezTo>
                      <a:pt x="3415" y="10901"/>
                      <a:pt x="3433" y="11435"/>
                      <a:pt x="3505" y="11965"/>
                    </a:cubicBezTo>
                    <a:cubicBezTo>
                      <a:pt x="2444" y="11967"/>
                      <a:pt x="1349" y="12051"/>
                      <a:pt x="318" y="12262"/>
                    </a:cubicBezTo>
                    <a:cubicBezTo>
                      <a:pt x="1" y="12328"/>
                      <a:pt x="54" y="12855"/>
                      <a:pt x="366" y="12855"/>
                    </a:cubicBezTo>
                    <a:cubicBezTo>
                      <a:pt x="376" y="12855"/>
                      <a:pt x="387" y="12855"/>
                      <a:pt x="398" y="12854"/>
                    </a:cubicBezTo>
                    <a:cubicBezTo>
                      <a:pt x="1465" y="12740"/>
                      <a:pt x="2530" y="12602"/>
                      <a:pt x="3597" y="12486"/>
                    </a:cubicBezTo>
                    <a:cubicBezTo>
                      <a:pt x="3946" y="14206"/>
                      <a:pt x="4841" y="15805"/>
                      <a:pt x="6101" y="16972"/>
                    </a:cubicBezTo>
                    <a:cubicBezTo>
                      <a:pt x="4741" y="17837"/>
                      <a:pt x="3309" y="18732"/>
                      <a:pt x="2081" y="19763"/>
                    </a:cubicBezTo>
                    <a:cubicBezTo>
                      <a:pt x="1845" y="19961"/>
                      <a:pt x="2061" y="20300"/>
                      <a:pt x="2316" y="20300"/>
                    </a:cubicBezTo>
                    <a:cubicBezTo>
                      <a:pt x="2365" y="20300"/>
                      <a:pt x="2415" y="20288"/>
                      <a:pt x="2464" y="20260"/>
                    </a:cubicBezTo>
                    <a:cubicBezTo>
                      <a:pt x="3884" y="19442"/>
                      <a:pt x="5247" y="18361"/>
                      <a:pt x="6547" y="17367"/>
                    </a:cubicBezTo>
                    <a:cubicBezTo>
                      <a:pt x="6550" y="17364"/>
                      <a:pt x="6552" y="17361"/>
                      <a:pt x="6553" y="17359"/>
                    </a:cubicBezTo>
                    <a:cubicBezTo>
                      <a:pt x="7731" y="18291"/>
                      <a:pt x="9170" y="18864"/>
                      <a:pt x="10750" y="18864"/>
                    </a:cubicBezTo>
                    <a:cubicBezTo>
                      <a:pt x="10775" y="18864"/>
                      <a:pt x="10800" y="18864"/>
                      <a:pt x="10825" y="18863"/>
                    </a:cubicBezTo>
                    <a:lnTo>
                      <a:pt x="10825" y="18863"/>
                    </a:lnTo>
                    <a:cubicBezTo>
                      <a:pt x="10809" y="18943"/>
                      <a:pt x="10823" y="19026"/>
                      <a:pt x="10863" y="19096"/>
                    </a:cubicBezTo>
                    <a:cubicBezTo>
                      <a:pt x="10623" y="20194"/>
                      <a:pt x="10517" y="21420"/>
                      <a:pt x="10676" y="22503"/>
                    </a:cubicBezTo>
                    <a:cubicBezTo>
                      <a:pt x="10700" y="22661"/>
                      <a:pt x="10813" y="22729"/>
                      <a:pt x="10937" y="22729"/>
                    </a:cubicBezTo>
                    <a:cubicBezTo>
                      <a:pt x="11101" y="22729"/>
                      <a:pt x="11283" y="22609"/>
                      <a:pt x="11295" y="22418"/>
                    </a:cubicBezTo>
                    <a:cubicBezTo>
                      <a:pt x="11361" y="21366"/>
                      <a:pt x="11378" y="20322"/>
                      <a:pt x="11456" y="19271"/>
                    </a:cubicBezTo>
                    <a:cubicBezTo>
                      <a:pt x="11479" y="19271"/>
                      <a:pt x="11503" y="19271"/>
                      <a:pt x="11527" y="19271"/>
                    </a:cubicBezTo>
                    <a:cubicBezTo>
                      <a:pt x="13402" y="19271"/>
                      <a:pt x="15194" y="18493"/>
                      <a:pt x="16652" y="17274"/>
                    </a:cubicBezTo>
                    <a:cubicBezTo>
                      <a:pt x="17129" y="18245"/>
                      <a:pt x="17623" y="19234"/>
                      <a:pt x="18178" y="20164"/>
                    </a:cubicBezTo>
                    <a:cubicBezTo>
                      <a:pt x="18245" y="20276"/>
                      <a:pt x="18342" y="20323"/>
                      <a:pt x="18438" y="20323"/>
                    </a:cubicBezTo>
                    <a:cubicBezTo>
                      <a:pt x="18653" y="20323"/>
                      <a:pt x="18865" y="20093"/>
                      <a:pt x="18737" y="19836"/>
                    </a:cubicBezTo>
                    <a:cubicBezTo>
                      <a:pt x="18253" y="18865"/>
                      <a:pt x="17686" y="17909"/>
                      <a:pt x="17124" y="16980"/>
                    </a:cubicBezTo>
                    <a:cubicBezTo>
                      <a:pt x="17107" y="16954"/>
                      <a:pt x="17087" y="16931"/>
                      <a:pt x="17063" y="16911"/>
                    </a:cubicBezTo>
                    <a:cubicBezTo>
                      <a:pt x="18175" y="15871"/>
                      <a:pt x="19048" y="14567"/>
                      <a:pt x="19567" y="13172"/>
                    </a:cubicBezTo>
                    <a:cubicBezTo>
                      <a:pt x="20448" y="13538"/>
                      <a:pt x="21399" y="13852"/>
                      <a:pt x="22322" y="14042"/>
                    </a:cubicBezTo>
                    <a:cubicBezTo>
                      <a:pt x="22347" y="14047"/>
                      <a:pt x="22371" y="14050"/>
                      <a:pt x="22394" y="14050"/>
                    </a:cubicBezTo>
                    <a:cubicBezTo>
                      <a:pt x="22721" y="14050"/>
                      <a:pt x="22838" y="13558"/>
                      <a:pt x="22483" y="13455"/>
                    </a:cubicBezTo>
                    <a:cubicBezTo>
                      <a:pt x="21573" y="13190"/>
                      <a:pt x="20644" y="12950"/>
                      <a:pt x="19723" y="12714"/>
                    </a:cubicBezTo>
                    <a:cubicBezTo>
                      <a:pt x="19860" y="12287"/>
                      <a:pt x="19959" y="11847"/>
                      <a:pt x="20023" y="11403"/>
                    </a:cubicBezTo>
                    <a:cubicBezTo>
                      <a:pt x="20216" y="9977"/>
                      <a:pt x="20034" y="8527"/>
                      <a:pt x="19498" y="7191"/>
                    </a:cubicBezTo>
                    <a:lnTo>
                      <a:pt x="19498" y="7191"/>
                    </a:lnTo>
                    <a:cubicBezTo>
                      <a:pt x="19542" y="7232"/>
                      <a:pt x="19599" y="7252"/>
                      <a:pt x="19657" y="7252"/>
                    </a:cubicBezTo>
                    <a:cubicBezTo>
                      <a:pt x="19669" y="7252"/>
                      <a:pt x="19682" y="7251"/>
                      <a:pt x="19694" y="7249"/>
                    </a:cubicBezTo>
                    <a:cubicBezTo>
                      <a:pt x="21086" y="7037"/>
                      <a:pt x="22597" y="6693"/>
                      <a:pt x="23886" y="6119"/>
                    </a:cubicBezTo>
                    <a:cubicBezTo>
                      <a:pt x="24179" y="5988"/>
                      <a:pt x="24010" y="5554"/>
                      <a:pt x="23729" y="5554"/>
                    </a:cubicBezTo>
                    <a:cubicBezTo>
                      <a:pt x="23705" y="5554"/>
                      <a:pt x="23679" y="5558"/>
                      <a:pt x="23653" y="5565"/>
                    </a:cubicBezTo>
                    <a:cubicBezTo>
                      <a:pt x="22287" y="5943"/>
                      <a:pt x="20942" y="6424"/>
                      <a:pt x="19573" y="6808"/>
                    </a:cubicBezTo>
                    <a:cubicBezTo>
                      <a:pt x="19469" y="6837"/>
                      <a:pt x="19420" y="6908"/>
                      <a:pt x="19412" y="6984"/>
                    </a:cubicBezTo>
                    <a:cubicBezTo>
                      <a:pt x="18685" y="5309"/>
                      <a:pt x="17417" y="3909"/>
                      <a:pt x="15790" y="3077"/>
                    </a:cubicBezTo>
                    <a:cubicBezTo>
                      <a:pt x="16081" y="2806"/>
                      <a:pt x="16349" y="2503"/>
                      <a:pt x="16622" y="2215"/>
                    </a:cubicBezTo>
                    <a:cubicBezTo>
                      <a:pt x="16930" y="1890"/>
                      <a:pt x="17270" y="1578"/>
                      <a:pt x="17530" y="1212"/>
                    </a:cubicBezTo>
                    <a:cubicBezTo>
                      <a:pt x="17676" y="1005"/>
                      <a:pt x="17479" y="808"/>
                      <a:pt x="17277" y="808"/>
                    </a:cubicBezTo>
                    <a:cubicBezTo>
                      <a:pt x="17212" y="808"/>
                      <a:pt x="17147" y="828"/>
                      <a:pt x="17092" y="875"/>
                    </a:cubicBezTo>
                    <a:cubicBezTo>
                      <a:pt x="16731" y="1181"/>
                      <a:pt x="16433" y="1584"/>
                      <a:pt x="16119" y="1941"/>
                    </a:cubicBezTo>
                    <a:cubicBezTo>
                      <a:pt x="15854" y="2243"/>
                      <a:pt x="15576" y="2540"/>
                      <a:pt x="15337" y="2863"/>
                    </a:cubicBezTo>
                    <a:cubicBezTo>
                      <a:pt x="14496" y="2503"/>
                      <a:pt x="13595" y="2299"/>
                      <a:pt x="12681" y="2264"/>
                    </a:cubicBezTo>
                    <a:cubicBezTo>
                      <a:pt x="12569" y="2260"/>
                      <a:pt x="12457" y="2258"/>
                      <a:pt x="12345" y="2258"/>
                    </a:cubicBezTo>
                    <a:cubicBezTo>
                      <a:pt x="11308" y="2258"/>
                      <a:pt x="10278" y="2443"/>
                      <a:pt x="9305" y="2805"/>
                    </a:cubicBezTo>
                    <a:cubicBezTo>
                      <a:pt x="9128" y="1930"/>
                      <a:pt x="8930" y="968"/>
                      <a:pt x="8575" y="152"/>
                    </a:cubicBezTo>
                    <a:cubicBezTo>
                      <a:pt x="8528" y="45"/>
                      <a:pt x="8451" y="1"/>
                      <a:pt x="8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362;p23"/>
            <p:cNvGrpSpPr/>
            <p:nvPr/>
          </p:nvGrpSpPr>
          <p:grpSpPr>
            <a:xfrm>
              <a:off x="10614583" y="586342"/>
              <a:ext cx="1450908" cy="811472"/>
              <a:chOff x="3168309" y="474596"/>
              <a:chExt cx="1088181" cy="608604"/>
            </a:xfrm>
          </p:grpSpPr>
          <p:grpSp>
            <p:nvGrpSpPr>
              <p:cNvPr id="147" name="Google Shape;363;p23"/>
              <p:cNvGrpSpPr/>
              <p:nvPr/>
            </p:nvGrpSpPr>
            <p:grpSpPr>
              <a:xfrm>
                <a:off x="3168309" y="517749"/>
                <a:ext cx="1084309" cy="565452"/>
                <a:chOff x="3168309" y="517749"/>
                <a:chExt cx="1084309" cy="565452"/>
              </a:xfrm>
            </p:grpSpPr>
            <p:sp>
              <p:nvSpPr>
                <p:cNvPr id="151" name="Google Shape;364;p23"/>
                <p:cNvSpPr/>
                <p:nvPr/>
              </p:nvSpPr>
              <p:spPr>
                <a:xfrm>
                  <a:off x="3179726" y="531913"/>
                  <a:ext cx="1066571" cy="53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30" h="16148" extrusionOk="0">
                      <a:moveTo>
                        <a:pt x="22013" y="0"/>
                      </a:moveTo>
                      <a:cubicBezTo>
                        <a:pt x="20179" y="0"/>
                        <a:pt x="18037" y="563"/>
                        <a:pt x="16955" y="1789"/>
                      </a:cubicBezTo>
                      <a:cubicBezTo>
                        <a:pt x="16780" y="1988"/>
                        <a:pt x="16633" y="2210"/>
                        <a:pt x="16520" y="2449"/>
                      </a:cubicBezTo>
                      <a:cubicBezTo>
                        <a:pt x="16033" y="2843"/>
                        <a:pt x="15581" y="3278"/>
                        <a:pt x="15170" y="3750"/>
                      </a:cubicBezTo>
                      <a:cubicBezTo>
                        <a:pt x="14976" y="3973"/>
                        <a:pt x="14829" y="4232"/>
                        <a:pt x="14737" y="4514"/>
                      </a:cubicBezTo>
                      <a:cubicBezTo>
                        <a:pt x="14258" y="4643"/>
                        <a:pt x="13820" y="4950"/>
                        <a:pt x="13526" y="5479"/>
                      </a:cubicBezTo>
                      <a:cubicBezTo>
                        <a:pt x="13469" y="5583"/>
                        <a:pt x="13403" y="5704"/>
                        <a:pt x="13333" y="5836"/>
                      </a:cubicBezTo>
                      <a:cubicBezTo>
                        <a:pt x="12240" y="3949"/>
                        <a:pt x="10659" y="2446"/>
                        <a:pt x="8225" y="2446"/>
                      </a:cubicBezTo>
                      <a:cubicBezTo>
                        <a:pt x="8215" y="2446"/>
                        <a:pt x="8206" y="2446"/>
                        <a:pt x="8196" y="2446"/>
                      </a:cubicBezTo>
                      <a:cubicBezTo>
                        <a:pt x="6473" y="2456"/>
                        <a:pt x="5287" y="3270"/>
                        <a:pt x="4544" y="4450"/>
                      </a:cubicBezTo>
                      <a:cubicBezTo>
                        <a:pt x="3854" y="4735"/>
                        <a:pt x="3324" y="5369"/>
                        <a:pt x="3334" y="6366"/>
                      </a:cubicBezTo>
                      <a:cubicBezTo>
                        <a:pt x="3350" y="7729"/>
                        <a:pt x="3437" y="9078"/>
                        <a:pt x="3573" y="10426"/>
                      </a:cubicBezTo>
                      <a:cubicBezTo>
                        <a:pt x="3336" y="10400"/>
                        <a:pt x="3098" y="10378"/>
                        <a:pt x="2861" y="10351"/>
                      </a:cubicBezTo>
                      <a:cubicBezTo>
                        <a:pt x="2779" y="10341"/>
                        <a:pt x="2700" y="10337"/>
                        <a:pt x="2622" y="10337"/>
                      </a:cubicBezTo>
                      <a:cubicBezTo>
                        <a:pt x="408" y="10337"/>
                        <a:pt x="0" y="14107"/>
                        <a:pt x="2285" y="14601"/>
                      </a:cubicBezTo>
                      <a:cubicBezTo>
                        <a:pt x="2945" y="14743"/>
                        <a:pt x="3575" y="14817"/>
                        <a:pt x="4197" y="14818"/>
                      </a:cubicBezTo>
                      <a:cubicBezTo>
                        <a:pt x="12530" y="15713"/>
                        <a:pt x="20909" y="15943"/>
                        <a:pt x="29283" y="16146"/>
                      </a:cubicBezTo>
                      <a:cubicBezTo>
                        <a:pt x="29301" y="16147"/>
                        <a:pt x="29320" y="16147"/>
                        <a:pt x="29338" y="16147"/>
                      </a:cubicBezTo>
                      <a:cubicBezTo>
                        <a:pt x="31712" y="16147"/>
                        <a:pt x="32229" y="12465"/>
                        <a:pt x="29858" y="11896"/>
                      </a:cubicBezTo>
                      <a:lnTo>
                        <a:pt x="27828" y="11409"/>
                      </a:lnTo>
                      <a:cubicBezTo>
                        <a:pt x="28227" y="10547"/>
                        <a:pt x="28410" y="9530"/>
                        <a:pt x="28544" y="8530"/>
                      </a:cubicBezTo>
                      <a:cubicBezTo>
                        <a:pt x="28840" y="6353"/>
                        <a:pt x="28590" y="4111"/>
                        <a:pt x="27128" y="2439"/>
                      </a:cubicBezTo>
                      <a:cubicBezTo>
                        <a:pt x="26290" y="1296"/>
                        <a:pt x="25049" y="489"/>
                        <a:pt x="23596" y="161"/>
                      </a:cubicBezTo>
                      <a:cubicBezTo>
                        <a:pt x="23126" y="55"/>
                        <a:pt x="22584" y="0"/>
                        <a:pt x="220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40">
                    <a:buClr>
                      <a:srgbClr val="000000"/>
                    </a:buClr>
                    <a:defRPr/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365;p23"/>
                <p:cNvSpPr/>
                <p:nvPr/>
              </p:nvSpPr>
              <p:spPr>
                <a:xfrm>
                  <a:off x="3168309" y="517749"/>
                  <a:ext cx="1084309" cy="56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6" h="17087" extrusionOk="0">
                      <a:moveTo>
                        <a:pt x="22601" y="764"/>
                      </a:moveTo>
                      <a:cubicBezTo>
                        <a:pt x="23317" y="764"/>
                        <a:pt x="24030" y="884"/>
                        <a:pt x="24717" y="1145"/>
                      </a:cubicBezTo>
                      <a:cubicBezTo>
                        <a:pt x="29369" y="2914"/>
                        <a:pt x="29387" y="8595"/>
                        <a:pt x="27194" y="12263"/>
                      </a:cubicBezTo>
                      <a:cubicBezTo>
                        <a:pt x="27017" y="12559"/>
                        <a:pt x="27279" y="12832"/>
                        <a:pt x="27543" y="12832"/>
                      </a:cubicBezTo>
                      <a:cubicBezTo>
                        <a:pt x="27638" y="12832"/>
                        <a:pt x="27733" y="12797"/>
                        <a:pt x="27808" y="12713"/>
                      </a:cubicBezTo>
                      <a:cubicBezTo>
                        <a:pt x="28352" y="12496"/>
                        <a:pt x="28936" y="12316"/>
                        <a:pt x="29506" y="12316"/>
                      </a:cubicBezTo>
                      <a:cubicBezTo>
                        <a:pt x="29983" y="12316"/>
                        <a:pt x="30449" y="12442"/>
                        <a:pt x="30871" y="12778"/>
                      </a:cubicBezTo>
                      <a:cubicBezTo>
                        <a:pt x="32152" y="13795"/>
                        <a:pt x="31389" y="15110"/>
                        <a:pt x="30700" y="16221"/>
                      </a:cubicBezTo>
                      <a:cubicBezTo>
                        <a:pt x="30683" y="16250"/>
                        <a:pt x="30671" y="16280"/>
                        <a:pt x="30666" y="16314"/>
                      </a:cubicBezTo>
                      <a:cubicBezTo>
                        <a:pt x="21461" y="16052"/>
                        <a:pt x="12267" y="15571"/>
                        <a:pt x="3067" y="15231"/>
                      </a:cubicBezTo>
                      <a:cubicBezTo>
                        <a:pt x="3058" y="15217"/>
                        <a:pt x="3045" y="15207"/>
                        <a:pt x="3033" y="15196"/>
                      </a:cubicBezTo>
                      <a:cubicBezTo>
                        <a:pt x="2090" y="14522"/>
                        <a:pt x="1143" y="13517"/>
                        <a:pt x="1388" y="12257"/>
                      </a:cubicBezTo>
                      <a:cubicBezTo>
                        <a:pt x="1542" y="11464"/>
                        <a:pt x="2140" y="10988"/>
                        <a:pt x="2774" y="10988"/>
                      </a:cubicBezTo>
                      <a:cubicBezTo>
                        <a:pt x="3156" y="10988"/>
                        <a:pt x="3550" y="11161"/>
                        <a:pt x="3868" y="11542"/>
                      </a:cubicBezTo>
                      <a:cubicBezTo>
                        <a:pt x="3871" y="11545"/>
                        <a:pt x="3874" y="11545"/>
                        <a:pt x="3877" y="11548"/>
                      </a:cubicBezTo>
                      <a:cubicBezTo>
                        <a:pt x="3894" y="11584"/>
                        <a:pt x="3908" y="11621"/>
                        <a:pt x="3924" y="11658"/>
                      </a:cubicBezTo>
                      <a:cubicBezTo>
                        <a:pt x="3971" y="11754"/>
                        <a:pt x="4057" y="11794"/>
                        <a:pt x="4147" y="11794"/>
                      </a:cubicBezTo>
                      <a:cubicBezTo>
                        <a:pt x="4323" y="11794"/>
                        <a:pt x="4512" y="11639"/>
                        <a:pt x="4439" y="11441"/>
                      </a:cubicBezTo>
                      <a:cubicBezTo>
                        <a:pt x="3313" y="8367"/>
                        <a:pt x="3382" y="4881"/>
                        <a:pt x="6859" y="3409"/>
                      </a:cubicBezTo>
                      <a:cubicBezTo>
                        <a:pt x="7480" y="3146"/>
                        <a:pt x="8095" y="3026"/>
                        <a:pt x="8687" y="3026"/>
                      </a:cubicBezTo>
                      <a:cubicBezTo>
                        <a:pt x="11160" y="3026"/>
                        <a:pt x="13229" y="5123"/>
                        <a:pt x="13688" y="7659"/>
                      </a:cubicBezTo>
                      <a:cubicBezTo>
                        <a:pt x="13719" y="7827"/>
                        <a:pt x="13862" y="7904"/>
                        <a:pt x="14009" y="7904"/>
                      </a:cubicBezTo>
                      <a:cubicBezTo>
                        <a:pt x="14193" y="7904"/>
                        <a:pt x="14382" y="7783"/>
                        <a:pt x="14364" y="7569"/>
                      </a:cubicBezTo>
                      <a:cubicBezTo>
                        <a:pt x="14353" y="7446"/>
                        <a:pt x="14338" y="7325"/>
                        <a:pt x="14319" y="7204"/>
                      </a:cubicBezTo>
                      <a:cubicBezTo>
                        <a:pt x="15288" y="3822"/>
                        <a:pt x="18986" y="764"/>
                        <a:pt x="22601" y="764"/>
                      </a:cubicBezTo>
                      <a:close/>
                      <a:moveTo>
                        <a:pt x="22670" y="0"/>
                      </a:moveTo>
                      <a:cubicBezTo>
                        <a:pt x="19011" y="0"/>
                        <a:pt x="15203" y="2784"/>
                        <a:pt x="14077" y="6233"/>
                      </a:cubicBezTo>
                      <a:cubicBezTo>
                        <a:pt x="13279" y="3933"/>
                        <a:pt x="11034" y="2265"/>
                        <a:pt x="8622" y="2265"/>
                      </a:cubicBezTo>
                      <a:cubicBezTo>
                        <a:pt x="8030" y="2265"/>
                        <a:pt x="7428" y="2365"/>
                        <a:pt x="6834" y="2582"/>
                      </a:cubicBezTo>
                      <a:cubicBezTo>
                        <a:pt x="3352" y="3851"/>
                        <a:pt x="2472" y="7230"/>
                        <a:pt x="3419" y="10359"/>
                      </a:cubicBezTo>
                      <a:cubicBezTo>
                        <a:pt x="3233" y="10296"/>
                        <a:pt x="3034" y="10266"/>
                        <a:pt x="2833" y="10266"/>
                      </a:cubicBezTo>
                      <a:cubicBezTo>
                        <a:pt x="2096" y="10266"/>
                        <a:pt x="1320" y="10671"/>
                        <a:pt x="953" y="11332"/>
                      </a:cubicBezTo>
                      <a:cubicBezTo>
                        <a:pt x="0" y="13046"/>
                        <a:pt x="1273" y="14830"/>
                        <a:pt x="2763" y="15658"/>
                      </a:cubicBezTo>
                      <a:cubicBezTo>
                        <a:pt x="2767" y="15662"/>
                        <a:pt x="2771" y="15660"/>
                        <a:pt x="2776" y="15663"/>
                      </a:cubicBezTo>
                      <a:cubicBezTo>
                        <a:pt x="2816" y="15698"/>
                        <a:pt x="2866" y="15720"/>
                        <a:pt x="2920" y="15724"/>
                      </a:cubicBezTo>
                      <a:cubicBezTo>
                        <a:pt x="12190" y="16507"/>
                        <a:pt x="21512" y="16838"/>
                        <a:pt x="30810" y="17086"/>
                      </a:cubicBezTo>
                      <a:cubicBezTo>
                        <a:pt x="30814" y="17086"/>
                        <a:pt x="30818" y="17086"/>
                        <a:pt x="30822" y="17086"/>
                      </a:cubicBezTo>
                      <a:cubicBezTo>
                        <a:pt x="31106" y="17086"/>
                        <a:pt x="31217" y="16826"/>
                        <a:pt x="31164" y="16608"/>
                      </a:cubicBezTo>
                      <a:cubicBezTo>
                        <a:pt x="31168" y="16602"/>
                        <a:pt x="31176" y="16599"/>
                        <a:pt x="31181" y="16593"/>
                      </a:cubicBezTo>
                      <a:cubicBezTo>
                        <a:pt x="32101" y="15401"/>
                        <a:pt x="32766" y="13811"/>
                        <a:pt x="31560" y="12563"/>
                      </a:cubicBezTo>
                      <a:cubicBezTo>
                        <a:pt x="30999" y="11982"/>
                        <a:pt x="30256" y="11725"/>
                        <a:pt x="29499" y="11725"/>
                      </a:cubicBezTo>
                      <a:cubicBezTo>
                        <a:pt x="29075" y="11725"/>
                        <a:pt x="28647" y="11805"/>
                        <a:pt x="28243" y="11954"/>
                      </a:cubicBezTo>
                      <a:cubicBezTo>
                        <a:pt x="30275" y="7939"/>
                        <a:pt x="29802" y="2266"/>
                        <a:pt x="25042" y="430"/>
                      </a:cubicBezTo>
                      <a:cubicBezTo>
                        <a:pt x="24279" y="136"/>
                        <a:pt x="23478" y="0"/>
                        <a:pt x="226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40">
                    <a:buClr>
                      <a:srgbClr val="000000"/>
                    </a:buClr>
                    <a:defRPr/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" name="Google Shape;366;p23"/>
              <p:cNvGrpSpPr/>
              <p:nvPr/>
            </p:nvGrpSpPr>
            <p:grpSpPr>
              <a:xfrm>
                <a:off x="4114622" y="474596"/>
                <a:ext cx="141868" cy="100403"/>
                <a:chOff x="4114622" y="474596"/>
                <a:chExt cx="141868" cy="100403"/>
              </a:xfrm>
            </p:grpSpPr>
            <p:sp>
              <p:nvSpPr>
                <p:cNvPr id="149" name="Google Shape;367;p23"/>
                <p:cNvSpPr/>
                <p:nvPr/>
              </p:nvSpPr>
              <p:spPr>
                <a:xfrm>
                  <a:off x="4114622" y="474596"/>
                  <a:ext cx="70851" cy="90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2745" extrusionOk="0">
                      <a:moveTo>
                        <a:pt x="117" y="0"/>
                      </a:moveTo>
                      <a:cubicBezTo>
                        <a:pt x="43" y="0"/>
                        <a:pt x="0" y="122"/>
                        <a:pt x="77" y="158"/>
                      </a:cubicBezTo>
                      <a:cubicBezTo>
                        <a:pt x="1111" y="639"/>
                        <a:pt x="1641" y="1527"/>
                        <a:pt x="1802" y="2624"/>
                      </a:cubicBezTo>
                      <a:cubicBezTo>
                        <a:pt x="1814" y="2707"/>
                        <a:pt x="1883" y="2745"/>
                        <a:pt x="1954" y="2745"/>
                      </a:cubicBezTo>
                      <a:cubicBezTo>
                        <a:pt x="2045" y="2745"/>
                        <a:pt x="2140" y="2685"/>
                        <a:pt x="2134" y="2579"/>
                      </a:cubicBezTo>
                      <a:cubicBezTo>
                        <a:pt x="2071" y="1420"/>
                        <a:pt x="1205" y="403"/>
                        <a:pt x="142" y="5"/>
                      </a:cubicBezTo>
                      <a:cubicBezTo>
                        <a:pt x="133" y="2"/>
                        <a:pt x="125" y="0"/>
                        <a:pt x="1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40">
                    <a:buClr>
                      <a:srgbClr val="000000"/>
                    </a:buClr>
                    <a:defRPr/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368;p23"/>
                <p:cNvSpPr/>
                <p:nvPr/>
              </p:nvSpPr>
              <p:spPr>
                <a:xfrm>
                  <a:off x="4199339" y="480752"/>
                  <a:ext cx="57151" cy="9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2848" extrusionOk="0">
                      <a:moveTo>
                        <a:pt x="207" y="1"/>
                      </a:moveTo>
                      <a:cubicBezTo>
                        <a:pt x="75" y="1"/>
                        <a:pt x="0" y="200"/>
                        <a:pt x="132" y="300"/>
                      </a:cubicBezTo>
                      <a:cubicBezTo>
                        <a:pt x="898" y="879"/>
                        <a:pt x="1182" y="1693"/>
                        <a:pt x="1121" y="2626"/>
                      </a:cubicBezTo>
                      <a:cubicBezTo>
                        <a:pt x="1113" y="2766"/>
                        <a:pt x="1240" y="2847"/>
                        <a:pt x="1361" y="2847"/>
                      </a:cubicBezTo>
                      <a:cubicBezTo>
                        <a:pt x="1456" y="2847"/>
                        <a:pt x="1546" y="2797"/>
                        <a:pt x="1564" y="2686"/>
                      </a:cubicBezTo>
                      <a:cubicBezTo>
                        <a:pt x="1726" y="1643"/>
                        <a:pt x="1184" y="572"/>
                        <a:pt x="291" y="27"/>
                      </a:cubicBezTo>
                      <a:cubicBezTo>
                        <a:pt x="261" y="9"/>
                        <a:pt x="233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40">
                    <a:buClr>
                      <a:srgbClr val="000000"/>
                    </a:buClr>
                    <a:defRPr/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4" name="Google Shape;892;p32"/>
          <p:cNvSpPr/>
          <p:nvPr/>
        </p:nvSpPr>
        <p:spPr>
          <a:xfrm rot="11050121">
            <a:off x="6903697" y="1397072"/>
            <a:ext cx="4914425" cy="2640033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>
              <a:defRPr/>
            </a:pPr>
            <a:endParaRPr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5" name="Google Shape;448;p23"/>
          <p:cNvGrpSpPr/>
          <p:nvPr/>
        </p:nvGrpSpPr>
        <p:grpSpPr>
          <a:xfrm rot="449218">
            <a:off x="9767869" y="5427129"/>
            <a:ext cx="1821764" cy="1286799"/>
            <a:chOff x="4368" y="4500332"/>
            <a:chExt cx="1550979" cy="1347924"/>
          </a:xfrm>
        </p:grpSpPr>
        <p:grpSp>
          <p:nvGrpSpPr>
            <p:cNvPr id="166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169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979;p45"/>
          <p:cNvGrpSpPr/>
          <p:nvPr/>
        </p:nvGrpSpPr>
        <p:grpSpPr>
          <a:xfrm>
            <a:off x="7992701" y="4327161"/>
            <a:ext cx="1216849" cy="1710455"/>
            <a:chOff x="2475306" y="2531490"/>
            <a:chExt cx="1411927" cy="1922354"/>
          </a:xfrm>
        </p:grpSpPr>
        <p:grpSp>
          <p:nvGrpSpPr>
            <p:cNvPr id="181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89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84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83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5952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C279E3C6-AF70-4A1B-BE70-5D93725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1" y="4043363"/>
            <a:ext cx="4691063" cy="277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D511059C-F70E-4FEF-B4A2-E6982AD12E80}"/>
              </a:ext>
            </a:extLst>
          </p:cNvPr>
          <p:cNvGrpSpPr>
            <a:grpSpLocks/>
          </p:cNvGrpSpPr>
          <p:nvPr/>
        </p:nvGrpSpPr>
        <p:grpSpPr bwMode="auto">
          <a:xfrm>
            <a:off x="2327520" y="5335589"/>
            <a:ext cx="1940952" cy="1455087"/>
            <a:chOff x="1990582" y="4914596"/>
            <a:chExt cx="1941154" cy="1454970"/>
          </a:xfrm>
        </p:grpSpPr>
        <p:pic>
          <p:nvPicPr>
            <p:cNvPr id="2062" name="Picture 2">
              <a:extLst>
                <a:ext uri="{FF2B5EF4-FFF2-40B4-BE49-F238E27FC236}">
                  <a16:creationId xmlns:a16="http://schemas.microsoft.com/office/drawing/2014/main" id="{99BF15A7-7502-478C-AF84-3CC9C99EAA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9" t="13156" r="3916" b="23739"/>
            <a:stretch/>
          </p:blipFill>
          <p:spPr bwMode="auto">
            <a:xfrm>
              <a:off x="1990582" y="4914596"/>
              <a:ext cx="1941154" cy="145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9219208E-921D-42C2-97BE-F92A6DEAD878}"/>
                </a:ext>
              </a:extLst>
            </p:cNvPr>
            <p:cNvSpPr txBox="1"/>
            <p:nvPr/>
          </p:nvSpPr>
          <p:spPr>
            <a:xfrm>
              <a:off x="2646525" y="5381700"/>
              <a:ext cx="620778" cy="861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1DB22CFF-8FBE-419B-9C72-E00889A861D7}"/>
              </a:ext>
            </a:extLst>
          </p:cNvPr>
          <p:cNvGrpSpPr>
            <a:grpSpLocks/>
          </p:cNvGrpSpPr>
          <p:nvPr/>
        </p:nvGrpSpPr>
        <p:grpSpPr bwMode="auto">
          <a:xfrm>
            <a:off x="8761414" y="4388806"/>
            <a:ext cx="1765300" cy="1482725"/>
            <a:chOff x="9311739" y="5390786"/>
            <a:chExt cx="1291667" cy="1085934"/>
          </a:xfrm>
        </p:grpSpPr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857B6D15-3E28-418A-A143-4E75E5DAA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739" y="5390786"/>
              <a:ext cx="1291667" cy="108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hlinkClick r:id="rId6" action="ppaction://hlinksldjump"/>
              <a:extLst>
                <a:ext uri="{FF2B5EF4-FFF2-40B4-BE49-F238E27FC236}">
                  <a16:creationId xmlns:a16="http://schemas.microsoft.com/office/drawing/2014/main" id="{C69EAB96-0346-4F2A-A2E7-363D695F5DDE}"/>
                </a:ext>
              </a:extLst>
            </p:cNvPr>
            <p:cNvSpPr txBox="1"/>
            <p:nvPr/>
          </p:nvSpPr>
          <p:spPr>
            <a:xfrm>
              <a:off x="9784498" y="5672152"/>
              <a:ext cx="540131" cy="631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/>
                </a:rPr>
                <a:t>4</a:t>
              </a:r>
              <a:endPara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08A2463B-4D3F-4C12-AD52-4AF4EF1FAFBD}"/>
              </a:ext>
            </a:extLst>
          </p:cNvPr>
          <p:cNvGrpSpPr>
            <a:grpSpLocks/>
          </p:cNvGrpSpPr>
          <p:nvPr/>
        </p:nvGrpSpPr>
        <p:grpSpPr bwMode="auto">
          <a:xfrm>
            <a:off x="1185425" y="4237361"/>
            <a:ext cx="1557339" cy="1598612"/>
            <a:chOff x="302068" y="5289569"/>
            <a:chExt cx="1164766" cy="1097969"/>
          </a:xfrm>
        </p:grpSpPr>
        <p:pic>
          <p:nvPicPr>
            <p:cNvPr id="2066" name="Picture 4">
              <a:extLst>
                <a:ext uri="{FF2B5EF4-FFF2-40B4-BE49-F238E27FC236}">
                  <a16:creationId xmlns:a16="http://schemas.microsoft.com/office/drawing/2014/main" id="{F05FD3B8-2EA3-402B-8579-16AD4E863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68" y="5289569"/>
              <a:ext cx="1164766" cy="109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7" name="TextBox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255ED7D2-8A74-42B4-A56E-A4850A996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940" y="5585586"/>
              <a:ext cx="539261" cy="66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5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06DBC572-ABC2-431C-87B1-9F58B8743EB3}"/>
              </a:ext>
            </a:extLst>
          </p:cNvPr>
          <p:cNvGrpSpPr>
            <a:grpSpLocks/>
          </p:cNvGrpSpPr>
          <p:nvPr/>
        </p:nvGrpSpPr>
        <p:grpSpPr bwMode="auto">
          <a:xfrm>
            <a:off x="10229439" y="5376872"/>
            <a:ext cx="1497012" cy="1482725"/>
            <a:chOff x="10695038" y="5377031"/>
            <a:chExt cx="1193893" cy="1135691"/>
          </a:xfrm>
        </p:grpSpPr>
        <p:pic>
          <p:nvPicPr>
            <p:cNvPr id="2058" name="Picture 14">
              <a:extLst>
                <a:ext uri="{FF2B5EF4-FFF2-40B4-BE49-F238E27FC236}">
                  <a16:creationId xmlns:a16="http://schemas.microsoft.com/office/drawing/2014/main" id="{088EC98B-97DB-46C6-BC47-5A67046B0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038" y="5377031"/>
              <a:ext cx="1193893" cy="113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>
              <a:hlinkClick r:id="rId10" action="ppaction://hlinksldjump"/>
              <a:extLst>
                <a:ext uri="{FF2B5EF4-FFF2-40B4-BE49-F238E27FC236}">
                  <a16:creationId xmlns:a16="http://schemas.microsoft.com/office/drawing/2014/main" id="{6E9DD442-2A21-459B-9DD5-BE687AF15F91}"/>
                </a:ext>
              </a:extLst>
            </p:cNvPr>
            <p:cNvSpPr txBox="1"/>
            <p:nvPr/>
          </p:nvSpPr>
          <p:spPr>
            <a:xfrm>
              <a:off x="10862158" y="5733302"/>
              <a:ext cx="539341" cy="660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0" action="ppaction://hlinksldjump"/>
                </a:rPr>
                <a:t>5</a:t>
              </a:r>
              <a:endPara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6" name="Hộp Văn bản 1">
            <a:extLst>
              <a:ext uri="{FF2B5EF4-FFF2-40B4-BE49-F238E27FC236}">
                <a16:creationId xmlns:a16="http://schemas.microsoft.com/office/drawing/2014/main" id="{E125B723-7320-4E70-8917-45CDEAB2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749301"/>
            <a:ext cx="6745288" cy="1569660"/>
          </a:xfrm>
          <a:prstGeom prst="rect">
            <a:avLst/>
          </a:prstGeom>
          <a:solidFill>
            <a:srgbClr val="0F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9600" dirty="0">
                <a:solidFill>
                  <a:prstClr val="white"/>
                </a:solidFill>
                <a:latin typeface="Arial" panose="020B0604020202020204" pitchFamily="34" charset="0"/>
              </a:rPr>
              <a:t>TOÁN</a:t>
            </a:r>
            <a:endParaRPr lang="vi-VN" altLang="vi-VN" sz="96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057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D76E6F6-4997-4365-90CC-8323A9471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5220" r="19160" b="6013"/>
          <a:stretch/>
        </p:blipFill>
        <p:spPr bwMode="auto">
          <a:xfrm flipH="1">
            <a:off x="10100881" y="1520190"/>
            <a:ext cx="1927859" cy="379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9982FA15-4CA1-4CA2-BF0F-977A87C33161}"/>
              </a:ext>
            </a:extLst>
          </p:cNvPr>
          <p:cNvGrpSpPr/>
          <p:nvPr/>
        </p:nvGrpSpPr>
        <p:grpSpPr>
          <a:xfrm>
            <a:off x="224235" y="5210711"/>
            <a:ext cx="1557339" cy="1594325"/>
            <a:chOff x="1052766" y="3565464"/>
            <a:chExt cx="1557338" cy="1594325"/>
          </a:xfrm>
        </p:grpSpPr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8EDF4FBE-245D-4E45-AEB7-CD670C46D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66" y="3565464"/>
              <a:ext cx="1557338" cy="1594325"/>
            </a:xfrm>
            <a:prstGeom prst="rect">
              <a:avLst/>
            </a:prstGeom>
          </p:spPr>
        </p:pic>
        <p:sp>
          <p:nvSpPr>
            <p:cNvPr id="2065" name="TextBox 22">
              <a:hlinkClick r:id="rId8" action="ppaction://hlinksldjump"/>
              <a:extLst>
                <a:ext uri="{FF2B5EF4-FFF2-40B4-BE49-F238E27FC236}">
                  <a16:creationId xmlns:a16="http://schemas.microsoft.com/office/drawing/2014/main" id="{B8B9F040-F07D-4A4F-9BD6-73080E14D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944" y="4026339"/>
              <a:ext cx="593278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" name="Nút Hành động: Đến Phần cuối 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DDE284A-5347-42B0-9217-6F993C78E1E3}"/>
              </a:ext>
            </a:extLst>
          </p:cNvPr>
          <p:cNvSpPr/>
          <p:nvPr/>
        </p:nvSpPr>
        <p:spPr>
          <a:xfrm>
            <a:off x="11727927" y="6396283"/>
            <a:ext cx="479677" cy="422031"/>
          </a:xfrm>
          <a:prstGeom prst="actionButtonE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5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032" y="211382"/>
            <a:ext cx="10990723" cy="16804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1/ 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2 chục và 5 đơn vị được viết là: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300"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Calibri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8419" y="1308644"/>
            <a:ext cx="8496944" cy="52629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		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 	</a:t>
            </a:r>
          </a:p>
        </p:txBody>
      </p:sp>
      <p:sp>
        <p:nvSpPr>
          <p:cNvPr id="5" name="Oval 4"/>
          <p:cNvSpPr/>
          <p:nvPr/>
        </p:nvSpPr>
        <p:spPr>
          <a:xfrm>
            <a:off x="3253178" y="2503540"/>
            <a:ext cx="129614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3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032" y="211382"/>
            <a:ext cx="10990723" cy="16804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2/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300"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Calibri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2921" y="2876187"/>
            <a:ext cx="8496944" cy="52629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		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cm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 	</a:t>
            </a:r>
          </a:p>
        </p:txBody>
      </p:sp>
      <p:sp>
        <p:nvSpPr>
          <p:cNvPr id="5" name="Oval 4"/>
          <p:cNvSpPr/>
          <p:nvPr/>
        </p:nvSpPr>
        <p:spPr>
          <a:xfrm>
            <a:off x="3322451" y="4165916"/>
            <a:ext cx="129614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99" y="1428690"/>
            <a:ext cx="9347088" cy="1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032" y="211382"/>
            <a:ext cx="10990723" cy="16804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3/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hồ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300"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Calibri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459" y="1534427"/>
            <a:ext cx="8496944" cy="52629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		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 	</a:t>
            </a:r>
          </a:p>
        </p:txBody>
      </p:sp>
      <p:sp>
        <p:nvSpPr>
          <p:cNvPr id="5" name="Oval 4"/>
          <p:cNvSpPr/>
          <p:nvPr/>
        </p:nvSpPr>
        <p:spPr>
          <a:xfrm>
            <a:off x="2434175" y="1534425"/>
            <a:ext cx="129614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19" y="1937613"/>
            <a:ext cx="3878307" cy="31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032" y="211382"/>
            <a:ext cx="10990723" cy="24191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4/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tam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300"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Calibri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4497" y="1991627"/>
            <a:ext cx="8496944" cy="52629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		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 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        	</a:t>
            </a:r>
          </a:p>
        </p:txBody>
      </p:sp>
      <p:sp>
        <p:nvSpPr>
          <p:cNvPr id="5" name="Oval 4"/>
          <p:cNvSpPr/>
          <p:nvPr/>
        </p:nvSpPr>
        <p:spPr>
          <a:xfrm>
            <a:off x="2499491" y="3258623"/>
            <a:ext cx="129614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18" y="2207623"/>
            <a:ext cx="520960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10" y="241541"/>
            <a:ext cx="11181805" cy="112338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67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40095" y="1694408"/>
            <a:ext cx="8568952" cy="45243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A.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>
              <a:defRPr/>
            </a:pPr>
            <a:endParaRPr lang="vi-VN" sz="4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	B.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	C.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</a:p>
        </p:txBody>
      </p:sp>
      <p:sp>
        <p:nvSpPr>
          <p:cNvPr id="3" name="Oval 2"/>
          <p:cNvSpPr/>
          <p:nvPr/>
        </p:nvSpPr>
        <p:spPr>
          <a:xfrm>
            <a:off x="770709" y="4624253"/>
            <a:ext cx="1008112" cy="8546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83" y="425221"/>
            <a:ext cx="4868091" cy="56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10" y="241541"/>
            <a:ext cx="11181805" cy="258532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67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 </a:t>
            </a:r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73, 19, 42, 67 được sắp xếp theo thứ tự từ bé đến lớn là: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467" y="2554103"/>
            <a:ext cx="8568952" cy="45243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  <a:r>
              <a:rPr lang="vi-VN" sz="4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4800" dirty="0">
                <a:solidFill>
                  <a:prstClr val="black"/>
                </a:solidFill>
                <a:latin typeface="+mj-lt"/>
              </a:rPr>
              <a:t>73, 67, 42, 19</a:t>
            </a:r>
            <a:endParaRPr lang="en-US" sz="4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48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+mj-lt"/>
              </a:rPr>
              <a:t>		</a:t>
            </a:r>
            <a:r>
              <a:rPr lang="vi-VN" sz="4800" dirty="0">
                <a:solidFill>
                  <a:prstClr val="black"/>
                </a:solidFill>
                <a:latin typeface="+mj-lt"/>
              </a:rPr>
              <a:t>B. 	</a:t>
            </a:r>
            <a:r>
              <a:rPr lang="en-US" sz="4800" dirty="0">
                <a:solidFill>
                  <a:prstClr val="black"/>
                </a:solidFill>
                <a:latin typeface="+mj-lt"/>
              </a:rPr>
              <a:t>19, 42, 67, 73</a:t>
            </a:r>
            <a:endParaRPr lang="en-US" sz="4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+mj-lt"/>
              </a:rPr>
              <a:t>		</a:t>
            </a:r>
            <a:r>
              <a:rPr lang="vi-VN" sz="48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en-US" sz="4800" dirty="0">
                <a:solidFill>
                  <a:prstClr val="black"/>
                </a:solidFill>
                <a:latin typeface="+mj-lt"/>
              </a:rPr>
              <a:t>73, 19, 42, 67</a:t>
            </a:r>
            <a:r>
              <a:rPr lang="vi-VN" sz="4800" b="1" dirty="0">
                <a:solidFill>
                  <a:prstClr val="black"/>
                </a:solidFill>
                <a:latin typeface="+mj-lt"/>
              </a:rPr>
              <a:t>	</a:t>
            </a:r>
          </a:p>
          <a:p>
            <a:pPr>
              <a:defRPr/>
            </a:pPr>
            <a:r>
              <a:rPr lang="vi-VN" sz="4800" b="1" dirty="0">
                <a:solidFill>
                  <a:prstClr val="black"/>
                </a:solidFill>
                <a:latin typeface="Arial" panose="020B0604020202020204" pitchFamily="34" charset="0"/>
              </a:rPr>
              <a:t>	 	</a:t>
            </a:r>
          </a:p>
        </p:txBody>
      </p:sp>
      <p:sp>
        <p:nvSpPr>
          <p:cNvPr id="3" name="Oval 2"/>
          <p:cNvSpPr/>
          <p:nvPr/>
        </p:nvSpPr>
        <p:spPr>
          <a:xfrm>
            <a:off x="3940829" y="3954304"/>
            <a:ext cx="1008112" cy="998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544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HP001 4 hàng</vt:lpstr>
      <vt:lpstr>Noto Sans Symbols</vt:lpstr>
      <vt:lpstr>Permanent Marker</vt:lpstr>
      <vt:lpstr>Tahoma</vt:lpstr>
      <vt:lpstr>Times New Roman</vt:lpstr>
      <vt:lpstr>Trebuchet MS</vt:lpstr>
      <vt:lpstr>VNI-Times</vt:lpstr>
      <vt:lpstr>Wingdings 3</vt:lpstr>
      <vt:lpstr>Chủ đề Office</vt:lpstr>
      <vt:lpstr>1_Office Theme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 : Số?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74</cp:revision>
  <dcterms:created xsi:type="dcterms:W3CDTF">2021-09-06T11:27:35Z</dcterms:created>
  <dcterms:modified xsi:type="dcterms:W3CDTF">2021-09-28T08:56:18Z</dcterms:modified>
</cp:coreProperties>
</file>