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095" r:id="rId3"/>
    <p:sldId id="2007577108" r:id="rId4"/>
    <p:sldId id="2007577107" r:id="rId5"/>
    <p:sldId id="2007577109" r:id="rId6"/>
    <p:sldId id="2007577110" r:id="rId7"/>
    <p:sldId id="2007577111" r:id="rId8"/>
    <p:sldId id="2007577112" r:id="rId9"/>
    <p:sldId id="2007577113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4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75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1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26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4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9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20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503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6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2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01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19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4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5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(t2)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xmlns="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xmlns="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EC276FC-61A4-4DFE-B7B9-A067BEA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30" y="255754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706506-558E-46DC-AC3C-5E09EA990BB4}"/>
              </a:ext>
            </a:extLst>
          </p:cNvPr>
          <p:cNvGrpSpPr/>
          <p:nvPr/>
        </p:nvGrpSpPr>
        <p:grpSpPr>
          <a:xfrm>
            <a:off x="1055330" y="11242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A266A66-A358-4F5C-A715-F0C763C7F63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1F5D089-9C2E-4138-ABFD-4815911C93F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C71AF1-E6CD-42AE-8D66-DB62FF96AEF0}"/>
              </a:ext>
            </a:extLst>
          </p:cNvPr>
          <p:cNvSpPr txBox="1"/>
          <p:nvPr/>
        </p:nvSpPr>
        <p:spPr>
          <a:xfrm>
            <a:off x="1715525" y="1349342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CB9CD3-7FEA-455C-9A1A-79244B89D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42" y="2360324"/>
            <a:ext cx="4441879" cy="3907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529043-CA28-43D9-A3DA-40370CCE707F}"/>
              </a:ext>
            </a:extLst>
          </p:cNvPr>
          <p:cNvSpPr txBox="1"/>
          <p:nvPr/>
        </p:nvSpPr>
        <p:spPr>
          <a:xfrm>
            <a:off x="6080696" y="3164597"/>
            <a:ext cx="541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6DD2F7-8256-4044-A7CD-DB900262FEC9}"/>
              </a:ext>
            </a:extLst>
          </p:cNvPr>
          <p:cNvSpPr txBox="1"/>
          <p:nvPr/>
        </p:nvSpPr>
        <p:spPr>
          <a:xfrm>
            <a:off x="6080696" y="4474255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16290CD5-FC2B-47BA-9D48-782A783FEE70}"/>
              </a:ext>
            </a:extLst>
          </p:cNvPr>
          <p:cNvSpPr/>
          <p:nvPr/>
        </p:nvSpPr>
        <p:spPr>
          <a:xfrm>
            <a:off x="4194246" y="3107757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0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C7E08BA-FD22-4EFD-9B21-02117DEE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35" y="277020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21E302-067E-4911-BDD2-F7E2FB6BAB6C}"/>
              </a:ext>
            </a:extLst>
          </p:cNvPr>
          <p:cNvGrpSpPr/>
          <p:nvPr/>
        </p:nvGrpSpPr>
        <p:grpSpPr>
          <a:xfrm>
            <a:off x="991535" y="114549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56B1559B-6EFA-4E29-AEB8-2623102D89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7FABB0E-FA72-4DCC-8EBA-21EE8F288EB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1F06B2-3DF1-4D34-A8A9-153FE11B1E1F}"/>
              </a:ext>
            </a:extLst>
          </p:cNvPr>
          <p:cNvSpPr txBox="1"/>
          <p:nvPr/>
        </p:nvSpPr>
        <p:spPr>
          <a:xfrm>
            <a:off x="1651730" y="1370608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EA2CAD-670F-4936-96ED-96DE5B7E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21" y="2324715"/>
            <a:ext cx="4761100" cy="4348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B6D7D8-4311-4DF4-9051-0308779D3E45}"/>
              </a:ext>
            </a:extLst>
          </p:cNvPr>
          <p:cNvSpPr txBox="1"/>
          <p:nvPr/>
        </p:nvSpPr>
        <p:spPr>
          <a:xfrm>
            <a:off x="6396748" y="3096993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được: Khoảng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……………………..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v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88535E-5A67-4E2D-93A3-8F98FD4E3821}"/>
              </a:ext>
            </a:extLst>
          </p:cNvPr>
          <p:cNvSpPr txBox="1"/>
          <p:nvPr/>
        </p:nvSpPr>
        <p:spPr>
          <a:xfrm>
            <a:off x="6396749" y="4495521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63CA54-28FF-4B1F-B11E-D6CDC75AECA3}"/>
              </a:ext>
            </a:extLst>
          </p:cNvPr>
          <p:cNvSpPr/>
          <p:nvPr/>
        </p:nvSpPr>
        <p:spPr>
          <a:xfrm>
            <a:off x="8743512" y="4343513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38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FD74EDD7-BC7B-49A4-B4A7-4641C80A388F}"/>
              </a:ext>
            </a:extLst>
          </p:cNvPr>
          <p:cNvSpPr/>
          <p:nvPr/>
        </p:nvSpPr>
        <p:spPr>
          <a:xfrm>
            <a:off x="4636639" y="2902050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F2CF29-A864-4E4F-975F-E9F01719D943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C1C58D-25E1-4249-AECE-5B6504F7E7BD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2C8D1D3-82A1-4295-9442-281D9421BE6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A678407-CE19-4630-AB32-8ED2D64C589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48677D-6FD4-4B19-8554-1A1C2C06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75526D-E155-406E-84D6-80FAC19D3CF0}"/>
              </a:ext>
            </a:extLst>
          </p:cNvPr>
          <p:cNvSpPr txBox="1"/>
          <p:nvPr/>
        </p:nvSpPr>
        <p:spPr>
          <a:xfrm>
            <a:off x="1396092" y="4917306"/>
            <a:ext cx="1010936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được: Khoảng ……………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chua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6D4658-D5F4-419B-B336-5511C1B5A94E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đếm được: ………….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q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xmlns="" id="{4E87EE42-970A-4592-BA3D-624748E666ED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xmlns="" id="{31C858DC-E3EB-4524-8DAC-A697DC4576E1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6A35C3-215E-4404-92D6-9E1AC61E3154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42</a:t>
            </a:r>
          </a:p>
        </p:txBody>
      </p:sp>
      <p:sp>
        <p:nvSpPr>
          <p:cNvPr id="12" name="Cloud 11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0D026CC-7832-4E59-895F-9E3A296F4CD8}"/>
              </a:ext>
            </a:extLst>
          </p:cNvPr>
          <p:cNvGrpSpPr/>
          <p:nvPr/>
        </p:nvGrpSpPr>
        <p:grpSpPr>
          <a:xfrm>
            <a:off x="699363" y="957706"/>
            <a:ext cx="633900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3373BA7-B72B-4C35-86EC-CD5E2B21CA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34F4D0-B322-4C35-9AD4-4A97F12AA69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3FD30D-E7D9-41DC-B46D-ED190BFEA1BE}"/>
              </a:ext>
            </a:extLst>
          </p:cNvPr>
          <p:cNvSpPr txBox="1"/>
          <p:nvPr/>
        </p:nvSpPr>
        <p:spPr>
          <a:xfrm>
            <a:off x="1359559" y="1182815"/>
            <a:ext cx="135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C2D3222-6D89-4346-BA60-E2F6DFBB97A7}"/>
              </a:ext>
            </a:extLst>
          </p:cNvPr>
          <p:cNvGrpSpPr/>
          <p:nvPr/>
        </p:nvGrpSpPr>
        <p:grpSpPr>
          <a:xfrm>
            <a:off x="456376" y="2195069"/>
            <a:ext cx="11335556" cy="2630812"/>
            <a:chOff x="776085" y="2239825"/>
            <a:chExt cx="10833530" cy="26308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E6456A9-5F60-4F33-85AC-634F4652336E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a. Số 87 gồm 8 chục và 7 đơn vị viết là: 87  =  80  +  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223A675-2D6D-46DE-83FD-78153D52F3FD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b. Số 45 gồm       chục và     đơn vị viết là: 45 =       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7E59E68-3215-4478-9603-0F96AB9FCFD4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c. Số 63 gồm      chục và       đơn vị viết là:       = 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 </a:t>
              </a: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+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xmlns="" id="{2F0CB235-86B7-48E3-BCCF-ADFA922A8F4A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xmlns="" id="{2534D7CE-02DE-40F7-8A03-92B7179DBCD8}"/>
                </a:ext>
              </a:extLst>
            </p:cNvPr>
            <p:cNvSpPr/>
            <p:nvPr/>
          </p:nvSpPr>
          <p:spPr>
            <a:xfrm>
              <a:off x="5635186" y="3240881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xmlns="" id="{6E36EF7E-269E-41D4-A540-DFE444F0D3ED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xmlns="" id="{4233B167-751C-409D-A0DA-4079BD597780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xmlns="" id="{CC18712E-E577-41B3-9A49-C692569D8808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xmlns="" id="{FCFBD62C-4247-4B56-8EB8-37A3D9A88FBF}"/>
                </a:ext>
              </a:extLst>
            </p:cNvPr>
            <p:cNvSpPr/>
            <p:nvPr/>
          </p:nvSpPr>
          <p:spPr>
            <a:xfrm>
              <a:off x="5601268" y="427933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xmlns="" id="{617FC52F-B7D2-49D6-AC25-00464C0CA5C6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</a:t>
              </a:r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xmlns="" id="{8CF8DE67-DB7E-497E-9602-8B947110F562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   </a:t>
              </a:r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xmlns="" id="{AE0E1775-38F4-40F2-9C7D-D13D9B24FDC5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2EE3A090-CD6F-4EAD-8FA5-58C3640ADF60}"/>
              </a:ext>
            </a:extLst>
          </p:cNvPr>
          <p:cNvSpPr/>
          <p:nvPr/>
        </p:nvSpPr>
        <p:spPr>
          <a:xfrm>
            <a:off x="3194143" y="3187867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3DF25DE-DB3F-4B62-8630-20980DAE06EC}"/>
              </a:ext>
            </a:extLst>
          </p:cNvPr>
          <p:cNvSpPr/>
          <p:nvPr/>
        </p:nvSpPr>
        <p:spPr>
          <a:xfrm>
            <a:off x="5536732" y="320103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B3C762F0-D481-4756-BB86-BCDF42A25403}"/>
              </a:ext>
            </a:extLst>
          </p:cNvPr>
          <p:cNvSpPr/>
          <p:nvPr/>
        </p:nvSpPr>
        <p:spPr>
          <a:xfrm>
            <a:off x="9680241" y="3196202"/>
            <a:ext cx="739664" cy="58002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80DE89B-29D5-431D-9565-24A2961F812F}"/>
              </a:ext>
            </a:extLst>
          </p:cNvPr>
          <p:cNvSpPr/>
          <p:nvPr/>
        </p:nvSpPr>
        <p:spPr>
          <a:xfrm>
            <a:off x="10945339" y="3195002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FE2729D-566D-4452-9A97-2AA3C59EAB30}"/>
              </a:ext>
            </a:extLst>
          </p:cNvPr>
          <p:cNvSpPr/>
          <p:nvPr/>
        </p:nvSpPr>
        <p:spPr>
          <a:xfrm>
            <a:off x="3090697" y="420713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84798E4-358A-4E8B-97D5-496614C2CF64}"/>
              </a:ext>
            </a:extLst>
          </p:cNvPr>
          <p:cNvSpPr/>
          <p:nvPr/>
        </p:nvSpPr>
        <p:spPr>
          <a:xfrm>
            <a:off x="5502889" y="423457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EEB0121F-4050-42EA-8214-0A4B2E5E9B29}"/>
              </a:ext>
            </a:extLst>
          </p:cNvPr>
          <p:cNvSpPr/>
          <p:nvPr/>
        </p:nvSpPr>
        <p:spPr>
          <a:xfrm>
            <a:off x="8781028" y="4212060"/>
            <a:ext cx="712618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8A238B0-D57E-4933-A59F-67712E954FD6}"/>
              </a:ext>
            </a:extLst>
          </p:cNvPr>
          <p:cNvSpPr/>
          <p:nvPr/>
        </p:nvSpPr>
        <p:spPr>
          <a:xfrm>
            <a:off x="9956673" y="4216081"/>
            <a:ext cx="769734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240802BD-314E-414B-B59B-6CA1B976F018}"/>
              </a:ext>
            </a:extLst>
          </p:cNvPr>
          <p:cNvSpPr/>
          <p:nvPr/>
        </p:nvSpPr>
        <p:spPr>
          <a:xfrm>
            <a:off x="11076111" y="421331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28" name="Cloud 27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2CC65E-FF71-4022-89A8-C05397FA97B1}"/>
              </a:ext>
            </a:extLst>
          </p:cNvPr>
          <p:cNvGrpSpPr/>
          <p:nvPr/>
        </p:nvGrpSpPr>
        <p:grpSpPr>
          <a:xfrm>
            <a:off x="874760" y="25637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4118EA6-6BA0-4E3D-AAEF-05D5B73922A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DB38810-949B-4286-9D59-08584B6E422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A381D84-189F-4075-8D4F-1B705580FB7E}"/>
              </a:ext>
            </a:extLst>
          </p:cNvPr>
          <p:cNvGraphicFramePr>
            <a:graphicFrameLocks noGrp="1"/>
          </p:cNvGraphicFramePr>
          <p:nvPr/>
        </p:nvGraphicFramePr>
        <p:xfrm>
          <a:off x="4262907" y="884657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9290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26CD3-3944-420F-B6B1-2E6D20247AD9}"/>
              </a:ext>
            </a:extLst>
          </p:cNvPr>
          <p:cNvSpPr txBox="1"/>
          <p:nvPr/>
        </p:nvSpPr>
        <p:spPr>
          <a:xfrm>
            <a:off x="1209645" y="126877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2F447-9C60-47AA-A335-E51C971058A3}"/>
              </a:ext>
            </a:extLst>
          </p:cNvPr>
          <p:cNvSpPr txBox="1"/>
          <p:nvPr/>
        </p:nvSpPr>
        <p:spPr>
          <a:xfrm>
            <a:off x="1209645" y="2727988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8A4463-BDFF-4A0D-A9E2-0CF50BFD8651}"/>
              </a:ext>
            </a:extLst>
          </p:cNvPr>
          <p:cNvSpPr txBox="1"/>
          <p:nvPr/>
        </p:nvSpPr>
        <p:spPr>
          <a:xfrm>
            <a:off x="1209645" y="4203699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8A06B9-F05C-484E-9D15-85AEB2C875FC}"/>
              </a:ext>
            </a:extLst>
          </p:cNvPr>
          <p:cNvSpPr txBox="1"/>
          <p:nvPr/>
        </p:nvSpPr>
        <p:spPr>
          <a:xfrm>
            <a:off x="1209645" y="5662911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7457ABF-2C3E-4BE5-9EAE-A6F2A855306A}"/>
              </a:ext>
            </a:extLst>
          </p:cNvPr>
          <p:cNvGraphicFramePr>
            <a:graphicFrameLocks noGrp="1"/>
          </p:cNvGraphicFramePr>
          <p:nvPr/>
        </p:nvGraphicFramePr>
        <p:xfrm>
          <a:off x="5580887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D03886-6806-412D-B0E3-4F86F2C564CA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200369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D1AB938-7016-4971-AE8C-B5A0E2623CA5}"/>
              </a:ext>
            </a:extLst>
          </p:cNvPr>
          <p:cNvGraphicFramePr>
            <a:graphicFrameLocks noGrp="1"/>
          </p:cNvGraphicFramePr>
          <p:nvPr/>
        </p:nvGraphicFramePr>
        <p:xfrm>
          <a:off x="8219301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594B63A-9E4F-43FA-992F-EF8FDA1D5F1F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424319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48328-A9E7-4960-A2F5-13BC82590CAE}"/>
              </a:ext>
            </a:extLst>
          </p:cNvPr>
          <p:cNvSpPr txBox="1"/>
          <p:nvPr/>
        </p:nvSpPr>
        <p:spPr>
          <a:xfrm>
            <a:off x="1513785" y="340793"/>
            <a:ext cx="1027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a. Hãy lắp 4 miếng bìa A, B, C, D vào vị trí thích hợp trong bảng.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54F8A531-948D-468F-B090-53CEA0F480F1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99753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9DE27664-675E-4DAE-B3F5-897D06A3CAC5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242936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D3AAF863-7ED4-4A89-9878-DECFA80447C9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386119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7A31B060-DE12-49D1-AA02-A5BDB05F3C84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532156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080F3A-5579-4FE2-AB6D-A349665CC054}"/>
              </a:ext>
            </a:extLst>
          </p:cNvPr>
          <p:cNvSpPr/>
          <p:nvPr/>
        </p:nvSpPr>
        <p:spPr>
          <a:xfrm>
            <a:off x="6899908" y="4235176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0DDF2AF-7CCC-4158-8DA6-FF5630B54B05}"/>
              </a:ext>
            </a:extLst>
          </p:cNvPr>
          <p:cNvSpPr/>
          <p:nvPr/>
        </p:nvSpPr>
        <p:spPr>
          <a:xfrm>
            <a:off x="8217665" y="3106373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F44B0E3-04B0-43BF-8AF0-EDEEAF32EA44}"/>
              </a:ext>
            </a:extLst>
          </p:cNvPr>
          <p:cNvSpPr/>
          <p:nvPr/>
        </p:nvSpPr>
        <p:spPr>
          <a:xfrm>
            <a:off x="6884986" y="1990633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B297F62-8466-477D-A587-C4FA646FEF6E}"/>
              </a:ext>
            </a:extLst>
          </p:cNvPr>
          <p:cNvSpPr/>
          <p:nvPr/>
        </p:nvSpPr>
        <p:spPr>
          <a:xfrm>
            <a:off x="5560289" y="3122735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4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4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730CB4-23C0-4594-8EEA-B79FC7BF1665}"/>
              </a:ext>
            </a:extLst>
          </p:cNvPr>
          <p:cNvGrpSpPr/>
          <p:nvPr/>
        </p:nvGrpSpPr>
        <p:grpSpPr>
          <a:xfrm>
            <a:off x="1002446" y="71857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453307D-D065-43EF-A3B6-4F5C42E1BE5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96D47-7463-428F-BF70-4DAFD99F83B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86F185-09AD-448D-BB9E-D391183B4392}"/>
              </a:ext>
            </a:extLst>
          </p:cNvPr>
          <p:cNvSpPr txBox="1"/>
          <p:nvPr/>
        </p:nvSpPr>
        <p:spPr>
          <a:xfrm>
            <a:off x="1662641" y="904318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0E70B3-43BD-4615-BFD2-7CB77DE5BE69}"/>
              </a:ext>
            </a:extLst>
          </p:cNvPr>
          <p:cNvSpPr txBox="1"/>
          <p:nvPr/>
        </p:nvSpPr>
        <p:spPr>
          <a:xfrm>
            <a:off x="218191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8CBFBB-E949-40A6-A85C-98663731294D}"/>
              </a:ext>
            </a:extLst>
          </p:cNvPr>
          <p:cNvSpPr txBox="1"/>
          <p:nvPr/>
        </p:nvSpPr>
        <p:spPr>
          <a:xfrm>
            <a:off x="429646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891CEC-E993-408C-858D-2144C5F08E6E}"/>
              </a:ext>
            </a:extLst>
          </p:cNvPr>
          <p:cNvSpPr txBox="1"/>
          <p:nvPr/>
        </p:nvSpPr>
        <p:spPr>
          <a:xfrm>
            <a:off x="649365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8484F0-3C32-4904-BE6F-AE11C7A2F0DB}"/>
              </a:ext>
            </a:extLst>
          </p:cNvPr>
          <p:cNvSpPr txBox="1"/>
          <p:nvPr/>
        </p:nvSpPr>
        <p:spPr>
          <a:xfrm>
            <a:off x="860006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FCD7F49-F250-4E75-8320-7365A888C661}"/>
              </a:ext>
            </a:extLst>
          </p:cNvPr>
          <p:cNvGraphicFramePr>
            <a:graphicFrameLocks noGrp="1"/>
          </p:cNvGraphicFramePr>
          <p:nvPr/>
        </p:nvGraphicFramePr>
        <p:xfrm>
          <a:off x="179346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9973CA2-FC9E-41E7-9A8B-FEA45EB087EB}"/>
              </a:ext>
            </a:extLst>
          </p:cNvPr>
          <p:cNvGraphicFramePr>
            <a:graphicFrameLocks noGrp="1"/>
          </p:cNvGraphicFramePr>
          <p:nvPr/>
        </p:nvGraphicFramePr>
        <p:xfrm>
          <a:off x="390801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4B17DC8-6E75-4CB6-ADDF-D80DDA1466E4}"/>
              </a:ext>
            </a:extLst>
          </p:cNvPr>
          <p:cNvGraphicFramePr>
            <a:graphicFrameLocks noGrp="1"/>
          </p:cNvGraphicFramePr>
          <p:nvPr/>
        </p:nvGraphicFramePr>
        <p:xfrm>
          <a:off x="6059809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CEF9C0B-C44E-49E3-88E2-8D031B6DB67E}"/>
              </a:ext>
            </a:extLst>
          </p:cNvPr>
          <p:cNvGraphicFramePr>
            <a:graphicFrameLocks noGrp="1"/>
          </p:cNvGraphicFramePr>
          <p:nvPr/>
        </p:nvGraphicFramePr>
        <p:xfrm>
          <a:off x="8211608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EFA0C-61A1-47D4-9AD2-9F443DBAA73A}"/>
              </a:ext>
            </a:extLst>
          </p:cNvPr>
          <p:cNvSpPr/>
          <p:nvPr/>
        </p:nvSpPr>
        <p:spPr>
          <a:xfrm>
            <a:off x="2521017" y="27681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0C51BA-5FF7-4E42-ADE5-B444A2530834}"/>
              </a:ext>
            </a:extLst>
          </p:cNvPr>
          <p:cNvSpPr/>
          <p:nvPr/>
        </p:nvSpPr>
        <p:spPr>
          <a:xfrm>
            <a:off x="1793460" y="4191422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Sắp xếp các số         ,         ,        ,         theo thứ tự từ </a:t>
            </a: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bé đến lớn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D17000A-543F-4B6E-80B2-B2C4B56CE27B}"/>
              </a:ext>
            </a:extLst>
          </p:cNvPr>
          <p:cNvSpPr/>
          <p:nvPr/>
        </p:nvSpPr>
        <p:spPr>
          <a:xfrm>
            <a:off x="2341468" y="271731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5F9C633-FEA7-4292-B589-274BBE42F426}"/>
              </a:ext>
            </a:extLst>
          </p:cNvPr>
          <p:cNvSpPr/>
          <p:nvPr/>
        </p:nvSpPr>
        <p:spPr>
          <a:xfrm>
            <a:off x="4632383" y="27697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88A418-59A2-4187-B1B3-674BBF884E6B}"/>
              </a:ext>
            </a:extLst>
          </p:cNvPr>
          <p:cNvSpPr/>
          <p:nvPr/>
        </p:nvSpPr>
        <p:spPr>
          <a:xfrm>
            <a:off x="4447358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BD8678C-052F-4E1B-B854-5524D579AEB2}"/>
              </a:ext>
            </a:extLst>
          </p:cNvPr>
          <p:cNvSpPr/>
          <p:nvPr/>
        </p:nvSpPr>
        <p:spPr>
          <a:xfrm>
            <a:off x="6784916" y="27697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383CEB1-1FC5-4AC9-A7D6-C41308C6B5BC}"/>
              </a:ext>
            </a:extLst>
          </p:cNvPr>
          <p:cNvSpPr/>
          <p:nvPr/>
        </p:nvSpPr>
        <p:spPr>
          <a:xfrm>
            <a:off x="6610842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F15F0F5-0832-48A2-A63C-B8523B7AC0C8}"/>
              </a:ext>
            </a:extLst>
          </p:cNvPr>
          <p:cNvSpPr/>
          <p:nvPr/>
        </p:nvSpPr>
        <p:spPr>
          <a:xfrm>
            <a:off x="8933621" y="2769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7C2E3E8-3C55-4C70-B0B6-805FC5F65242}"/>
              </a:ext>
            </a:extLst>
          </p:cNvPr>
          <p:cNvSpPr/>
          <p:nvPr/>
        </p:nvSpPr>
        <p:spPr>
          <a:xfrm>
            <a:off x="8754072" y="271863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DC4BC0-522D-447A-BA0E-655C7538DFA9}"/>
              </a:ext>
            </a:extLst>
          </p:cNvPr>
          <p:cNvSpPr txBox="1"/>
          <p:nvPr/>
        </p:nvSpPr>
        <p:spPr>
          <a:xfrm>
            <a:off x="1802776" y="5158606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 36,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0548B5B-6856-4CA5-B583-C26DB0D4C6CD}"/>
              </a:ext>
            </a:extLst>
          </p:cNvPr>
          <p:cNvSpPr txBox="1"/>
          <p:nvPr/>
        </p:nvSpPr>
        <p:spPr>
          <a:xfrm>
            <a:off x="2994514" y="5156431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54,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149313E-B107-482B-BB4C-0D09AB17006D}"/>
              </a:ext>
            </a:extLst>
          </p:cNvPr>
          <p:cNvSpPr txBox="1"/>
          <p:nvPr/>
        </p:nvSpPr>
        <p:spPr>
          <a:xfrm>
            <a:off x="3720936" y="517277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58,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ECADE9-B03D-441C-9DDE-0214F8268C7A}"/>
              </a:ext>
            </a:extLst>
          </p:cNvPr>
          <p:cNvSpPr txBox="1"/>
          <p:nvPr/>
        </p:nvSpPr>
        <p:spPr>
          <a:xfrm>
            <a:off x="4447358" y="518300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76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6961454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25980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9645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48148E-6 L 0.12838 0.2243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5.55112E-17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5.55112E-17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5.55112E-17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48148E-6 L 0.12838 0.2243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5.55112E-17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5.55112E-17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5.55112E-17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596454" y="65207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60980" y="65267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464</Words>
  <Application>Microsoft Office PowerPoint</Application>
  <PresentationFormat>Custom</PresentationFormat>
  <Paragraphs>205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HoangLieu</cp:lastModifiedBy>
  <cp:revision>3</cp:revision>
  <dcterms:created xsi:type="dcterms:W3CDTF">2021-08-02T08:05:18Z</dcterms:created>
  <dcterms:modified xsi:type="dcterms:W3CDTF">2021-09-20T02:50:20Z</dcterms:modified>
</cp:coreProperties>
</file>