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</p:sldMasterIdLst>
  <p:notesMasterIdLst>
    <p:notesMasterId r:id="rId18"/>
  </p:notesMasterIdLst>
  <p:sldIdLst>
    <p:sldId id="2007577095" r:id="rId5"/>
    <p:sldId id="2007577101" r:id="rId6"/>
    <p:sldId id="2007577102" r:id="rId7"/>
    <p:sldId id="2007577106" r:id="rId8"/>
    <p:sldId id="2007577103" r:id="rId9"/>
    <p:sldId id="2007577104" r:id="rId10"/>
    <p:sldId id="2007577105" r:id="rId11"/>
    <p:sldId id="2924" r:id="rId12"/>
    <p:sldId id="266" r:id="rId13"/>
    <p:sldId id="256" r:id="rId14"/>
    <p:sldId id="257" r:id="rId15"/>
    <p:sldId id="258" r:id="rId16"/>
    <p:sldId id="29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4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5C3F4-3FF7-4369-B2D0-D35D29012B07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66D1D-F660-4598-B8BF-C8A012F14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9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5847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475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008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39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1169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382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1957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432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12204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528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8915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400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4974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301026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3953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49831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60791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99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36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22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96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3811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36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79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13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89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58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64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20/09/2021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20075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20/09/2021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24468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588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2021/9/20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8040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634460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35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155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986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74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30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84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58C711-4DFE-4B75-B8B9-4B6627B14C34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2962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20/09/2021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1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04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6.gif"/><Relationship Id="rId5" Type="http://schemas.openxmlformats.org/officeDocument/2006/relationships/image" Target="../media/image48.gif"/><Relationship Id="rId10" Type="http://schemas.openxmlformats.org/officeDocument/2006/relationships/image" Target="../media/image50.jpeg"/><Relationship Id="rId4" Type="http://schemas.openxmlformats.org/officeDocument/2006/relationships/image" Target="../media/image42.jp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6.gif"/><Relationship Id="rId5" Type="http://schemas.openxmlformats.org/officeDocument/2006/relationships/image" Target="../media/image48.gif"/><Relationship Id="rId10" Type="http://schemas.openxmlformats.org/officeDocument/2006/relationships/image" Target="../media/image50.jpeg"/><Relationship Id="rId4" Type="http://schemas.openxmlformats.org/officeDocument/2006/relationships/image" Target="../media/image42.jp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6.gif"/><Relationship Id="rId5" Type="http://schemas.openxmlformats.org/officeDocument/2006/relationships/image" Target="../media/image48.gif"/><Relationship Id="rId10" Type="http://schemas.openxmlformats.org/officeDocument/2006/relationships/image" Target="../media/image50.jpeg"/><Relationship Id="rId4" Type="http://schemas.openxmlformats.org/officeDocument/2006/relationships/image" Target="../media/image42.jpg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microsoft.com/office/2007/relationships/hdphoto" Target="../media/hdphoto5.wdp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10" Type="http://schemas.openxmlformats.org/officeDocument/2006/relationships/image" Target="../media/image47.png"/><Relationship Id="rId4" Type="http://schemas.openxmlformats.org/officeDocument/2006/relationships/image" Target="../media/image42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0BC15D-594D-434B-BDB3-BD4A970BCC53}"/>
              </a:ext>
            </a:extLst>
          </p:cNvPr>
          <p:cNvSpPr txBox="1"/>
          <p:nvPr/>
        </p:nvSpPr>
        <p:spPr>
          <a:xfrm>
            <a:off x="1205344" y="2603971"/>
            <a:ext cx="9435596" cy="17767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BÀI 1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ÔN TẬP CÁC SỐ ĐẾN 100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(t2)</a:t>
            </a:r>
            <a:endParaRPr kumimoji="0" lang="vi-VN" sz="48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6B882A1-7529-4B05-A743-44DA7450D1C5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43E764A4-B55D-402B-9F11-7ED4EDC01DD8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xmlns="" id="{0375212D-B348-44A6-A408-477A78580729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xmlns="" id="{36A3E3DA-EFA6-48E4-BFCD-E9434616DC38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8200FCC-CCE2-477D-8C4E-4B488D24127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+mj-lt"/>
                  <a:cs typeface="+mn-cs"/>
                </a:rPr>
                <a:t>CHỦ ĐỀ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7362D9-E4CD-47F1-B5FA-05C86C050E0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4189284" y="355136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 </a:t>
            </a:r>
            <a:r>
              <a:rPr lang="vi-VN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40 + ?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4449977" y="290008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 = 50 + ?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4348582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19, 23, 27, 32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5" y="3452776"/>
            <a:ext cx="434858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19, 27, 23, 32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4258523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32, 27, 23, 19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4258523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27, 32, 23, 19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733800" y="278665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 xếp các số 19, 32, 23, 27 theo thứ tự từ bé đến lớn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 biệt các em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721317"/>
      </p:ext>
    </p:extLst>
  </p:cSld>
  <p:clrMapOvr>
    <a:masterClrMapping/>
  </p:clrMapOvr>
  <p:transition spd="slow"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131A7A4A-86FA-473C-8850-8998F3AD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80" y="0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B0D9858-C855-4D88-9CAF-C200BE7B8B96}"/>
              </a:ext>
            </a:extLst>
          </p:cNvPr>
          <p:cNvGrpSpPr/>
          <p:nvPr/>
        </p:nvGrpSpPr>
        <p:grpSpPr>
          <a:xfrm>
            <a:off x="2025170" y="868479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4B89CDA-142B-4A6A-8BFD-0546884603B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AC479E2-91D0-4B14-9B27-4AB5E677CB5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BF0F9A-2801-4F1B-904E-F52B8DD625EC}"/>
              </a:ext>
            </a:extLst>
          </p:cNvPr>
          <p:cNvSpPr txBox="1"/>
          <p:nvPr/>
        </p:nvSpPr>
        <p:spPr>
          <a:xfrm>
            <a:off x="2685365" y="1093588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Số?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5C89460-9152-455F-A207-84ADC8F3C4B3}"/>
              </a:ext>
            </a:extLst>
          </p:cNvPr>
          <p:cNvSpPr/>
          <p:nvPr/>
        </p:nvSpPr>
        <p:spPr>
          <a:xfrm>
            <a:off x="2586223" y="1781436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D5DC3C-009B-4FF1-8681-D74B8D3EC503}"/>
              </a:ext>
            </a:extLst>
          </p:cNvPr>
          <p:cNvSpPr/>
          <p:nvPr/>
        </p:nvSpPr>
        <p:spPr>
          <a:xfrm>
            <a:off x="6835018" y="1777915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8E7A46F-7206-4094-8F83-1AEC191FD609}"/>
              </a:ext>
            </a:extLst>
          </p:cNvPr>
          <p:cNvGrpSpPr/>
          <p:nvPr/>
        </p:nvGrpSpPr>
        <p:grpSpPr>
          <a:xfrm>
            <a:off x="3187685" y="2061692"/>
            <a:ext cx="2949010" cy="2447673"/>
            <a:chOff x="1887777" y="2104796"/>
            <a:chExt cx="2949010" cy="2447673"/>
          </a:xfrm>
        </p:grpSpPr>
        <p:sp>
          <p:nvSpPr>
            <p:cNvPr id="10" name="Merge 12">
              <a:extLst>
                <a:ext uri="{FF2B5EF4-FFF2-40B4-BE49-F238E27FC236}">
                  <a16:creationId xmlns:a16="http://schemas.microsoft.com/office/drawing/2014/main" xmlns="" id="{559FBB6E-E508-4920-8F38-BD56DE68AEF9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C53DD27-69BD-431D-9FF9-E1E89973F6D8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2" name="Merge 12">
              <a:extLst>
                <a:ext uri="{FF2B5EF4-FFF2-40B4-BE49-F238E27FC236}">
                  <a16:creationId xmlns:a16="http://schemas.microsoft.com/office/drawing/2014/main" xmlns="" id="{78D001AF-E712-4E64-A95A-D1D889AAC18A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C2D875AE-31D5-41B5-A083-B7127F3D4599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xmlns="" id="{7C7F2729-C690-49B0-995F-48B20F257649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D3ED115-25C6-40AD-AFC8-3A4DB88F985E}"/>
              </a:ext>
            </a:extLst>
          </p:cNvPr>
          <p:cNvSpPr/>
          <p:nvPr/>
        </p:nvSpPr>
        <p:spPr>
          <a:xfrm>
            <a:off x="4289057" y="22519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35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71F1B91-7F45-456C-ADF4-E0A8B56F073C}"/>
              </a:ext>
            </a:extLst>
          </p:cNvPr>
          <p:cNvSpPr/>
          <p:nvPr/>
        </p:nvSpPr>
        <p:spPr>
          <a:xfrm>
            <a:off x="3352257" y="35818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30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37B99A1-B362-4124-B2A7-8B8640B578BD}"/>
              </a:ext>
            </a:extLst>
          </p:cNvPr>
          <p:cNvSpPr/>
          <p:nvPr/>
        </p:nvSpPr>
        <p:spPr>
          <a:xfrm>
            <a:off x="5339736" y="358180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D05E17-57CB-4362-8A1E-D0FF2F07803B}"/>
              </a:ext>
            </a:extLst>
          </p:cNvPr>
          <p:cNvSpPr/>
          <p:nvPr/>
        </p:nvSpPr>
        <p:spPr>
          <a:xfrm>
            <a:off x="2936389" y="496070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35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9C5F19F-061B-4994-83C4-3B47F94D99CD}"/>
              </a:ext>
            </a:extLst>
          </p:cNvPr>
          <p:cNvSpPr/>
          <p:nvPr/>
        </p:nvSpPr>
        <p:spPr>
          <a:xfrm>
            <a:off x="3739505" y="4961252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2F32B0-C8AD-4464-8252-4374F90B97D2}"/>
              </a:ext>
            </a:extLst>
          </p:cNvPr>
          <p:cNvSpPr/>
          <p:nvPr/>
        </p:nvSpPr>
        <p:spPr>
          <a:xfrm>
            <a:off x="4275325" y="495376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D9D062C-DB49-4881-9B15-CB365F28A980}"/>
              </a:ext>
            </a:extLst>
          </p:cNvPr>
          <p:cNvSpPr/>
          <p:nvPr/>
        </p:nvSpPr>
        <p:spPr>
          <a:xfrm>
            <a:off x="5078442" y="495431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+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50C0F58-0205-4818-89A7-AC2198FC7776}"/>
              </a:ext>
            </a:extLst>
          </p:cNvPr>
          <p:cNvSpPr/>
          <p:nvPr/>
        </p:nvSpPr>
        <p:spPr>
          <a:xfrm>
            <a:off x="5739546" y="495376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C0D888B-9D45-46A1-83F8-9D2442B0A466}"/>
              </a:ext>
            </a:extLst>
          </p:cNvPr>
          <p:cNvGrpSpPr/>
          <p:nvPr/>
        </p:nvGrpSpPr>
        <p:grpSpPr>
          <a:xfrm>
            <a:off x="7372259" y="2107726"/>
            <a:ext cx="2980836" cy="2469098"/>
            <a:chOff x="1871447" y="2066209"/>
            <a:chExt cx="2980836" cy="2469098"/>
          </a:xfrm>
        </p:grpSpPr>
        <p:sp>
          <p:nvSpPr>
            <p:cNvPr id="24" name="Merge 12">
              <a:extLst>
                <a:ext uri="{FF2B5EF4-FFF2-40B4-BE49-F238E27FC236}">
                  <a16:creationId xmlns:a16="http://schemas.microsoft.com/office/drawing/2014/main" xmlns="" id="{D983909D-05FB-4B06-9BFB-4FA589C525A0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C9A47B8-0BAB-4AF9-8F9B-053F4900198C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6" name="Merge 12">
              <a:extLst>
                <a:ext uri="{FF2B5EF4-FFF2-40B4-BE49-F238E27FC236}">
                  <a16:creationId xmlns:a16="http://schemas.microsoft.com/office/drawing/2014/main" xmlns="" id="{74D00DCE-5E51-4D69-BF3A-615A60C8F81F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B699CA6B-A22E-443E-BEF1-032E6294C751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8" name="Rounded Rectangle 33">
              <a:extLst>
                <a:ext uri="{FF2B5EF4-FFF2-40B4-BE49-F238E27FC236}">
                  <a16:creationId xmlns:a16="http://schemas.microsoft.com/office/drawing/2014/main" xmlns="" id="{6A2E9896-A224-4873-8A0F-AA74B5C0DECB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F39563E-7479-400F-A921-06B0949A12B0}"/>
              </a:ext>
            </a:extLst>
          </p:cNvPr>
          <p:cNvSpPr/>
          <p:nvPr/>
        </p:nvSpPr>
        <p:spPr>
          <a:xfrm>
            <a:off x="8489962" y="233655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67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B3AC00B-6C67-4219-AF92-189811F201B3}"/>
              </a:ext>
            </a:extLst>
          </p:cNvPr>
          <p:cNvSpPr/>
          <p:nvPr/>
        </p:nvSpPr>
        <p:spPr>
          <a:xfrm>
            <a:off x="7553162" y="366643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60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E72A69C-D737-4BEA-B004-992BED072099}"/>
              </a:ext>
            </a:extLst>
          </p:cNvPr>
          <p:cNvSpPr/>
          <p:nvPr/>
        </p:nvSpPr>
        <p:spPr>
          <a:xfrm>
            <a:off x="9573298" y="366642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53359B0-E71B-4993-97C8-571CD68C857C}"/>
              </a:ext>
            </a:extLst>
          </p:cNvPr>
          <p:cNvSpPr/>
          <p:nvPr/>
        </p:nvSpPr>
        <p:spPr>
          <a:xfrm>
            <a:off x="7204346" y="500057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67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B3E942D-9E18-4E31-9E50-7D0F2DD2E2F2}"/>
              </a:ext>
            </a:extLst>
          </p:cNvPr>
          <p:cNvSpPr/>
          <p:nvPr/>
        </p:nvSpPr>
        <p:spPr>
          <a:xfrm>
            <a:off x="8007462" y="5001117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=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D7AA85B-27E6-4805-83B6-58BF4EB0E499}"/>
              </a:ext>
            </a:extLst>
          </p:cNvPr>
          <p:cNvSpPr/>
          <p:nvPr/>
        </p:nvSpPr>
        <p:spPr>
          <a:xfrm>
            <a:off x="8543282" y="499363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60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76EEDEF-8BF5-4444-9A50-17C2A74418D4}"/>
              </a:ext>
            </a:extLst>
          </p:cNvPr>
          <p:cNvSpPr/>
          <p:nvPr/>
        </p:nvSpPr>
        <p:spPr>
          <a:xfrm>
            <a:off x="9346399" y="499417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+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E5AE649-CA91-4132-8A63-E423F4226CBF}"/>
              </a:ext>
            </a:extLst>
          </p:cNvPr>
          <p:cNvSpPr/>
          <p:nvPr/>
        </p:nvSpPr>
        <p:spPr>
          <a:xfrm>
            <a:off x="10007503" y="499363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1174773-D426-4E16-9408-3958D9722B5C}"/>
              </a:ext>
            </a:extLst>
          </p:cNvPr>
          <p:cNvSpPr/>
          <p:nvPr/>
        </p:nvSpPr>
        <p:spPr>
          <a:xfrm>
            <a:off x="10094588" y="4950082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7</a:t>
            </a:r>
          </a:p>
        </p:txBody>
      </p:sp>
      <p:sp>
        <p:nvSpPr>
          <p:cNvPr id="38" name="Cloud 37"/>
          <p:cNvSpPr/>
          <p:nvPr/>
        </p:nvSpPr>
        <p:spPr>
          <a:xfrm>
            <a:off x="7733525" y="-24675"/>
            <a:ext cx="4722126" cy="375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798051" y="-18694"/>
            <a:ext cx="25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675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245" y="2754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EE18BC9-C774-4E8F-900F-3A95F9DBB170}"/>
              </a:ext>
            </a:extLst>
          </p:cNvPr>
          <p:cNvGrpSpPr/>
          <p:nvPr/>
        </p:nvGrpSpPr>
        <p:grpSpPr>
          <a:xfrm>
            <a:off x="1937035" y="871233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0609B7D-5A9D-427B-91F3-0D9311371CE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B0251F5-4311-4CB9-8420-4E83FEE6B6E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ABCF7B-3355-4C9A-B4C4-16A5F112B414}"/>
              </a:ext>
            </a:extLst>
          </p:cNvPr>
          <p:cNvSpPr txBox="1"/>
          <p:nvPr/>
        </p:nvSpPr>
        <p:spPr>
          <a:xfrm>
            <a:off x="2597230" y="109634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Số?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05067D-1F5D-4637-8824-A5F762F263A9}"/>
              </a:ext>
            </a:extLst>
          </p:cNvPr>
          <p:cNvSpPr/>
          <p:nvPr/>
        </p:nvSpPr>
        <p:spPr>
          <a:xfrm>
            <a:off x="2655987" y="1817242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948EB0E-8CC3-47E1-89A4-A7306405BBBD}"/>
              </a:ext>
            </a:extLst>
          </p:cNvPr>
          <p:cNvSpPr/>
          <p:nvPr/>
        </p:nvSpPr>
        <p:spPr>
          <a:xfrm>
            <a:off x="6972118" y="1817242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E1E770C-3A1E-41E8-85C3-B9BB31CB4994}"/>
              </a:ext>
            </a:extLst>
          </p:cNvPr>
          <p:cNvGrpSpPr/>
          <p:nvPr/>
        </p:nvGrpSpPr>
        <p:grpSpPr>
          <a:xfrm>
            <a:off x="3257449" y="2097498"/>
            <a:ext cx="2949010" cy="2447673"/>
            <a:chOff x="1887777" y="2104796"/>
            <a:chExt cx="2949010" cy="2447673"/>
          </a:xfrm>
        </p:grpSpPr>
        <p:sp>
          <p:nvSpPr>
            <p:cNvPr id="10" name="Merge 12">
              <a:extLst>
                <a:ext uri="{FF2B5EF4-FFF2-40B4-BE49-F238E27FC236}">
                  <a16:creationId xmlns:a16="http://schemas.microsoft.com/office/drawing/2014/main" xmlns="" id="{80C4B396-B915-41B0-8954-47787813DB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7923BBFF-A9C6-4C04-B46E-FDB18F25593E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2" name="Merge 12">
              <a:extLst>
                <a:ext uri="{FF2B5EF4-FFF2-40B4-BE49-F238E27FC236}">
                  <a16:creationId xmlns:a16="http://schemas.microsoft.com/office/drawing/2014/main" xmlns="" id="{35BD9F3F-ACAD-4DB6-AD91-ADD00E0B8F15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9CCB0E97-9F8A-4970-8F3B-93E1BF1B3E76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xmlns="" id="{25B1E181-20E6-4B16-97F5-BE9C59C17F1A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F018C34-2BDA-49B3-9E9A-0C4BB576F4A2}"/>
              </a:ext>
            </a:extLst>
          </p:cNvPr>
          <p:cNvSpPr/>
          <p:nvPr/>
        </p:nvSpPr>
        <p:spPr>
          <a:xfrm>
            <a:off x="4358821" y="223875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DF81E6E-E1BC-4D66-9950-5EA5077041BC}"/>
              </a:ext>
            </a:extLst>
          </p:cNvPr>
          <p:cNvSpPr/>
          <p:nvPr/>
        </p:nvSpPr>
        <p:spPr>
          <a:xfrm>
            <a:off x="3564688" y="361761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0D2166D-1C15-4290-BA6A-01436F0F5A26}"/>
              </a:ext>
            </a:extLst>
          </p:cNvPr>
          <p:cNvSpPr/>
          <p:nvPr/>
        </p:nvSpPr>
        <p:spPr>
          <a:xfrm>
            <a:off x="5409500" y="361761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3BF7905-42AF-4F6F-BE8F-FA209FD1FACB}"/>
              </a:ext>
            </a:extLst>
          </p:cNvPr>
          <p:cNvSpPr/>
          <p:nvPr/>
        </p:nvSpPr>
        <p:spPr>
          <a:xfrm>
            <a:off x="3006153" y="49965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AE59C8F-BF27-483F-AC69-525F2AC9034A}"/>
              </a:ext>
            </a:extLst>
          </p:cNvPr>
          <p:cNvSpPr/>
          <p:nvPr/>
        </p:nvSpPr>
        <p:spPr>
          <a:xfrm>
            <a:off x="3809269" y="4997058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699A0E6-4A0B-4182-8DC6-D3FF43D4CDFD}"/>
              </a:ext>
            </a:extLst>
          </p:cNvPr>
          <p:cNvSpPr/>
          <p:nvPr/>
        </p:nvSpPr>
        <p:spPr>
          <a:xfrm>
            <a:off x="4487756" y="498957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7B5429C-9E3D-41DE-981C-209D1C2407AE}"/>
              </a:ext>
            </a:extLst>
          </p:cNvPr>
          <p:cNvSpPr/>
          <p:nvPr/>
        </p:nvSpPr>
        <p:spPr>
          <a:xfrm>
            <a:off x="5148206" y="4990117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+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7A28442-3B6D-43A0-8046-DA3009EDD0C9}"/>
              </a:ext>
            </a:extLst>
          </p:cNvPr>
          <p:cNvSpPr/>
          <p:nvPr/>
        </p:nvSpPr>
        <p:spPr>
          <a:xfrm>
            <a:off x="5809310" y="498957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9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8B6A2E6-DE5D-4915-81DE-62D70AE7E45D}"/>
              </a:ext>
            </a:extLst>
          </p:cNvPr>
          <p:cNvGrpSpPr/>
          <p:nvPr/>
        </p:nvGrpSpPr>
        <p:grpSpPr>
          <a:xfrm>
            <a:off x="7509359" y="2147053"/>
            <a:ext cx="2980836" cy="2469098"/>
            <a:chOff x="1871447" y="2066209"/>
            <a:chExt cx="2980836" cy="2469098"/>
          </a:xfrm>
        </p:grpSpPr>
        <p:sp>
          <p:nvSpPr>
            <p:cNvPr id="24" name="Merge 12">
              <a:extLst>
                <a:ext uri="{FF2B5EF4-FFF2-40B4-BE49-F238E27FC236}">
                  <a16:creationId xmlns:a16="http://schemas.microsoft.com/office/drawing/2014/main" xmlns="" id="{B703312D-CD27-4840-A2C9-1F956946EA41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4F88126-4F44-48D5-8550-653E897B35AE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6" name="Merge 12">
              <a:extLst>
                <a:ext uri="{FF2B5EF4-FFF2-40B4-BE49-F238E27FC236}">
                  <a16:creationId xmlns:a16="http://schemas.microsoft.com/office/drawing/2014/main" xmlns="" id="{1BF05FA3-F0A3-43CC-B12B-83E163EF252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22FCBD3-C62C-461C-8F10-7E89A875BB06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28" name="Rounded Rectangle 33">
              <a:extLst>
                <a:ext uri="{FF2B5EF4-FFF2-40B4-BE49-F238E27FC236}">
                  <a16:creationId xmlns:a16="http://schemas.microsoft.com/office/drawing/2014/main" xmlns="" id="{7ACE99D9-8E29-4818-BF6D-6002A8A3DBD0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0324789-8B1C-42E2-8FB4-E642BD09B66C}"/>
              </a:ext>
            </a:extLst>
          </p:cNvPr>
          <p:cNvSpPr/>
          <p:nvPr/>
        </p:nvSpPr>
        <p:spPr>
          <a:xfrm>
            <a:off x="8627062" y="229424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5910FF65-584C-46B8-B6DC-521671B5732D}"/>
              </a:ext>
            </a:extLst>
          </p:cNvPr>
          <p:cNvSpPr/>
          <p:nvPr/>
        </p:nvSpPr>
        <p:spPr>
          <a:xfrm>
            <a:off x="7832929" y="370575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E3B9069-F70A-4F56-A546-1A56C74FFB3C}"/>
              </a:ext>
            </a:extLst>
          </p:cNvPr>
          <p:cNvSpPr/>
          <p:nvPr/>
        </p:nvSpPr>
        <p:spPr>
          <a:xfrm>
            <a:off x="9710398" y="370575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2CB37C0-E4F6-4155-84D1-33FC291CFEA4}"/>
              </a:ext>
            </a:extLst>
          </p:cNvPr>
          <p:cNvSpPr/>
          <p:nvPr/>
        </p:nvSpPr>
        <p:spPr>
          <a:xfrm>
            <a:off x="7341446" y="50398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55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68818C7-17EE-4104-9B23-E4690E4B758A}"/>
              </a:ext>
            </a:extLst>
          </p:cNvPr>
          <p:cNvSpPr/>
          <p:nvPr/>
        </p:nvSpPr>
        <p:spPr>
          <a:xfrm>
            <a:off x="8144562" y="5040444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=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A0C1992-55E3-4668-A7AA-1EB9BF87725F}"/>
              </a:ext>
            </a:extLst>
          </p:cNvPr>
          <p:cNvSpPr/>
          <p:nvPr/>
        </p:nvSpPr>
        <p:spPr>
          <a:xfrm>
            <a:off x="8823049" y="503295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11CE27B-0A44-4CC9-990A-3113497203CE}"/>
              </a:ext>
            </a:extLst>
          </p:cNvPr>
          <p:cNvSpPr/>
          <p:nvPr/>
        </p:nvSpPr>
        <p:spPr>
          <a:xfrm>
            <a:off x="9483499" y="5033503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+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792F43F-A935-4209-97C2-ADD99857788F}"/>
              </a:ext>
            </a:extLst>
          </p:cNvPr>
          <p:cNvSpPr/>
          <p:nvPr/>
        </p:nvSpPr>
        <p:spPr>
          <a:xfrm>
            <a:off x="10144603" y="503295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7ADC616-3360-4135-B8B5-7C9A85DD6C09}"/>
              </a:ext>
            </a:extLst>
          </p:cNvPr>
          <p:cNvSpPr/>
          <p:nvPr/>
        </p:nvSpPr>
        <p:spPr>
          <a:xfrm>
            <a:off x="10213603" y="5025238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27BCA89-BE7A-4801-A1FF-FA49631AB117}"/>
              </a:ext>
            </a:extLst>
          </p:cNvPr>
          <p:cNvSpPr/>
          <p:nvPr/>
        </p:nvSpPr>
        <p:spPr>
          <a:xfrm>
            <a:off x="8673592" y="5032957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DFEB75D-0AF4-4715-BED1-22CFE6DCC118}"/>
              </a:ext>
            </a:extLst>
          </p:cNvPr>
          <p:cNvSpPr/>
          <p:nvPr/>
        </p:nvSpPr>
        <p:spPr>
          <a:xfrm>
            <a:off x="4348555" y="4984031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50</a:t>
            </a:r>
          </a:p>
        </p:txBody>
      </p:sp>
      <p:sp>
        <p:nvSpPr>
          <p:cNvPr id="40" name="Cloud 39"/>
          <p:cNvSpPr/>
          <p:nvPr/>
        </p:nvSpPr>
        <p:spPr>
          <a:xfrm>
            <a:off x="7596454" y="-24674"/>
            <a:ext cx="4722126" cy="375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660980" y="-18693"/>
            <a:ext cx="25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37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8088FB4-099B-4A6F-9538-FF34B2CB9CAF}"/>
              </a:ext>
            </a:extLst>
          </p:cNvPr>
          <p:cNvGrpSpPr/>
          <p:nvPr/>
        </p:nvGrpSpPr>
        <p:grpSpPr>
          <a:xfrm>
            <a:off x="1123726" y="51111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FC7FF6E-CB4B-41E3-971E-22016CC1735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29BBB8-C238-40E4-ACA2-A2D7F1A4858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54AA9C-3D2E-43A1-894C-4B4055F667CF}"/>
              </a:ext>
            </a:extLst>
          </p:cNvPr>
          <p:cNvSpPr txBox="1"/>
          <p:nvPr/>
        </p:nvSpPr>
        <p:spPr>
          <a:xfrm>
            <a:off x="1783921" y="736220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Sắp xếp các số ghi trên áo theo thứ tự: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F5B748-B277-48B8-A306-0BE3CBCDD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341084"/>
            <a:ext cx="5744029" cy="36063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C44424-377E-42D3-A6D2-5CE6450C2FE1}"/>
              </a:ext>
            </a:extLst>
          </p:cNvPr>
          <p:cNvSpPr txBox="1"/>
          <p:nvPr/>
        </p:nvSpPr>
        <p:spPr>
          <a:xfrm>
            <a:off x="2066950" y="4914464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a. Từ bé đến lớn: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0CDE55-1CC0-4CC5-9156-DE93CC556159}"/>
              </a:ext>
            </a:extLst>
          </p:cNvPr>
          <p:cNvSpPr txBox="1"/>
          <p:nvPr/>
        </p:nvSpPr>
        <p:spPr>
          <a:xfrm>
            <a:off x="2066949" y="5790542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b. Từ lớn đến bé: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2FCAC3-94E4-4931-8C29-31BB1483EB5B}"/>
              </a:ext>
            </a:extLst>
          </p:cNvPr>
          <p:cNvSpPr txBox="1"/>
          <p:nvPr/>
        </p:nvSpPr>
        <p:spPr>
          <a:xfrm>
            <a:off x="5076850" y="4792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cs typeface="+mn-cs"/>
              </a:rPr>
              <a:t>14,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8CD866F-128F-4045-9E87-FFB60F50C590}"/>
              </a:ext>
            </a:extLst>
          </p:cNvPr>
          <p:cNvSpPr txBox="1"/>
          <p:nvPr/>
        </p:nvSpPr>
        <p:spPr>
          <a:xfrm>
            <a:off x="5839520" y="4805691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Avo"/>
                <a:cs typeface="+mn-cs"/>
              </a:rPr>
              <a:t>15,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FE0650-4866-4158-A79A-3A1FB433E3AE}"/>
              </a:ext>
            </a:extLst>
          </p:cNvPr>
          <p:cNvSpPr txBox="1"/>
          <p:nvPr/>
        </p:nvSpPr>
        <p:spPr>
          <a:xfrm>
            <a:off x="6766806" y="4826419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/>
                <a:cs typeface="+mn-cs"/>
              </a:rPr>
              <a:t>19,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CE95E2-94CA-4582-A53F-09D971A5B945}"/>
              </a:ext>
            </a:extLst>
          </p:cNvPr>
          <p:cNvSpPr txBox="1"/>
          <p:nvPr/>
        </p:nvSpPr>
        <p:spPr>
          <a:xfrm>
            <a:off x="7617227" y="483055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cs typeface="+mn-cs"/>
              </a:rPr>
              <a:t>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CA0F8E1-536B-49E6-8A1B-FA18713388AF}"/>
              </a:ext>
            </a:extLst>
          </p:cNvPr>
          <p:cNvSpPr txBox="1"/>
          <p:nvPr/>
        </p:nvSpPr>
        <p:spPr>
          <a:xfrm>
            <a:off x="5119724" y="5667431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cs typeface="+mn-cs"/>
              </a:rPr>
              <a:t>22,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FC4DBAB-C273-453C-8478-98CE918A9CE7}"/>
              </a:ext>
            </a:extLst>
          </p:cNvPr>
          <p:cNvSpPr txBox="1"/>
          <p:nvPr/>
        </p:nvSpPr>
        <p:spPr>
          <a:xfrm>
            <a:off x="5927271" y="5667430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/>
                <a:cs typeface="+mn-cs"/>
              </a:rPr>
              <a:t>19,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3A0F3F8-E93C-4353-9E3E-ED141EDA4E95}"/>
              </a:ext>
            </a:extLst>
          </p:cNvPr>
          <p:cNvSpPr txBox="1"/>
          <p:nvPr/>
        </p:nvSpPr>
        <p:spPr>
          <a:xfrm>
            <a:off x="6766806" y="56777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Avo"/>
                <a:cs typeface="+mn-cs"/>
              </a:rPr>
              <a:t>15,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EEE2300-4119-4E35-98E3-C76E9AB61E27}"/>
              </a:ext>
            </a:extLst>
          </p:cNvPr>
          <p:cNvSpPr txBox="1"/>
          <p:nvPr/>
        </p:nvSpPr>
        <p:spPr>
          <a:xfrm>
            <a:off x="7591736" y="5667429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/>
                <a:cs typeface="+mn-cs"/>
              </a:rPr>
              <a:t>14</a:t>
            </a:r>
          </a:p>
        </p:txBody>
      </p:sp>
      <p:sp>
        <p:nvSpPr>
          <p:cNvPr id="17" name="Cloud 16"/>
          <p:cNvSpPr/>
          <p:nvPr/>
        </p:nvSpPr>
        <p:spPr>
          <a:xfrm>
            <a:off x="6481097" y="6482687"/>
            <a:ext cx="4722126" cy="375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45623" y="6488668"/>
            <a:ext cx="25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F9E805C-EDC6-4EED-9CDD-3E31F5652935}"/>
              </a:ext>
            </a:extLst>
          </p:cNvPr>
          <p:cNvGrpSpPr/>
          <p:nvPr/>
        </p:nvGrpSpPr>
        <p:grpSpPr>
          <a:xfrm>
            <a:off x="430025" y="49231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E893DA4F-52A5-4D2C-803E-B93B714A935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E1BF6FC-6736-409D-B662-C41F6796713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F41A5B-FFE2-413B-B4C6-D6B2F9875275}"/>
              </a:ext>
            </a:extLst>
          </p:cNvPr>
          <p:cNvSpPr txBox="1"/>
          <p:nvPr/>
        </p:nvSpPr>
        <p:spPr>
          <a:xfrm>
            <a:off x="1086134" y="717419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xmlns="" id="{B94193D1-C6A0-4772-A1D6-C612E4A0B492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907809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xmlns="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xmlns="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xmlns="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450618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C33200-CC82-4EF2-AF76-9B185207F79A}"/>
              </a:ext>
            </a:extLst>
          </p:cNvPr>
          <p:cNvSpPr/>
          <p:nvPr/>
        </p:nvSpPr>
        <p:spPr>
          <a:xfrm>
            <a:off x="5209706" y="2678450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2D75AB1-241B-4799-9B7E-62FE7799E219}"/>
              </a:ext>
            </a:extLst>
          </p:cNvPr>
          <p:cNvSpPr/>
          <p:nvPr/>
        </p:nvSpPr>
        <p:spPr>
          <a:xfrm>
            <a:off x="8503528" y="2678450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405C1BA-1102-423C-A152-52476EDAF892}"/>
              </a:ext>
            </a:extLst>
          </p:cNvPr>
          <p:cNvSpPr/>
          <p:nvPr/>
        </p:nvSpPr>
        <p:spPr>
          <a:xfrm>
            <a:off x="5209706" y="3516805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E35BB9-2EF9-4100-9454-9A21A252DB6B}"/>
              </a:ext>
            </a:extLst>
          </p:cNvPr>
          <p:cNvSpPr/>
          <p:nvPr/>
        </p:nvSpPr>
        <p:spPr>
          <a:xfrm>
            <a:off x="8503528" y="3516805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C74489A-D606-4605-8312-3D56F7E1D78C}"/>
              </a:ext>
            </a:extLst>
          </p:cNvPr>
          <p:cNvSpPr/>
          <p:nvPr/>
        </p:nvSpPr>
        <p:spPr>
          <a:xfrm>
            <a:off x="5209705" y="4355160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787034-6722-490E-AF33-26D9175EB5BE}"/>
              </a:ext>
            </a:extLst>
          </p:cNvPr>
          <p:cNvSpPr/>
          <p:nvPr/>
        </p:nvSpPr>
        <p:spPr>
          <a:xfrm>
            <a:off x="8503527" y="4355160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FB7C80-E5FC-48E3-8529-21D359F0C17B}"/>
              </a:ext>
            </a:extLst>
          </p:cNvPr>
          <p:cNvSpPr/>
          <p:nvPr/>
        </p:nvSpPr>
        <p:spPr>
          <a:xfrm>
            <a:off x="5209704" y="5128081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E6522EF-62C5-404F-B663-00CC50651F35}"/>
              </a:ext>
            </a:extLst>
          </p:cNvPr>
          <p:cNvSpPr/>
          <p:nvPr/>
        </p:nvSpPr>
        <p:spPr>
          <a:xfrm>
            <a:off x="8503524" y="5128080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+mn-cs"/>
              </a:rPr>
              <a:t>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4C5F26-03D6-4B85-8867-5964D45239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001491"/>
            <a:ext cx="1539844" cy="10236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6646321-32A9-422C-AB2F-497BFDBB85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4785669"/>
            <a:ext cx="1297385" cy="1163528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6481097" y="6482687"/>
            <a:ext cx="4722126" cy="375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45623" y="6488668"/>
            <a:ext cx="25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39ED247-AECE-4A94-94B1-1058C8E4C1B3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273CFBF-8299-44D0-8CB1-CBBB93D4708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D39C4FA-4400-4D6F-86A2-3DCA904C851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0E3533-15F0-473D-AAEC-A494B45A6A51}"/>
              </a:ext>
            </a:extLst>
          </p:cNvPr>
          <p:cNvSpPr txBox="1"/>
          <p:nvPr/>
        </p:nvSpPr>
        <p:spPr>
          <a:xfrm>
            <a:off x="1476813" y="674715"/>
            <a:ext cx="1036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  Từ ba thẻ số dưới đây, em hãy lập các số có hai chữ số.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8C77D9-E5B7-473F-96D4-90D30A988C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893CE1-53EC-49D7-81DD-4E481E196B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7B98A1-ED12-4AAC-997F-B75F2F640D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90300F-A3D4-4389-8840-5F9849AFFF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D260F7C-DE63-45AC-9E8E-1047055179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4B0A1D-EDDD-4E7E-9AF3-9F89AB0C3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B6C8603-3FAE-4052-85E0-29D6180DF5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EC81E8A-A41A-4A73-8BE4-9DDCB873B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6224BF-3B3D-4D3A-A0CD-E47A58AD5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ACED1C8-73B8-4DCE-870A-CD5C9E209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3B57B96-E481-4C58-A493-8C05FE0C7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02E5582-28DA-4320-9AEC-5290CE064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0D69760-086F-4967-92CD-897C5E7FB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  <p:sp>
        <p:nvSpPr>
          <p:cNvPr id="19" name="Cloud 18"/>
          <p:cNvSpPr/>
          <p:nvPr/>
        </p:nvSpPr>
        <p:spPr>
          <a:xfrm>
            <a:off x="6481097" y="6482687"/>
            <a:ext cx="4722126" cy="375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45623" y="6488668"/>
            <a:ext cx="25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25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Trò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7596454" y="-24674"/>
            <a:ext cx="4722126" cy="3753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60980" y="-18693"/>
            <a:ext cx="25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xmlns="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xmlns="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xmlns="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277</Words>
  <Application>Microsoft Office PowerPoint</Application>
  <PresentationFormat>Custom</PresentationFormat>
  <Paragraphs>115</Paragraphs>
  <Slides>13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1_Office Theme</vt:lpstr>
      <vt:lpstr>https://www.freeppt7.com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HoangLieu</cp:lastModifiedBy>
  <cp:revision>4</cp:revision>
  <dcterms:created xsi:type="dcterms:W3CDTF">2021-08-02T08:04:28Z</dcterms:created>
  <dcterms:modified xsi:type="dcterms:W3CDTF">2021-09-20T02:48:28Z</dcterms:modified>
</cp:coreProperties>
</file>