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46" r:id="rId6"/>
  </p:sldMasterIdLst>
  <p:notesMasterIdLst>
    <p:notesMasterId r:id="rId26"/>
  </p:notesMasterIdLst>
  <p:sldIdLst>
    <p:sldId id="257" r:id="rId7"/>
    <p:sldId id="474" r:id="rId8"/>
    <p:sldId id="258" r:id="rId9"/>
    <p:sldId id="260" r:id="rId10"/>
    <p:sldId id="261" r:id="rId11"/>
    <p:sldId id="262" r:id="rId12"/>
    <p:sldId id="263" r:id="rId13"/>
    <p:sldId id="310" r:id="rId14"/>
    <p:sldId id="497" r:id="rId15"/>
    <p:sldId id="467" r:id="rId16"/>
    <p:sldId id="486" r:id="rId17"/>
    <p:sldId id="499" r:id="rId18"/>
    <p:sldId id="477" r:id="rId19"/>
    <p:sldId id="500" r:id="rId20"/>
    <p:sldId id="338" r:id="rId21"/>
    <p:sldId id="501" r:id="rId22"/>
    <p:sldId id="340" r:id="rId23"/>
    <p:sldId id="480" r:id="rId24"/>
    <p:sldId id="5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4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Bài giảng được thiết kế bởi: Phạm Duyên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Bài giảng được thiết kế bởi: Phạm Duyên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2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7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8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5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9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6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6.xml"/><Relationship Id="rId18" Type="http://schemas.openxmlformats.org/officeDocument/2006/relationships/slide" Target="slide5.xml"/><Relationship Id="rId3" Type="http://schemas.openxmlformats.org/officeDocument/2006/relationships/image" Target="../media/image18.png"/><Relationship Id="rId21" Type="http://schemas.openxmlformats.org/officeDocument/2006/relationships/slide" Target="slide7.xml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gif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3F37A581-45C9-4999-89C0-CA07188A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24" y="506594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092DB2-A919-4136-A4F1-FBDCD706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186" y="882502"/>
            <a:ext cx="8218967" cy="47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129117" y="406294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B6E6F31-02E6-4155-AC67-51CAE521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6" y="2534745"/>
            <a:ext cx="8175171" cy="9813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50CD450-89A6-489E-9878-86E6CABEE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195751"/>
            <a:ext cx="9376513" cy="2545989"/>
            <a:chOff x="156834" y="1116018"/>
            <a:chExt cx="2147450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73594" y="1141148"/>
              <a:ext cx="2130690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bảy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hũ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vàng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anh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20344"/>
            <a:ext cx="9685141" cy="1774652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thấy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2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rất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quan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tâm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yêu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quý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nhau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2409826" y="3526326"/>
            <a:ext cx="975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ngựa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ô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áo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đủ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291" y="873791"/>
            <a:ext cx="4048125" cy="18048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2729586" y="5670689"/>
            <a:ext cx="975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lấy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bút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ngựa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ô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sẽ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tặng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nhiều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búp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bê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quần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áo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đủ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màu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2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sắc</a:t>
            </a:r>
            <a:r>
              <a:rPr lang="en-US" altLang="zh-CN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kia,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D6495E9A-9DA0-4A5D-BF17-7E7851C48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8" y="73621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17651466-5006-4891-942E-14441C57F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429</Words>
  <Application>Microsoft Office PowerPoint</Application>
  <PresentationFormat>Widescreen</PresentationFormat>
  <Paragraphs>74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Times New Roman</vt:lpstr>
      <vt:lpstr>1_Office Theme</vt:lpstr>
      <vt:lpstr>3_Office Theme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18GV Đỗ Thị Biên</cp:lastModifiedBy>
  <cp:revision>15</cp:revision>
  <dcterms:created xsi:type="dcterms:W3CDTF">2021-05-22T00:11:39Z</dcterms:created>
  <dcterms:modified xsi:type="dcterms:W3CDTF">2021-10-06T06:35:33Z</dcterms:modified>
</cp:coreProperties>
</file>