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46" r:id="rId3"/>
  </p:sldMasterIdLst>
  <p:notesMasterIdLst>
    <p:notesMasterId r:id="rId16"/>
  </p:notesMasterIdLst>
  <p:sldIdLst>
    <p:sldId id="257" r:id="rId4"/>
    <p:sldId id="497" r:id="rId5"/>
    <p:sldId id="467" r:id="rId6"/>
    <p:sldId id="486" r:id="rId7"/>
    <p:sldId id="499" r:id="rId8"/>
    <p:sldId id="477" r:id="rId9"/>
    <p:sldId id="500" r:id="rId10"/>
    <p:sldId id="338" r:id="rId11"/>
    <p:sldId id="501" r:id="rId12"/>
    <p:sldId id="340" r:id="rId13"/>
    <p:sldId id="480" r:id="rId14"/>
    <p:sldId id="5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Bài giảng được thiết kế bởi: Phạm Duyên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Bài giảng được thiết kế bởi: Phạm Duyên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195751"/>
            <a:ext cx="9376513" cy="2545989"/>
            <a:chOff x="156834" y="1116018"/>
            <a:chExt cx="2147450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73594" y="1141148"/>
              <a:ext cx="2130690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bảy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hũ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anh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20344"/>
            <a:ext cx="9685141" cy="1774652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thấy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2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rất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quan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tâm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yêu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quý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nhau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409826" y="3526326"/>
            <a:ext cx="975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ngựa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ô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áo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đủ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291" y="873791"/>
            <a:ext cx="4048125" cy="18048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2729586" y="5670689"/>
            <a:ext cx="975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ngựa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ô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áo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đủ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kia,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D6495E9A-9DA0-4A5D-BF17-7E7851C48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3F37A581-45C9-4999-89C0-CA07188A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24" y="506594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092DB2-A919-4136-A4F1-FBDCD706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86" y="882502"/>
            <a:ext cx="8218967" cy="47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129117" y="406294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6E6F31-02E6-4155-AC67-51CAE521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6" y="2534745"/>
            <a:ext cx="8175171" cy="9813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0CD450-89A6-489E-9878-86E6CABEE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313</Words>
  <Application>Microsoft Office PowerPoint</Application>
  <PresentationFormat>Widescreen</PresentationFormat>
  <Paragraphs>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18GV Đỗ Thị Biên</cp:lastModifiedBy>
  <cp:revision>16</cp:revision>
  <dcterms:created xsi:type="dcterms:W3CDTF">2021-05-22T00:11:39Z</dcterms:created>
  <dcterms:modified xsi:type="dcterms:W3CDTF">2021-10-06T06:31:51Z</dcterms:modified>
</cp:coreProperties>
</file>