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85" r:id="rId2"/>
    <p:sldMasterId id="2147483726" r:id="rId3"/>
    <p:sldMasterId id="2147483764" r:id="rId4"/>
    <p:sldMasterId id="2147483776" r:id="rId5"/>
  </p:sldMasterIdLst>
  <p:notesMasterIdLst>
    <p:notesMasterId r:id="rId17"/>
  </p:notesMasterIdLst>
  <p:sldIdLst>
    <p:sldId id="262" r:id="rId6"/>
    <p:sldId id="327" r:id="rId7"/>
    <p:sldId id="328" r:id="rId8"/>
    <p:sldId id="275" r:id="rId9"/>
    <p:sldId id="352" r:id="rId10"/>
    <p:sldId id="353" r:id="rId11"/>
    <p:sldId id="355" r:id="rId12"/>
    <p:sldId id="356" r:id="rId13"/>
    <p:sldId id="357" r:id="rId14"/>
    <p:sldId id="359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22.wmf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22.wmf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22.wmf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351770" y="-113030"/>
            <a:ext cx="2099945" cy="209994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770" y="-113030"/>
            <a:ext cx="2099945" cy="2099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302</Words>
  <Application>Microsoft Office PowerPoint</Application>
  <PresentationFormat>Widescreen</PresentationFormat>
  <Paragraphs>86</Paragraphs>
  <Slides>11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.VnBlack</vt:lpstr>
      <vt:lpstr>Arial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Wingdings</vt:lpstr>
      <vt:lpstr>2_Office Theme</vt:lpstr>
      <vt:lpstr>4_Office Theme</vt:lpstr>
      <vt:lpstr>2_Office 主题​​</vt:lpstr>
      <vt:lpstr>7_Office Theme</vt:lpstr>
      <vt:lpstr>1_Tema de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18GV Đỗ Thị Biên</cp:lastModifiedBy>
  <cp:revision>13</cp:revision>
  <dcterms:created xsi:type="dcterms:W3CDTF">2020-10-07T08:19:00Z</dcterms:created>
  <dcterms:modified xsi:type="dcterms:W3CDTF">2021-10-06T06:21:14Z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