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2" r:id="rId2"/>
    <p:sldMasterId id="2147483734" r:id="rId3"/>
    <p:sldMasterId id="2147483746" r:id="rId4"/>
  </p:sldMasterIdLst>
  <p:notesMasterIdLst>
    <p:notesMasterId r:id="rId11"/>
  </p:notesMasterIdLst>
  <p:sldIdLst>
    <p:sldId id="257" r:id="rId5"/>
    <p:sldId id="506" r:id="rId6"/>
    <p:sldId id="507" r:id="rId7"/>
    <p:sldId id="483" r:id="rId8"/>
    <p:sldId id="267" r:id="rId9"/>
    <p:sldId id="4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1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83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25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02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019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043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545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7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94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82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419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140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299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43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80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790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61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7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9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7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5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89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8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8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85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516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32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4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9"/>
            <a:ext cx="12192000" cy="71939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tiếp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để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thành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dưới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023857-094A-4629-BDB7-E08F4966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8" y="0"/>
            <a:ext cx="1187302" cy="893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0BE876-AA93-42EF-9628-3615A55AF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28" y="1066872"/>
            <a:ext cx="6791325" cy="583882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0" y="1265274"/>
            <a:ext cx="2902689" cy="170121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9124339" y="1265273"/>
            <a:ext cx="3067661" cy="2445489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-239733" y="3710763"/>
            <a:ext cx="3067661" cy="279636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9379520" y="3909163"/>
            <a:ext cx="3067661" cy="279636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1-2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6DD12-1884-46F3-BD89-C2E7C6D66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241" y="1096903"/>
            <a:ext cx="5969517" cy="5452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4033" y="525970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140</Words>
  <Application>Microsoft Office PowerPoint</Application>
  <PresentationFormat>Widescreen</PresentationFormat>
  <Paragraphs>20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Microsoft YaHei</vt:lpstr>
      <vt:lpstr>Arial</vt:lpstr>
      <vt:lpstr>Arial Rounded MT Bold</vt:lpstr>
      <vt:lpstr>Arial-Rounded</vt:lpstr>
      <vt:lpstr>Calibri</vt:lpstr>
      <vt:lpstr>Calibri Light</vt:lpstr>
      <vt:lpstr>Montserrat Medium</vt:lpstr>
      <vt:lpstr>1_Office Theme</vt:lpstr>
      <vt:lpstr>2_Office Theme</vt:lpstr>
      <vt:lpstr>1_Office 主题​​</vt:lpstr>
      <vt:lpstr>4_Office Theme</vt:lpstr>
      <vt:lpstr>PowerPoint Presentation</vt:lpstr>
      <vt:lpstr>PowerPoint Presentation</vt:lpstr>
      <vt:lpstr>PowerPoint Presentation</vt:lpstr>
      <vt:lpstr>1. Nói tiếp để hoàn thành câu dưới đây: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18GV Đỗ Thị Biên</cp:lastModifiedBy>
  <cp:revision>14</cp:revision>
  <dcterms:created xsi:type="dcterms:W3CDTF">2021-05-22T00:11:39Z</dcterms:created>
  <dcterms:modified xsi:type="dcterms:W3CDTF">2021-10-06T06:30:00Z</dcterms:modified>
</cp:coreProperties>
</file>