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7D0"/>
    <a:srgbClr val="6FC3CD"/>
    <a:srgbClr val="66CC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1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1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5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3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560B-066D-4382-9E3E-FC194B1F88B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447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337" y="1888929"/>
            <a:ext cx="10036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algn="ctr"/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algn="ctr"/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701" y="1258785"/>
            <a:ext cx="8312728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HS thực hành cá nhân: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con vật dưới đại dương mà em thích</a:t>
            </a:r>
          </a:p>
          <a:p>
            <a:pPr algn="ctr"/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bài tập thực hành Mĩ thuật 2 - trang 7 )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145" y="4037610"/>
            <a:ext cx="8847117" cy="14157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150" b="1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Lưu ý:</a:t>
            </a:r>
            <a:r>
              <a:rPr lang="en-GB" sz="215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GB" sz="2150" i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5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các loại nét đa dạng, xen kẽ nhau để hình con vật thêm sinh động.</a:t>
            </a:r>
            <a:endParaRPr lang="en-US" sz="215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5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 thêm các hình rong rêu, sóng nước, bong bóng nước,…cho phần của bài vẽ sinh động.</a:t>
            </a:r>
            <a:endParaRPr lang="en-US" sz="215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3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6343" y="564515"/>
            <a:ext cx="8937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509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4516" y="3080901"/>
            <a:ext cx="9099520" cy="1651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ĐẠI DƯƠNG MÊNH MÔNG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55" y="4732387"/>
            <a:ext cx="10699667" cy="1539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726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99405" y="219452"/>
            <a:ext cx="4619503" cy="780394"/>
            <a:chOff x="201878" y="202108"/>
            <a:chExt cx="4619503" cy="780394"/>
          </a:xfrm>
        </p:grpSpPr>
        <p:sp>
          <p:nvSpPr>
            <p:cNvPr id="6" name="Rounded Rectangle 5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878" y="202108"/>
              <a:ext cx="4619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0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PHÂN TÍCH – ĐÁNH GIÁ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Trưng bày sản phẩm và chia sẻ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18908" y="412842"/>
            <a:ext cx="4215741" cy="400672"/>
            <a:chOff x="5270070" y="421847"/>
            <a:chExt cx="4084221" cy="341829"/>
          </a:xfrm>
          <a:solidFill>
            <a:srgbClr val="4CB7D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5791942" y="421847"/>
              <a:ext cx="3562349" cy="341829"/>
              <a:chOff x="4248150" y="1745815"/>
              <a:chExt cx="3562349" cy="341829"/>
            </a:xfrm>
            <a:grpFill/>
          </p:grpSpPr>
          <p:sp>
            <p:nvSpPr>
              <p:cNvPr id="10" name="Rounded Rectangle 9"/>
              <p:cNvSpPr/>
              <p:nvPr/>
            </p:nvSpPr>
            <p:spPr>
              <a:xfrm>
                <a:off x="4248150" y="1745815"/>
                <a:ext cx="3562349" cy="34182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00550" y="1756174"/>
                <a:ext cx="3295650" cy="31509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 phẩm mĩ thuật của HS</a:t>
                </a:r>
              </a:p>
            </p:txBody>
          </p:sp>
        </p:grpSp>
        <p:cxnSp>
          <p:nvCxnSpPr>
            <p:cNvPr id="13" name="Straight Arrow Connector 12"/>
            <p:cNvCxnSpPr>
              <a:stCxn id="6" idx="3"/>
              <a:endCxn id="10" idx="1"/>
            </p:cNvCxnSpPr>
            <p:nvPr/>
          </p:nvCxnSpPr>
          <p:spPr>
            <a:xfrm>
              <a:off x="5270070" y="589751"/>
              <a:ext cx="521873" cy="3011"/>
            </a:xfrm>
            <a:prstGeom prst="straightConnector1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11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16925" y="6685808"/>
            <a:ext cx="8550233" cy="17219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47605" y="1701870"/>
            <a:ext cx="427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3812" y="2585122"/>
            <a:ext cx="7754587" cy="344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ấn tượng với bài vẽ của bạn nào nhất ? Vì sao?</a:t>
            </a:r>
            <a:endParaRPr lang="en-US" sz="24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vẽ của bạn vẽ con vật nào dưới đại dương? Con vật có hình dáng, màu sắc như thế nào?</a:t>
            </a:r>
            <a:endParaRPr lang="en-US" sz="24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chấm, nét, màu nào được được lặp lại nhiều trong bài vẽ?</a:t>
            </a:r>
            <a:endParaRPr lang="en-US" sz="24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vẽ của bạn khác với bài vẽ của em ở điểm gi?</a:t>
            </a:r>
            <a:endParaRPr lang="en-US" sz="24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thích nhất chi tiết nào ở bài vẽ của mình/của bạn?</a:t>
            </a:r>
            <a:endParaRPr lang="en-US" sz="24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còn muốn điều chỉnh gì ở bài vẽ của mình/của bạn?</a:t>
            </a:r>
            <a:endParaRPr lang="en-US" sz="24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Để bảo vệ con vật sống dưới đại dương các em cần làm gi?</a:t>
            </a:r>
            <a:endParaRPr lang="en-US" sz="24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6914" y="302688"/>
            <a:ext cx="4512622" cy="736270"/>
            <a:chOff x="59375" y="202108"/>
            <a:chExt cx="4762006" cy="780394"/>
          </a:xfrm>
        </p:grpSpPr>
        <p:sp>
          <p:nvSpPr>
            <p:cNvPr id="5" name="Rounded Rectangle 4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375" y="202108"/>
              <a:ext cx="4619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0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VẬN DỤNG – PHÁT TRIỂN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Xem tranh họa sĩ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40" y="1334551"/>
            <a:ext cx="7186312" cy="4994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8075221" y="834608"/>
            <a:ext cx="3123210" cy="866634"/>
            <a:chOff x="8182099" y="1342177"/>
            <a:chExt cx="3123210" cy="86663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Cloud 8"/>
            <p:cNvSpPr/>
            <p:nvPr/>
          </p:nvSpPr>
          <p:spPr>
            <a:xfrm>
              <a:off x="8182099" y="1342177"/>
              <a:ext cx="3123210" cy="86663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52115" y="1546527"/>
              <a:ext cx="19831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 gợi ý: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35834" y="2200833"/>
            <a:ext cx="4556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của họa sĩ diễn tả các con vật nào?</a:t>
            </a:r>
            <a:endParaRPr lang="en-US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Hình dáng các con vật có gì đặc biệt?</a:t>
            </a:r>
            <a:endParaRPr lang="en-US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có những nét, chấm, màu nào? </a:t>
            </a:r>
            <a:endParaRPr lang="en-US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25838" y="4690753"/>
            <a:ext cx="4215741" cy="1638795"/>
            <a:chOff x="7825838" y="4690753"/>
            <a:chExt cx="4215741" cy="1638795"/>
          </a:xfrm>
        </p:grpSpPr>
        <p:sp>
          <p:nvSpPr>
            <p:cNvPr id="13" name="Double Wave 12"/>
            <p:cNvSpPr/>
            <p:nvPr/>
          </p:nvSpPr>
          <p:spPr>
            <a:xfrm>
              <a:off x="7825838" y="4690753"/>
              <a:ext cx="4215741" cy="1638795"/>
            </a:xfrm>
            <a:prstGeom prst="doubleWav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8967" y="5011387"/>
              <a:ext cx="4037610" cy="1056904"/>
            </a:xfrm>
            <a:prstGeom prst="rect">
              <a:avLst/>
            </a:prstGeom>
            <a:noFill/>
          </p:spPr>
          <p:txBody>
            <a:bodyPr wrap="square" rtlCol="0">
              <a:prstTxWarp prst="textDoubleWave1">
                <a:avLst/>
              </a:prstTxWarp>
              <a:spAutoFit/>
            </a:bodyPr>
            <a:lstStyle/>
            <a:p>
              <a:pPr algn="ctr"/>
              <a:r>
                <a:rPr lang="en-GB" sz="2000" b="1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cách tạo chấm, nét, màu để tạo hình và trang trí con vật sống dưới đại dương</a:t>
              </a:r>
              <a:endPara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440" y="940519"/>
            <a:ext cx="7505205" cy="301396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1308" y="2232562"/>
            <a:ext cx="7683337" cy="195942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7191280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99165" y="727064"/>
            <a:ext cx="5035138" cy="1341912"/>
            <a:chOff x="3616037" y="501433"/>
            <a:chExt cx="5035138" cy="1341912"/>
          </a:xfrm>
        </p:grpSpPr>
        <p:sp>
          <p:nvSpPr>
            <p:cNvPr id="6" name="Wave 5"/>
            <p:cNvSpPr/>
            <p:nvPr/>
          </p:nvSpPr>
          <p:spPr>
            <a:xfrm>
              <a:off x="3616037" y="501433"/>
              <a:ext cx="5035138" cy="1341912"/>
            </a:xfrm>
            <a:prstGeom prst="wav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23856" y="895988"/>
              <a:ext cx="4619500" cy="552802"/>
            </a:xfrm>
            <a:prstGeom prst="rect">
              <a:avLst/>
            </a:prstGeom>
          </p:spPr>
          <p:txBody>
            <a:bodyPr wrap="none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đồ dùng học tập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39" y="2764166"/>
            <a:ext cx="5691964" cy="26866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128497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781" y="1075011"/>
            <a:ext cx="641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5538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4568" y="128159"/>
            <a:ext cx="919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CHỮ</a:t>
            </a:r>
          </a:p>
          <a:p>
            <a:pPr algn="ctr"/>
            <a:r>
              <a:rPr lang="en-US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con gì?</a:t>
            </a:r>
          </a:p>
        </p:txBody>
      </p:sp>
      <p:pic>
        <p:nvPicPr>
          <p:cNvPr id="1026" name="Picture 2" descr="Cua biển thịt loại 1 (con, khối lượng trung bình ~200g) - Coop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5" y="1452701"/>
            <a:ext cx="2533663" cy="2533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873" y="1239113"/>
            <a:ext cx="1666875" cy="278098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144855" y="4020100"/>
            <a:ext cx="3292993" cy="2499987"/>
            <a:chOff x="1144855" y="4020100"/>
            <a:chExt cx="3292993" cy="249998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0932" y="4020100"/>
              <a:ext cx="3140840" cy="231532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44855" y="6150755"/>
              <a:ext cx="3292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Vua hoàng đế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938" y="2617731"/>
            <a:ext cx="852524" cy="62234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530872" y="1671081"/>
            <a:ext cx="5450091" cy="2176339"/>
            <a:chOff x="6530872" y="1671081"/>
            <a:chExt cx="5450091" cy="217633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0872" y="1732870"/>
              <a:ext cx="1647825" cy="21145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75863" y="1671081"/>
              <a:ext cx="2705100" cy="20859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4183" y="2583995"/>
              <a:ext cx="852524" cy="62234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629367" y="3933363"/>
            <a:ext cx="2963424" cy="2708526"/>
            <a:chOff x="7629367" y="3933363"/>
            <a:chExt cx="2963424" cy="2708526"/>
          </a:xfrm>
        </p:grpSpPr>
        <p:pic>
          <p:nvPicPr>
            <p:cNvPr id="1028" name="Picture 4" descr="Mèo mướp (Tabby cat) - Thông tin giống Mè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270" y="3933363"/>
              <a:ext cx="2324873" cy="222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629367" y="6272557"/>
              <a:ext cx="296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 mướp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666" y="94423"/>
            <a:ext cx="9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con gì?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13" y="2415621"/>
            <a:ext cx="824136" cy="610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795" y="1738984"/>
            <a:ext cx="2046601" cy="1923609"/>
          </a:xfrm>
          <a:prstGeom prst="rect">
            <a:avLst/>
          </a:prstGeom>
        </p:spPr>
      </p:pic>
      <p:pic>
        <p:nvPicPr>
          <p:cNvPr id="2052" name="Picture 4" descr="Gouden Vissen Op Witte Achtergrond Stock Afbeelding - Image of viskom,  huisdier: 358805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738983"/>
            <a:ext cx="2488279" cy="1893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08030" y="3702818"/>
            <a:ext cx="2255450" cy="2638605"/>
            <a:chOff x="1555666" y="3740731"/>
            <a:chExt cx="2333141" cy="2689546"/>
          </a:xfrm>
        </p:grpSpPr>
        <p:pic>
          <p:nvPicPr>
            <p:cNvPr id="2050" name="Picture 2" descr="Seahorse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666" y="3740731"/>
              <a:ext cx="2333141" cy="233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35995" y="606094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ngựa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416" y="1753824"/>
            <a:ext cx="2536186" cy="16387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819" y="2415621"/>
            <a:ext cx="824136" cy="610556"/>
          </a:xfrm>
          <a:prstGeom prst="rect">
            <a:avLst/>
          </a:prstGeom>
        </p:spPr>
      </p:pic>
      <p:pic>
        <p:nvPicPr>
          <p:cNvPr id="2054" name="Picture 6" descr="Véc tơ đồ họa Ảnh Clip nghệ thuật chụp Ảnh phim Hoạt hình - trong béo phì  mỹ png tải về - Miễn phí trong suốt động Vật Có Vú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173" y="1336023"/>
            <a:ext cx="2097077" cy="22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796428" y="3827688"/>
            <a:ext cx="3318876" cy="2513735"/>
            <a:chOff x="7796428" y="3827688"/>
            <a:chExt cx="3318876" cy="2513735"/>
          </a:xfrm>
        </p:grpSpPr>
        <p:pic>
          <p:nvPicPr>
            <p:cNvPr id="2056" name="Picture 8" descr="Street Sharks Png - Realistic Shark Clipart, HD Png Download (#4828091),  PNG Images on PngAre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428" y="3827688"/>
              <a:ext cx="3318876" cy="1967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945149" y="5972091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mập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2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48" y="-107575"/>
            <a:ext cx="12331848" cy="6965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8076" y="53527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6343" y="1966366"/>
            <a:ext cx="9099520" cy="1651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ĐẠI DƯƠNG MÊNH MÔNG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270" y="3671117"/>
            <a:ext cx="10699667" cy="1539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vật dưới đại dương </a:t>
            </a:r>
          </a:p>
          <a:p>
            <a:pPr algn="ctr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</a:p>
        </p:txBody>
      </p:sp>
    </p:spTree>
    <p:extLst>
      <p:ext uri="{BB962C8B-B14F-4D97-AF65-F5344CB8AC3E}">
        <p14:creationId xmlns:p14="http://schemas.microsoft.com/office/powerpoint/2010/main" val="20530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1030195" y="167841"/>
            <a:ext cx="9988554" cy="6690159"/>
            <a:chOff x="1054025" y="194941"/>
            <a:chExt cx="9978152" cy="6663059"/>
          </a:xfrm>
        </p:grpSpPr>
        <p:grpSp>
          <p:nvGrpSpPr>
            <p:cNvPr id="72" name="Group 71"/>
            <p:cNvGrpSpPr/>
            <p:nvPr/>
          </p:nvGrpSpPr>
          <p:grpSpPr>
            <a:xfrm>
              <a:off x="1092531" y="194941"/>
              <a:ext cx="9939646" cy="6663059"/>
              <a:chOff x="1092531" y="194941"/>
              <a:chExt cx="9939646" cy="666305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9209" y="2072905"/>
                <a:ext cx="2209014" cy="206022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931" y="4495986"/>
                <a:ext cx="2384178" cy="211083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2531" y="1708800"/>
                <a:ext cx="2833234" cy="252327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8705" y="4395265"/>
                <a:ext cx="3300720" cy="226102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8223" y="194941"/>
                <a:ext cx="2506388" cy="2352841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36232" y="2440455"/>
                <a:ext cx="2395945" cy="1942427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1092531" y="4047020"/>
                <a:ext cx="415637" cy="370105"/>
                <a:chOff x="718456" y="3411668"/>
                <a:chExt cx="415637" cy="370105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718456" y="3443219"/>
                  <a:ext cx="415637" cy="33855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878774" y="3411668"/>
                  <a:ext cx="475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1954437" y="6243007"/>
                <a:ext cx="458201" cy="614993"/>
                <a:chOff x="718456" y="3411668"/>
                <a:chExt cx="415637" cy="646331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718456" y="3443219"/>
                  <a:ext cx="415637" cy="33855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78774" y="3411668"/>
                  <a:ext cx="475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22</a:t>
                  </a: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9135585" y="5999859"/>
                <a:ext cx="446760" cy="425215"/>
                <a:chOff x="718456" y="3447321"/>
                <a:chExt cx="415638" cy="31517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718456" y="3447322"/>
                  <a:ext cx="415638" cy="315169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878773" y="3447321"/>
                  <a:ext cx="84076" cy="2737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10119093" y="4647079"/>
                <a:ext cx="415637" cy="362861"/>
                <a:chOff x="10420052" y="4133125"/>
                <a:chExt cx="415637" cy="362861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10420052" y="4157432"/>
                  <a:ext cx="415637" cy="33855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0604121" y="4133125"/>
                  <a:ext cx="475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7582423" y="2977592"/>
                <a:ext cx="439387" cy="395000"/>
                <a:chOff x="10420052" y="4133125"/>
                <a:chExt cx="415637" cy="362861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10420052" y="4157432"/>
                  <a:ext cx="415637" cy="33855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0604121" y="4133125"/>
                  <a:ext cx="475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5243500" y="4395265"/>
                <a:ext cx="415637" cy="369332"/>
                <a:chOff x="10420052" y="4133125"/>
                <a:chExt cx="415637" cy="369332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10420052" y="4157432"/>
                  <a:ext cx="415637" cy="33855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10604121" y="4133125"/>
                  <a:ext cx="475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</p:grpSp>
          <p:cxnSp>
            <p:nvCxnSpPr>
              <p:cNvPr id="54" name="Straight Arrow Connector 53"/>
              <p:cNvCxnSpPr/>
              <p:nvPr/>
            </p:nvCxnSpPr>
            <p:spPr>
              <a:xfrm flipH="1">
                <a:off x="1473262" y="4047020"/>
                <a:ext cx="203371" cy="811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38" idx="7"/>
              </p:cNvCxnSpPr>
              <p:nvPr/>
            </p:nvCxnSpPr>
            <p:spPr>
              <a:xfrm flipH="1">
                <a:off x="2345536" y="5913912"/>
                <a:ext cx="182395" cy="4062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41" idx="2"/>
              </p:cNvCxnSpPr>
              <p:nvPr/>
            </p:nvCxnSpPr>
            <p:spPr>
              <a:xfrm>
                <a:off x="8856959" y="6117058"/>
                <a:ext cx="278626" cy="954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endCxn id="44" idx="1"/>
              </p:cNvCxnSpPr>
              <p:nvPr/>
            </p:nvCxnSpPr>
            <p:spPr>
              <a:xfrm>
                <a:off x="10001494" y="4395265"/>
                <a:ext cx="178468" cy="3257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H="1">
                <a:off x="7813993" y="2609754"/>
                <a:ext cx="207817" cy="3937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51" idx="0"/>
              </p:cNvCxnSpPr>
              <p:nvPr/>
            </p:nvCxnSpPr>
            <p:spPr>
              <a:xfrm flipH="1">
                <a:off x="5451319" y="4148787"/>
                <a:ext cx="94336" cy="2707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1054025" y="6110461"/>
              <a:ext cx="209932" cy="362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736270" y="475723"/>
            <a:ext cx="49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82411" y="202107"/>
            <a:ext cx="5619590" cy="854797"/>
            <a:chOff x="582411" y="202107"/>
            <a:chExt cx="5619590" cy="854797"/>
          </a:xfrm>
        </p:grpSpPr>
        <p:sp>
          <p:nvSpPr>
            <p:cNvPr id="84" name="Rounded Rectangle 83"/>
            <p:cNvSpPr/>
            <p:nvPr/>
          </p:nvSpPr>
          <p:spPr>
            <a:xfrm>
              <a:off x="582411" y="202107"/>
              <a:ext cx="5619590" cy="85479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6269" y="256245"/>
              <a:ext cx="53761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1. KHÁM PHÁ</a:t>
              </a:r>
            </a:p>
            <a:p>
              <a:pPr algn="ctr"/>
              <a:r>
                <a:rPr lang="nl-NL" sz="2000" b="1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vẻ đẹp của các con vật dưới đại dương</a:t>
              </a:r>
              <a:r>
                <a:rPr lang="en-US" sz="2000" b="1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1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501057" y="1255769"/>
            <a:ext cx="2728952" cy="2463409"/>
            <a:chOff x="412562" y="1805010"/>
            <a:chExt cx="3346206" cy="281768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354" y="1805010"/>
              <a:ext cx="3262623" cy="23660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412562" y="4235451"/>
              <a:ext cx="3346206" cy="387243"/>
            </a:xfrm>
            <a:prstGeom prst="rect">
              <a:avLst/>
            </a:prstGeom>
            <a:solidFill>
              <a:srgbClr val="89E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1.Vẽ hình con vật bằng nét.</a:t>
              </a:r>
              <a:endPara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23010" y="930262"/>
            <a:ext cx="2655086" cy="2678738"/>
            <a:chOff x="4313651" y="1803093"/>
            <a:chExt cx="3255631" cy="3063978"/>
          </a:xfrm>
          <a:solidFill>
            <a:srgbClr val="89E0FF"/>
          </a:solidFill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3870" y="1803093"/>
              <a:ext cx="3175194" cy="2367941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313651" y="4215798"/>
              <a:ext cx="3255631" cy="6512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2.Trang trí bằng các nét, chấm ,màu. </a:t>
              </a:r>
              <a:endParaRPr lang="en-US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81896" y="3964666"/>
            <a:ext cx="3677650" cy="2747423"/>
            <a:chOff x="8124572" y="1803093"/>
            <a:chExt cx="3677650" cy="2747423"/>
          </a:xfrm>
          <a:solidFill>
            <a:srgbClr val="89E0FF"/>
          </a:solidFill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0223" y="1803093"/>
              <a:ext cx="3586348" cy="2367941"/>
            </a:xfrm>
            <a:prstGeom prst="rect">
              <a:avLst/>
            </a:prstGeom>
            <a:grpFill/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8124572" y="4227351"/>
              <a:ext cx="3677650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3.Vẽ nền để hình con vật thêm sinh động.</a:t>
              </a:r>
              <a:endParaRPr lang="en-US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80168" y="4750130"/>
            <a:ext cx="5268270" cy="1638794"/>
            <a:chOff x="6080168" y="4750130"/>
            <a:chExt cx="5268270" cy="1638794"/>
          </a:xfrm>
        </p:grpSpPr>
        <p:grpSp>
          <p:nvGrpSpPr>
            <p:cNvPr id="31" name="Group 30"/>
            <p:cNvGrpSpPr/>
            <p:nvPr/>
          </p:nvGrpSpPr>
          <p:grpSpPr>
            <a:xfrm>
              <a:off x="6080168" y="4750130"/>
              <a:ext cx="5268270" cy="1638794"/>
              <a:chOff x="8428117" y="4999512"/>
              <a:chExt cx="3062823" cy="141279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89061" y="4999512"/>
                <a:ext cx="901879" cy="1412793"/>
              </a:xfrm>
              <a:prstGeom prst="rect">
                <a:avLst/>
              </a:prstGeom>
              <a:solidFill>
                <a:srgbClr val="4CB7D0"/>
              </a:solidFill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28117" y="5023188"/>
                <a:ext cx="2223080" cy="1151981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6244874" y="4984058"/>
              <a:ext cx="36591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hợp hình với chấm, nét, màu có thể diễn tả được đặc điểm và hình dáng của một số loài vật dưới nước</a:t>
              </a:r>
              <a:endPara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41601" y="128081"/>
            <a:ext cx="5403273" cy="733020"/>
            <a:chOff x="201880" y="202107"/>
            <a:chExt cx="5403273" cy="733020"/>
          </a:xfrm>
        </p:grpSpPr>
        <p:sp>
          <p:nvSpPr>
            <p:cNvPr id="38" name="Rounded Rectangle 37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1880" y="202107"/>
              <a:ext cx="5403273" cy="7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2. KIẾN TẠO KIẾN THỨC – KĨ NĂNG 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 vẽ con vật dưới đại dương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238" y="175076"/>
            <a:ext cx="5403273" cy="769441"/>
            <a:chOff x="201880" y="202107"/>
            <a:chExt cx="5403273" cy="769441"/>
          </a:xfrm>
        </p:grpSpPr>
        <p:sp>
          <p:nvSpPr>
            <p:cNvPr id="5" name="Rounded Rectangle 4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880" y="202107"/>
              <a:ext cx="5403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3. LUYỆN TẬP – SÁNG TẠO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ẽ con vật dưới đại dương mà em thích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11518" y="509291"/>
            <a:ext cx="3705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vẽ tham khảo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2674" y="1021461"/>
            <a:ext cx="10512916" cy="5439163"/>
            <a:chOff x="983302" y="882883"/>
            <a:chExt cx="10512916" cy="5439163"/>
          </a:xfrm>
          <a:solidFill>
            <a:srgbClr val="00B0F0"/>
          </a:solidFill>
        </p:grpSpPr>
        <p:grpSp>
          <p:nvGrpSpPr>
            <p:cNvPr id="25" name="Group 24"/>
            <p:cNvGrpSpPr/>
            <p:nvPr/>
          </p:nvGrpSpPr>
          <p:grpSpPr>
            <a:xfrm>
              <a:off x="983302" y="882883"/>
              <a:ext cx="10512916" cy="5439163"/>
              <a:chOff x="519104" y="695339"/>
              <a:chExt cx="11069542" cy="6033725"/>
            </a:xfrm>
            <a:grpFill/>
          </p:grpSpPr>
          <p:grpSp>
            <p:nvGrpSpPr>
              <p:cNvPr id="19" name="Group 18"/>
              <p:cNvGrpSpPr/>
              <p:nvPr/>
            </p:nvGrpSpPr>
            <p:grpSpPr>
              <a:xfrm>
                <a:off x="532941" y="1158883"/>
                <a:ext cx="2364680" cy="2692301"/>
                <a:chOff x="532941" y="1158883"/>
                <a:chExt cx="2364680" cy="2692301"/>
              </a:xfrm>
              <a:grpFill/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976" y="1158883"/>
                  <a:ext cx="2156645" cy="2692301"/>
                </a:xfrm>
                <a:prstGeom prst="rect">
                  <a:avLst/>
                </a:prstGeom>
                <a:grpFill/>
                <a:ln w="190500" cap="sq">
                  <a:solidFill>
                    <a:srgbClr val="FFFFFF"/>
                  </a:solidFill>
                  <a:miter lim="800000"/>
                </a:ln>
                <a:effectLst>
                  <a:outerShdw blurRad="65000" dist="50800" dir="12900000" kx="195000" ky="145000" algn="tl" rotWithShape="0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360000"/>
                  </a:camera>
                  <a:lightRig rig="twoPt" dir="t">
                    <a:rot lat="0" lon="0" rev="7200000"/>
                  </a:lightRig>
                </a:scene3d>
                <a:sp3d contourW="12700">
                  <a:bevelT w="25400" h="19050"/>
                  <a:contourClr>
                    <a:srgbClr val="969696"/>
                  </a:contourClr>
                </a:sp3d>
              </p:spPr>
            </p:pic>
            <p:sp>
              <p:nvSpPr>
                <p:cNvPr id="13" name="Oval 12"/>
                <p:cNvSpPr/>
                <p:nvPr/>
              </p:nvSpPr>
              <p:spPr>
                <a:xfrm>
                  <a:off x="532941" y="1215366"/>
                  <a:ext cx="416070" cy="33993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539593" y="1158882"/>
                <a:ext cx="2459455" cy="1841372"/>
                <a:chOff x="4539593" y="1158882"/>
                <a:chExt cx="2459455" cy="1841372"/>
              </a:xfrm>
              <a:grpFill/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39593" y="1158882"/>
                  <a:ext cx="2459455" cy="1841372"/>
                </a:xfrm>
                <a:prstGeom prst="rect">
                  <a:avLst/>
                </a:prstGeom>
                <a:grpFill/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4" name="Oval 13"/>
                <p:cNvSpPr/>
                <p:nvPr/>
              </p:nvSpPr>
              <p:spPr>
                <a:xfrm>
                  <a:off x="4625335" y="1242905"/>
                  <a:ext cx="416070" cy="33993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104" y="4525591"/>
                <a:ext cx="2803057" cy="2203473"/>
              </a:xfrm>
              <a:prstGeom prst="rect">
                <a:avLst/>
              </a:prstGeom>
              <a:grpFill/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740975" y="695339"/>
                <a:ext cx="10847671" cy="4326089"/>
                <a:chOff x="740975" y="695339"/>
                <a:chExt cx="10847671" cy="4326089"/>
              </a:xfrm>
              <a:grpFill/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73441" y="695339"/>
                  <a:ext cx="3115205" cy="244968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6" name="Oval 15"/>
                <p:cNvSpPr/>
                <p:nvPr/>
              </p:nvSpPr>
              <p:spPr>
                <a:xfrm>
                  <a:off x="740975" y="4681497"/>
                  <a:ext cx="416070" cy="33993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8622168" y="4359327"/>
                <a:ext cx="2479420" cy="1839570"/>
                <a:chOff x="8622168" y="4359327"/>
                <a:chExt cx="2479420" cy="1839570"/>
              </a:xfrm>
              <a:grpFill/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22168" y="4359327"/>
                  <a:ext cx="2479420" cy="183957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7" name="Oval 16"/>
                <p:cNvSpPr/>
                <p:nvPr/>
              </p:nvSpPr>
              <p:spPr>
                <a:xfrm>
                  <a:off x="10639633" y="4511532"/>
                  <a:ext cx="416070" cy="33993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439421" y="3650531"/>
                <a:ext cx="3444522" cy="2856766"/>
                <a:chOff x="4439421" y="3650531"/>
                <a:chExt cx="3444522" cy="2856766"/>
              </a:xfrm>
              <a:grpFill/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39421" y="3650531"/>
                  <a:ext cx="3444522" cy="2856766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8" name="Oval 17"/>
                <p:cNvSpPr/>
                <p:nvPr/>
              </p:nvSpPr>
              <p:spPr>
                <a:xfrm>
                  <a:off x="5953647" y="3848150"/>
                  <a:ext cx="416070" cy="33993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</p:grpSp>
        <p:sp>
          <p:nvSpPr>
            <p:cNvPr id="26" name="Oval 25"/>
            <p:cNvSpPr/>
            <p:nvPr/>
          </p:nvSpPr>
          <p:spPr>
            <a:xfrm>
              <a:off x="10638504" y="1499662"/>
              <a:ext cx="395148" cy="3064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499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157</cp:revision>
  <dcterms:created xsi:type="dcterms:W3CDTF">2021-08-09T13:44:40Z</dcterms:created>
  <dcterms:modified xsi:type="dcterms:W3CDTF">2024-06-08T05:34:36Z</dcterms:modified>
</cp:coreProperties>
</file>