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64" r:id="rId3"/>
    <p:sldId id="258" r:id="rId4"/>
    <p:sldId id="299" r:id="rId5"/>
    <p:sldId id="309" r:id="rId6"/>
    <p:sldId id="268" r:id="rId7"/>
    <p:sldId id="301" r:id="rId8"/>
    <p:sldId id="302" r:id="rId9"/>
    <p:sldId id="303" r:id="rId10"/>
    <p:sldId id="304" r:id="rId11"/>
    <p:sldId id="269" r:id="rId12"/>
    <p:sldId id="306" r:id="rId13"/>
    <p:sldId id="262" r:id="rId14"/>
    <p:sldId id="267" r:id="rId15"/>
    <p:sldId id="270" r:id="rId16"/>
    <p:sldId id="271" r:id="rId17"/>
    <p:sldId id="307" r:id="rId18"/>
    <p:sldId id="272" r:id="rId19"/>
    <p:sldId id="308" r:id="rId20"/>
    <p:sldId id="282" r:id="rId21"/>
    <p:sldId id="273" r:id="rId22"/>
    <p:sldId id="283" r:id="rId23"/>
    <p:sldId id="274" r:id="rId24"/>
    <p:sldId id="275" r:id="rId25"/>
    <p:sldId id="276" r:id="rId26"/>
    <p:sldId id="277" r:id="rId27"/>
    <p:sldId id="281" r:id="rId28"/>
    <p:sldId id="280" r:id="rId29"/>
    <p:sldId id="279" r:id="rId30"/>
    <p:sldId id="294" r:id="rId31"/>
    <p:sldId id="287" r:id="rId32"/>
    <p:sldId id="288" r:id="rId33"/>
    <p:sldId id="289" r:id="rId34"/>
    <p:sldId id="290" r:id="rId35"/>
    <p:sldId id="291" r:id="rId36"/>
    <p:sldId id="292" r:id="rId37"/>
    <p:sldId id="293" r:id="rId38"/>
    <p:sldId id="284" r:id="rId39"/>
    <p:sldId id="285" r:id="rId40"/>
  </p:sldIdLst>
  <p:sldSz cx="18288000" cy="10287000"/>
  <p:notesSz cx="6858000" cy="9144000"/>
  <p:embeddedFontLst>
    <p:embeddedFont>
      <p:font typeface="Nunito Black" panose="00000A00000000000000" pitchFamily="2" charset="0"/>
      <p:bold r:id="rId41"/>
      <p:boldItalic r:id="rId42"/>
    </p:embeddedFont>
    <p:embeddedFont>
      <p:font typeface="Calibri" panose="020F0502020204030204" pitchFamily="34" charset="0"/>
      <p:regular r:id="rId43"/>
      <p:bold r:id="rId44"/>
      <p:italic r:id="rId45"/>
      <p:boldItalic r:id="rId46"/>
    </p:embeddedFont>
    <p:embeddedFont>
      <p:font typeface="Meiryo" panose="020B0604020202020204" charset="-128"/>
      <p:regular r:id="rId47"/>
      <p:bold r:id="rId48"/>
      <p:italic r:id="rId49"/>
      <p:boldItalic r:id="rId50"/>
    </p:embeddedFont>
    <p:embeddedFont>
      <p:font typeface="Open Sans" panose="020B0606030504020204" pitchFamily="34" charset="0"/>
      <p:regular r:id="rId51"/>
      <p:bold r:id="rId52"/>
      <p:italic r:id="rId53"/>
      <p:boldItalic r:id="rId54"/>
    </p:embeddedFont>
    <p:embeddedFont>
      <p:font typeface="等线" panose="020B0604020202020204" charset="0"/>
      <p:regular r:id="rId55"/>
      <p:bold r:id="rId56"/>
    </p:embeddedFont>
    <p:embeddedFont>
      <p:font typeface="宋体" panose="02010600030101010101" pitchFamily="2" charset="-122"/>
      <p:regular r:id="rId57"/>
    </p:embeddedFont>
    <p:embeddedFont>
      <p:font typeface="Microsoft YaHei" panose="020B0503020204020204" pitchFamily="34" charset="-122"/>
      <p:regular r:id="rId58"/>
      <p:bold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22" autoAdjust="0"/>
  </p:normalViewPr>
  <p:slideViewPr>
    <p:cSldViewPr>
      <p:cViewPr varScale="1">
        <p:scale>
          <a:sx n="68" d="100"/>
          <a:sy n="68" d="100"/>
        </p:scale>
        <p:origin x="180"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openxmlformats.org/officeDocument/2006/relationships/font" Target="fonts/font1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D674068-D86C-260B-2EB7-CBD3E14BDC55}"/>
              </a:ext>
            </a:extLst>
          </p:cNvPr>
          <p:cNvSpPr>
            <a:spLocks noGrp="1"/>
          </p:cNvSpPr>
          <p:nvPr>
            <p:ph type="dt" sz="half" idx="10"/>
          </p:nvPr>
        </p:nvSpPr>
        <p:spPr/>
        <p:txBody>
          <a:bodyPr/>
          <a:lstStyle>
            <a:lvl1pPr>
              <a:defRPr/>
            </a:lvl1pPr>
          </a:lstStyle>
          <a:p>
            <a:pPr>
              <a:defRPr/>
            </a:pPr>
            <a:fld id="{B5C7609E-1F9F-459D-A44C-4DCDA5205CDB}" type="datetimeFigureOut">
              <a:rPr lang="en-US"/>
              <a:pPr>
                <a:defRPr/>
              </a:pPr>
              <a:t>6/8/2024</a:t>
            </a:fld>
            <a:endParaRPr lang="en-US"/>
          </a:p>
        </p:txBody>
      </p:sp>
      <p:sp>
        <p:nvSpPr>
          <p:cNvPr id="5" name="Footer Placeholder 4">
            <a:extLst>
              <a:ext uri="{FF2B5EF4-FFF2-40B4-BE49-F238E27FC236}">
                <a16:creationId xmlns:a16="http://schemas.microsoft.com/office/drawing/2014/main" id="{AFB47299-4F50-42F4-CF6B-B2F551A913E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7C44D8F-B9A5-AD71-66A6-4ADB22BB561A}"/>
              </a:ext>
            </a:extLst>
          </p:cNvPr>
          <p:cNvSpPr>
            <a:spLocks noGrp="1"/>
          </p:cNvSpPr>
          <p:nvPr>
            <p:ph type="sldNum" sz="quarter" idx="12"/>
          </p:nvPr>
        </p:nvSpPr>
        <p:spPr/>
        <p:txBody>
          <a:bodyPr/>
          <a:lstStyle>
            <a:lvl1pPr>
              <a:defRPr/>
            </a:lvl1pPr>
          </a:lstStyle>
          <a:p>
            <a:pPr>
              <a:defRPr/>
            </a:pPr>
            <a:fld id="{96DDD402-B02A-49D7-997C-B0512249E62C}" type="slidenum">
              <a:rPr lang="en-US"/>
              <a:pPr>
                <a:defRPr/>
              </a:pPr>
              <a:t>‹#›</a:t>
            </a:fld>
            <a:endParaRPr lang="en-US"/>
          </a:p>
        </p:txBody>
      </p:sp>
    </p:spTree>
    <p:extLst>
      <p:ext uri="{BB962C8B-B14F-4D97-AF65-F5344CB8AC3E}">
        <p14:creationId xmlns:p14="http://schemas.microsoft.com/office/powerpoint/2010/main" val="3024110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2A8B39-88A3-A7B8-AE4B-D51240453A5E}"/>
              </a:ext>
            </a:extLst>
          </p:cNvPr>
          <p:cNvSpPr>
            <a:spLocks noGrp="1"/>
          </p:cNvSpPr>
          <p:nvPr>
            <p:ph type="dt" sz="half" idx="10"/>
          </p:nvPr>
        </p:nvSpPr>
        <p:spPr/>
        <p:txBody>
          <a:bodyPr/>
          <a:lstStyle>
            <a:lvl1pPr>
              <a:defRPr/>
            </a:lvl1pPr>
          </a:lstStyle>
          <a:p>
            <a:pPr>
              <a:defRPr/>
            </a:pPr>
            <a:fld id="{0C1AB66E-D5B7-430A-A037-5D693120C00F}" type="datetimeFigureOut">
              <a:rPr lang="en-US"/>
              <a:pPr>
                <a:defRPr/>
              </a:pPr>
              <a:t>6/8/2024</a:t>
            </a:fld>
            <a:endParaRPr lang="en-US"/>
          </a:p>
        </p:txBody>
      </p:sp>
      <p:sp>
        <p:nvSpPr>
          <p:cNvPr id="5" name="Footer Placeholder 4">
            <a:extLst>
              <a:ext uri="{FF2B5EF4-FFF2-40B4-BE49-F238E27FC236}">
                <a16:creationId xmlns:a16="http://schemas.microsoft.com/office/drawing/2014/main" id="{D5C6D8C1-C73D-46FD-FEE8-EF4ABFD60B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7FC23FC-264E-9A48-6A13-7724399B7B0A}"/>
              </a:ext>
            </a:extLst>
          </p:cNvPr>
          <p:cNvSpPr>
            <a:spLocks noGrp="1"/>
          </p:cNvSpPr>
          <p:nvPr>
            <p:ph type="sldNum" sz="quarter" idx="12"/>
          </p:nvPr>
        </p:nvSpPr>
        <p:spPr/>
        <p:txBody>
          <a:bodyPr/>
          <a:lstStyle>
            <a:lvl1pPr>
              <a:defRPr/>
            </a:lvl1pPr>
          </a:lstStyle>
          <a:p>
            <a:pPr>
              <a:defRPr/>
            </a:pPr>
            <a:fld id="{51BB4E7D-03E5-4830-B1A0-4BF72FF9DEF2}" type="slidenum">
              <a:rPr lang="en-US"/>
              <a:pPr>
                <a:defRPr/>
              </a:pPr>
              <a:t>‹#›</a:t>
            </a:fld>
            <a:endParaRPr lang="en-US"/>
          </a:p>
        </p:txBody>
      </p:sp>
    </p:spTree>
    <p:extLst>
      <p:ext uri="{BB962C8B-B14F-4D97-AF65-F5344CB8AC3E}">
        <p14:creationId xmlns:p14="http://schemas.microsoft.com/office/powerpoint/2010/main" val="1375636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0ACD9D-86D4-F6C0-C70F-96CAF8DA9ADA}"/>
              </a:ext>
            </a:extLst>
          </p:cNvPr>
          <p:cNvSpPr>
            <a:spLocks noGrp="1"/>
          </p:cNvSpPr>
          <p:nvPr>
            <p:ph type="dt" sz="half" idx="10"/>
          </p:nvPr>
        </p:nvSpPr>
        <p:spPr/>
        <p:txBody>
          <a:bodyPr/>
          <a:lstStyle>
            <a:lvl1pPr>
              <a:defRPr/>
            </a:lvl1pPr>
          </a:lstStyle>
          <a:p>
            <a:pPr>
              <a:defRPr/>
            </a:pPr>
            <a:fld id="{4F13953A-908B-4AFE-AFFB-493C5D88832C}" type="datetimeFigureOut">
              <a:rPr lang="en-US"/>
              <a:pPr>
                <a:defRPr/>
              </a:pPr>
              <a:t>6/8/2024</a:t>
            </a:fld>
            <a:endParaRPr lang="en-US"/>
          </a:p>
        </p:txBody>
      </p:sp>
      <p:sp>
        <p:nvSpPr>
          <p:cNvPr id="5" name="Footer Placeholder 4">
            <a:extLst>
              <a:ext uri="{FF2B5EF4-FFF2-40B4-BE49-F238E27FC236}">
                <a16:creationId xmlns:a16="http://schemas.microsoft.com/office/drawing/2014/main" id="{74ABD32F-EAAE-EDEE-B0FC-0025162E12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61FAC65-274C-C0DF-3FD8-50F11B534ACB}"/>
              </a:ext>
            </a:extLst>
          </p:cNvPr>
          <p:cNvSpPr>
            <a:spLocks noGrp="1"/>
          </p:cNvSpPr>
          <p:nvPr>
            <p:ph type="sldNum" sz="quarter" idx="12"/>
          </p:nvPr>
        </p:nvSpPr>
        <p:spPr/>
        <p:txBody>
          <a:bodyPr/>
          <a:lstStyle>
            <a:lvl1pPr>
              <a:defRPr/>
            </a:lvl1pPr>
          </a:lstStyle>
          <a:p>
            <a:pPr>
              <a:defRPr/>
            </a:pPr>
            <a:fld id="{1A9A1700-61CF-42A5-A331-8653CFBC97DA}" type="slidenum">
              <a:rPr lang="en-US"/>
              <a:pPr>
                <a:defRPr/>
              </a:pPr>
              <a:t>‹#›</a:t>
            </a:fld>
            <a:endParaRPr lang="en-US"/>
          </a:p>
        </p:txBody>
      </p:sp>
    </p:spTree>
    <p:extLst>
      <p:ext uri="{BB962C8B-B14F-4D97-AF65-F5344CB8AC3E}">
        <p14:creationId xmlns:p14="http://schemas.microsoft.com/office/powerpoint/2010/main" val="4232308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DD31D3E-E3D1-801E-8094-2DF08A79A5A0}"/>
              </a:ext>
            </a:extLst>
          </p:cNvPr>
          <p:cNvSpPr>
            <a:spLocks noGrp="1"/>
          </p:cNvSpPr>
          <p:nvPr>
            <p:ph type="dt" sz="half" idx="10"/>
          </p:nvPr>
        </p:nvSpPr>
        <p:spPr/>
        <p:txBody>
          <a:bodyPr/>
          <a:lstStyle>
            <a:lvl1pPr>
              <a:defRPr/>
            </a:lvl1pPr>
          </a:lstStyle>
          <a:p>
            <a:pPr>
              <a:defRPr/>
            </a:pPr>
            <a:fld id="{99DC003D-DD42-4F0F-9315-DC87A4C39ABB}" type="datetimeFigureOut">
              <a:rPr lang="en-US"/>
              <a:pPr>
                <a:defRPr/>
              </a:pPr>
              <a:t>6/8/2024</a:t>
            </a:fld>
            <a:endParaRPr lang="en-US"/>
          </a:p>
        </p:txBody>
      </p:sp>
      <p:sp>
        <p:nvSpPr>
          <p:cNvPr id="6" name="Footer Placeholder 4">
            <a:extLst>
              <a:ext uri="{FF2B5EF4-FFF2-40B4-BE49-F238E27FC236}">
                <a16:creationId xmlns:a16="http://schemas.microsoft.com/office/drawing/2014/main" id="{7D5B1A81-A50A-18FB-2192-F94D6A69A34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152190E-7834-0DCF-B340-27B5A0F91EEA}"/>
              </a:ext>
            </a:extLst>
          </p:cNvPr>
          <p:cNvSpPr>
            <a:spLocks noGrp="1"/>
          </p:cNvSpPr>
          <p:nvPr>
            <p:ph type="sldNum" sz="quarter" idx="12"/>
          </p:nvPr>
        </p:nvSpPr>
        <p:spPr/>
        <p:txBody>
          <a:bodyPr/>
          <a:lstStyle>
            <a:lvl1pPr>
              <a:defRPr/>
            </a:lvl1pPr>
          </a:lstStyle>
          <a:p>
            <a:pPr>
              <a:defRPr/>
            </a:pPr>
            <a:fld id="{57C952FC-CA74-471C-B8A1-5BF23B833093}" type="slidenum">
              <a:rPr lang="en-US"/>
              <a:pPr>
                <a:defRPr/>
              </a:pPr>
              <a:t>‹#›</a:t>
            </a:fld>
            <a:endParaRPr lang="en-US"/>
          </a:p>
        </p:txBody>
      </p:sp>
    </p:spTree>
    <p:extLst>
      <p:ext uri="{BB962C8B-B14F-4D97-AF65-F5344CB8AC3E}">
        <p14:creationId xmlns:p14="http://schemas.microsoft.com/office/powerpoint/2010/main" val="1375262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6275E83-4923-479A-3365-C7FDAA93855D}"/>
              </a:ext>
            </a:extLst>
          </p:cNvPr>
          <p:cNvSpPr>
            <a:spLocks noGrp="1"/>
          </p:cNvSpPr>
          <p:nvPr>
            <p:ph type="dt" sz="half" idx="10"/>
          </p:nvPr>
        </p:nvSpPr>
        <p:spPr/>
        <p:txBody>
          <a:bodyPr/>
          <a:lstStyle>
            <a:lvl1pPr>
              <a:defRPr/>
            </a:lvl1pPr>
          </a:lstStyle>
          <a:p>
            <a:pPr>
              <a:defRPr/>
            </a:pPr>
            <a:fld id="{9A137D7E-A8D4-474E-9B23-9B3E6AEBF85B}" type="datetimeFigureOut">
              <a:rPr lang="en-US"/>
              <a:pPr>
                <a:defRPr/>
              </a:pPr>
              <a:t>6/8/2024</a:t>
            </a:fld>
            <a:endParaRPr lang="en-US"/>
          </a:p>
        </p:txBody>
      </p:sp>
      <p:sp>
        <p:nvSpPr>
          <p:cNvPr id="8" name="Footer Placeholder 4">
            <a:extLst>
              <a:ext uri="{FF2B5EF4-FFF2-40B4-BE49-F238E27FC236}">
                <a16:creationId xmlns:a16="http://schemas.microsoft.com/office/drawing/2014/main" id="{68D2203E-E4BD-749F-EFE9-A2004E7499A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0910065-11AE-C503-DBD2-E7CAF04C1427}"/>
              </a:ext>
            </a:extLst>
          </p:cNvPr>
          <p:cNvSpPr>
            <a:spLocks noGrp="1"/>
          </p:cNvSpPr>
          <p:nvPr>
            <p:ph type="sldNum" sz="quarter" idx="12"/>
          </p:nvPr>
        </p:nvSpPr>
        <p:spPr/>
        <p:txBody>
          <a:bodyPr/>
          <a:lstStyle>
            <a:lvl1pPr>
              <a:defRPr/>
            </a:lvl1pPr>
          </a:lstStyle>
          <a:p>
            <a:pPr>
              <a:defRPr/>
            </a:pPr>
            <a:fld id="{86E69C90-EB81-4958-99C4-AD469CA15402}" type="slidenum">
              <a:rPr lang="en-US"/>
              <a:pPr>
                <a:defRPr/>
              </a:pPr>
              <a:t>‹#›</a:t>
            </a:fld>
            <a:endParaRPr lang="en-US"/>
          </a:p>
        </p:txBody>
      </p:sp>
    </p:spTree>
    <p:extLst>
      <p:ext uri="{BB962C8B-B14F-4D97-AF65-F5344CB8AC3E}">
        <p14:creationId xmlns:p14="http://schemas.microsoft.com/office/powerpoint/2010/main" val="3889033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F6C7561-AE3A-7056-ADEC-A8E1D728FEAD}"/>
              </a:ext>
            </a:extLst>
          </p:cNvPr>
          <p:cNvSpPr>
            <a:spLocks noGrp="1"/>
          </p:cNvSpPr>
          <p:nvPr>
            <p:ph type="dt" sz="half" idx="10"/>
          </p:nvPr>
        </p:nvSpPr>
        <p:spPr/>
        <p:txBody>
          <a:bodyPr/>
          <a:lstStyle>
            <a:lvl1pPr>
              <a:defRPr/>
            </a:lvl1pPr>
          </a:lstStyle>
          <a:p>
            <a:pPr>
              <a:defRPr/>
            </a:pPr>
            <a:fld id="{6A86566D-A634-4802-A96D-5D686D3CBB10}" type="datetimeFigureOut">
              <a:rPr lang="en-US"/>
              <a:pPr>
                <a:defRPr/>
              </a:pPr>
              <a:t>6/8/2024</a:t>
            </a:fld>
            <a:endParaRPr lang="en-US"/>
          </a:p>
        </p:txBody>
      </p:sp>
      <p:sp>
        <p:nvSpPr>
          <p:cNvPr id="4" name="Footer Placeholder 4">
            <a:extLst>
              <a:ext uri="{FF2B5EF4-FFF2-40B4-BE49-F238E27FC236}">
                <a16:creationId xmlns:a16="http://schemas.microsoft.com/office/drawing/2014/main" id="{B1B27B3F-5FA8-3D3A-9CC3-2FF3D9C84EE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BC8BA75-B6F0-855E-2FFD-A5FF1FBFB38D}"/>
              </a:ext>
            </a:extLst>
          </p:cNvPr>
          <p:cNvSpPr>
            <a:spLocks noGrp="1"/>
          </p:cNvSpPr>
          <p:nvPr>
            <p:ph type="sldNum" sz="quarter" idx="12"/>
          </p:nvPr>
        </p:nvSpPr>
        <p:spPr/>
        <p:txBody>
          <a:bodyPr/>
          <a:lstStyle>
            <a:lvl1pPr>
              <a:defRPr/>
            </a:lvl1pPr>
          </a:lstStyle>
          <a:p>
            <a:pPr>
              <a:defRPr/>
            </a:pPr>
            <a:fld id="{F5C203ED-CD42-410F-885B-3A8DABC566EF}" type="slidenum">
              <a:rPr lang="en-US"/>
              <a:pPr>
                <a:defRPr/>
              </a:pPr>
              <a:t>‹#›</a:t>
            </a:fld>
            <a:endParaRPr lang="en-US"/>
          </a:p>
        </p:txBody>
      </p:sp>
    </p:spTree>
    <p:extLst>
      <p:ext uri="{BB962C8B-B14F-4D97-AF65-F5344CB8AC3E}">
        <p14:creationId xmlns:p14="http://schemas.microsoft.com/office/powerpoint/2010/main" val="3828270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5EF9DBD-EABF-053D-CED7-1B8C48DD6F75}"/>
              </a:ext>
            </a:extLst>
          </p:cNvPr>
          <p:cNvSpPr>
            <a:spLocks noGrp="1"/>
          </p:cNvSpPr>
          <p:nvPr>
            <p:ph type="dt" sz="half" idx="10"/>
          </p:nvPr>
        </p:nvSpPr>
        <p:spPr/>
        <p:txBody>
          <a:bodyPr/>
          <a:lstStyle>
            <a:lvl1pPr>
              <a:defRPr/>
            </a:lvl1pPr>
          </a:lstStyle>
          <a:p>
            <a:pPr>
              <a:defRPr/>
            </a:pPr>
            <a:fld id="{519FFAB4-E825-43D2-A6A6-AB99DB494C05}" type="datetimeFigureOut">
              <a:rPr lang="en-US"/>
              <a:pPr>
                <a:defRPr/>
              </a:pPr>
              <a:t>6/8/2024</a:t>
            </a:fld>
            <a:endParaRPr lang="en-US"/>
          </a:p>
        </p:txBody>
      </p:sp>
      <p:sp>
        <p:nvSpPr>
          <p:cNvPr id="3" name="Footer Placeholder 4">
            <a:extLst>
              <a:ext uri="{FF2B5EF4-FFF2-40B4-BE49-F238E27FC236}">
                <a16:creationId xmlns:a16="http://schemas.microsoft.com/office/drawing/2014/main" id="{E7A1119E-CC01-1F03-2659-90A9CAED06E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8388C05-D91E-D8A5-6DF9-70F64AFDEB11}"/>
              </a:ext>
            </a:extLst>
          </p:cNvPr>
          <p:cNvSpPr>
            <a:spLocks noGrp="1"/>
          </p:cNvSpPr>
          <p:nvPr>
            <p:ph type="sldNum" sz="quarter" idx="12"/>
          </p:nvPr>
        </p:nvSpPr>
        <p:spPr/>
        <p:txBody>
          <a:bodyPr/>
          <a:lstStyle>
            <a:lvl1pPr>
              <a:defRPr/>
            </a:lvl1pPr>
          </a:lstStyle>
          <a:p>
            <a:pPr>
              <a:defRPr/>
            </a:pPr>
            <a:fld id="{625CB61B-AC1F-4605-9E92-9B2D416CCC8A}" type="slidenum">
              <a:rPr lang="en-US"/>
              <a:pPr>
                <a:defRPr/>
              </a:pPr>
              <a:t>‹#›</a:t>
            </a:fld>
            <a:endParaRPr lang="en-US"/>
          </a:p>
        </p:txBody>
      </p:sp>
    </p:spTree>
    <p:extLst>
      <p:ext uri="{BB962C8B-B14F-4D97-AF65-F5344CB8AC3E}">
        <p14:creationId xmlns:p14="http://schemas.microsoft.com/office/powerpoint/2010/main" val="208772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AE792C8-9339-6C2F-3369-1C6E67C789AC}"/>
              </a:ext>
            </a:extLst>
          </p:cNvPr>
          <p:cNvSpPr>
            <a:spLocks noGrp="1"/>
          </p:cNvSpPr>
          <p:nvPr>
            <p:ph type="dt" sz="half" idx="10"/>
          </p:nvPr>
        </p:nvSpPr>
        <p:spPr/>
        <p:txBody>
          <a:bodyPr/>
          <a:lstStyle>
            <a:lvl1pPr>
              <a:defRPr/>
            </a:lvl1pPr>
          </a:lstStyle>
          <a:p>
            <a:pPr>
              <a:defRPr/>
            </a:pPr>
            <a:fld id="{E2E8D74B-377E-474E-AE24-A3EC76384FE2}" type="datetimeFigureOut">
              <a:rPr lang="en-US"/>
              <a:pPr>
                <a:defRPr/>
              </a:pPr>
              <a:t>6/8/2024</a:t>
            </a:fld>
            <a:endParaRPr lang="en-US"/>
          </a:p>
        </p:txBody>
      </p:sp>
      <p:sp>
        <p:nvSpPr>
          <p:cNvPr id="6" name="Footer Placeholder 4">
            <a:extLst>
              <a:ext uri="{FF2B5EF4-FFF2-40B4-BE49-F238E27FC236}">
                <a16:creationId xmlns:a16="http://schemas.microsoft.com/office/drawing/2014/main" id="{E09E3F7E-5CBB-8F03-B6AB-5F075DE78AD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29A4190-1972-BDC4-BC0C-4786DE17D97A}"/>
              </a:ext>
            </a:extLst>
          </p:cNvPr>
          <p:cNvSpPr>
            <a:spLocks noGrp="1"/>
          </p:cNvSpPr>
          <p:nvPr>
            <p:ph type="sldNum" sz="quarter" idx="12"/>
          </p:nvPr>
        </p:nvSpPr>
        <p:spPr/>
        <p:txBody>
          <a:bodyPr/>
          <a:lstStyle>
            <a:lvl1pPr>
              <a:defRPr/>
            </a:lvl1pPr>
          </a:lstStyle>
          <a:p>
            <a:pPr>
              <a:defRPr/>
            </a:pPr>
            <a:fld id="{ACF0F142-B75B-4481-84B5-4C2E3E2213CE}" type="slidenum">
              <a:rPr lang="en-US"/>
              <a:pPr>
                <a:defRPr/>
              </a:pPr>
              <a:t>‹#›</a:t>
            </a:fld>
            <a:endParaRPr lang="en-US"/>
          </a:p>
        </p:txBody>
      </p:sp>
    </p:spTree>
    <p:extLst>
      <p:ext uri="{BB962C8B-B14F-4D97-AF65-F5344CB8AC3E}">
        <p14:creationId xmlns:p14="http://schemas.microsoft.com/office/powerpoint/2010/main" val="539844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rtlCol="0">
            <a:normAutofit/>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pPr lvl="0"/>
            <a:endParaRPr lang="en-US" noProof="0"/>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2D79CA5-8DD0-67B9-C534-68326A560EEA}"/>
              </a:ext>
            </a:extLst>
          </p:cNvPr>
          <p:cNvSpPr>
            <a:spLocks noGrp="1"/>
          </p:cNvSpPr>
          <p:nvPr>
            <p:ph type="dt" sz="half" idx="10"/>
          </p:nvPr>
        </p:nvSpPr>
        <p:spPr/>
        <p:txBody>
          <a:bodyPr/>
          <a:lstStyle>
            <a:lvl1pPr>
              <a:defRPr/>
            </a:lvl1pPr>
          </a:lstStyle>
          <a:p>
            <a:pPr>
              <a:defRPr/>
            </a:pPr>
            <a:fld id="{795BA87D-DE01-4D82-A066-053B2C7499C4}" type="datetimeFigureOut">
              <a:rPr lang="en-US"/>
              <a:pPr>
                <a:defRPr/>
              </a:pPr>
              <a:t>6/8/2024</a:t>
            </a:fld>
            <a:endParaRPr lang="en-US"/>
          </a:p>
        </p:txBody>
      </p:sp>
      <p:sp>
        <p:nvSpPr>
          <p:cNvPr id="6" name="Footer Placeholder 4">
            <a:extLst>
              <a:ext uri="{FF2B5EF4-FFF2-40B4-BE49-F238E27FC236}">
                <a16:creationId xmlns:a16="http://schemas.microsoft.com/office/drawing/2014/main" id="{6497AFCB-E97E-7F87-5AB2-4FDEBC14DC5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61A64D6-859C-CB50-CF48-1C68D84B4844}"/>
              </a:ext>
            </a:extLst>
          </p:cNvPr>
          <p:cNvSpPr>
            <a:spLocks noGrp="1"/>
          </p:cNvSpPr>
          <p:nvPr>
            <p:ph type="sldNum" sz="quarter" idx="12"/>
          </p:nvPr>
        </p:nvSpPr>
        <p:spPr/>
        <p:txBody>
          <a:bodyPr/>
          <a:lstStyle>
            <a:lvl1pPr>
              <a:defRPr/>
            </a:lvl1pPr>
          </a:lstStyle>
          <a:p>
            <a:pPr>
              <a:defRPr/>
            </a:pPr>
            <a:fld id="{33004C91-A9CC-4763-8E89-06C485A712F3}" type="slidenum">
              <a:rPr lang="en-US"/>
              <a:pPr>
                <a:defRPr/>
              </a:pPr>
              <a:t>‹#›</a:t>
            </a:fld>
            <a:endParaRPr lang="en-US"/>
          </a:p>
        </p:txBody>
      </p:sp>
    </p:spTree>
    <p:extLst>
      <p:ext uri="{BB962C8B-B14F-4D97-AF65-F5344CB8AC3E}">
        <p14:creationId xmlns:p14="http://schemas.microsoft.com/office/powerpoint/2010/main" val="14837540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52CCA-9983-0612-31DB-014B021BBF01}"/>
              </a:ext>
            </a:extLst>
          </p:cNvPr>
          <p:cNvSpPr>
            <a:spLocks noGrp="1"/>
          </p:cNvSpPr>
          <p:nvPr>
            <p:ph type="dt" sz="half" idx="10"/>
          </p:nvPr>
        </p:nvSpPr>
        <p:spPr/>
        <p:txBody>
          <a:bodyPr/>
          <a:lstStyle>
            <a:lvl1pPr>
              <a:defRPr/>
            </a:lvl1pPr>
          </a:lstStyle>
          <a:p>
            <a:pPr>
              <a:defRPr/>
            </a:pPr>
            <a:fld id="{465C062C-DC88-4AD1-99D4-F7BA8173E458}" type="datetimeFigureOut">
              <a:rPr lang="en-US"/>
              <a:pPr>
                <a:defRPr/>
              </a:pPr>
              <a:t>6/8/2024</a:t>
            </a:fld>
            <a:endParaRPr lang="en-US"/>
          </a:p>
        </p:txBody>
      </p:sp>
      <p:sp>
        <p:nvSpPr>
          <p:cNvPr id="5" name="Footer Placeholder 4">
            <a:extLst>
              <a:ext uri="{FF2B5EF4-FFF2-40B4-BE49-F238E27FC236}">
                <a16:creationId xmlns:a16="http://schemas.microsoft.com/office/drawing/2014/main" id="{F2CA624E-857F-B922-ABF7-05974E0546D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FE8C534-E182-9BD9-089D-E8FB5E66260D}"/>
              </a:ext>
            </a:extLst>
          </p:cNvPr>
          <p:cNvSpPr>
            <a:spLocks noGrp="1"/>
          </p:cNvSpPr>
          <p:nvPr>
            <p:ph type="sldNum" sz="quarter" idx="12"/>
          </p:nvPr>
        </p:nvSpPr>
        <p:spPr/>
        <p:txBody>
          <a:bodyPr/>
          <a:lstStyle>
            <a:lvl1pPr>
              <a:defRPr/>
            </a:lvl1pPr>
          </a:lstStyle>
          <a:p>
            <a:pPr>
              <a:defRPr/>
            </a:pPr>
            <a:fld id="{BB96B857-7635-4E53-87E6-FD94A8270176}" type="slidenum">
              <a:rPr lang="en-US"/>
              <a:pPr>
                <a:defRPr/>
              </a:pPr>
              <a:t>‹#›</a:t>
            </a:fld>
            <a:endParaRPr lang="en-US"/>
          </a:p>
        </p:txBody>
      </p:sp>
    </p:spTree>
    <p:extLst>
      <p:ext uri="{BB962C8B-B14F-4D97-AF65-F5344CB8AC3E}">
        <p14:creationId xmlns:p14="http://schemas.microsoft.com/office/powerpoint/2010/main" val="865543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8A65ED-9114-9129-CA22-E4B468785731}"/>
              </a:ext>
            </a:extLst>
          </p:cNvPr>
          <p:cNvSpPr>
            <a:spLocks noGrp="1"/>
          </p:cNvSpPr>
          <p:nvPr>
            <p:ph type="dt" sz="half" idx="10"/>
          </p:nvPr>
        </p:nvSpPr>
        <p:spPr/>
        <p:txBody>
          <a:bodyPr/>
          <a:lstStyle>
            <a:lvl1pPr>
              <a:defRPr/>
            </a:lvl1pPr>
          </a:lstStyle>
          <a:p>
            <a:pPr>
              <a:defRPr/>
            </a:pPr>
            <a:fld id="{7930760E-CBF6-42EB-87D7-665F8F7B6A70}" type="datetimeFigureOut">
              <a:rPr lang="en-US"/>
              <a:pPr>
                <a:defRPr/>
              </a:pPr>
              <a:t>6/8/2024</a:t>
            </a:fld>
            <a:endParaRPr lang="en-US"/>
          </a:p>
        </p:txBody>
      </p:sp>
      <p:sp>
        <p:nvSpPr>
          <p:cNvPr id="5" name="Footer Placeholder 4">
            <a:extLst>
              <a:ext uri="{FF2B5EF4-FFF2-40B4-BE49-F238E27FC236}">
                <a16:creationId xmlns:a16="http://schemas.microsoft.com/office/drawing/2014/main" id="{4AA08A37-B2B8-29E1-07A6-133E9F91E3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024DFD2-4185-5EAC-BEBA-8F9BA250C174}"/>
              </a:ext>
            </a:extLst>
          </p:cNvPr>
          <p:cNvSpPr>
            <a:spLocks noGrp="1"/>
          </p:cNvSpPr>
          <p:nvPr>
            <p:ph type="sldNum" sz="quarter" idx="12"/>
          </p:nvPr>
        </p:nvSpPr>
        <p:spPr/>
        <p:txBody>
          <a:bodyPr/>
          <a:lstStyle>
            <a:lvl1pPr>
              <a:defRPr/>
            </a:lvl1pPr>
          </a:lstStyle>
          <a:p>
            <a:pPr>
              <a:defRPr/>
            </a:pPr>
            <a:fld id="{DDDA58DE-8ACC-455C-9F00-F8EC86F0114D}" type="slidenum">
              <a:rPr lang="en-US"/>
              <a:pPr>
                <a:defRPr/>
              </a:pPr>
              <a:t>‹#›</a:t>
            </a:fld>
            <a:endParaRPr lang="en-US"/>
          </a:p>
        </p:txBody>
      </p:sp>
    </p:spTree>
    <p:extLst>
      <p:ext uri="{BB962C8B-B14F-4D97-AF65-F5344CB8AC3E}">
        <p14:creationId xmlns:p14="http://schemas.microsoft.com/office/powerpoint/2010/main" val="2956192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C1C0234-0AD9-C9D5-75C9-57E25037EDE6}"/>
              </a:ext>
            </a:extLst>
          </p:cNvPr>
          <p:cNvSpPr>
            <a:spLocks noGrp="1" noChangeArrowheads="1"/>
          </p:cNvSpPr>
          <p:nvPr>
            <p:ph type="title"/>
          </p:nvPr>
        </p:nvSpPr>
        <p:spPr bwMode="auto">
          <a:xfrm>
            <a:off x="457200" y="27384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CACE1BD-6521-DFEA-2C20-0055C16F7C94}"/>
              </a:ext>
            </a:extLst>
          </p:cNvPr>
          <p:cNvSpPr>
            <a:spLocks noGrp="1" noChangeArrowheads="1"/>
          </p:cNvSpPr>
          <p:nvPr>
            <p:ph type="body" idx="1"/>
          </p:nvPr>
        </p:nvSpPr>
        <p:spPr bwMode="auto">
          <a:xfrm>
            <a:off x="457200" y="1600200"/>
            <a:ext cx="8229600" cy="452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FE6EB9E-69D0-3474-18FC-660606AD4302}"/>
              </a:ext>
            </a:extLst>
          </p:cNvPr>
          <p:cNvSpPr>
            <a:spLocks noGrp="1"/>
          </p:cNvSpPr>
          <p:nvPr>
            <p:ph type="dt" sz="half" idx="2"/>
          </p:nvPr>
        </p:nvSpPr>
        <p:spPr>
          <a:xfrm>
            <a:off x="457200" y="6355558"/>
            <a:ext cx="2133600" cy="366713"/>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E477333-E380-4A06-8B49-3A1F83E0BEE8}" type="datetimeFigureOut">
              <a:rPr lang="en-US"/>
              <a:pPr>
                <a:defRPr/>
              </a:pPr>
              <a:t>6/8/2024</a:t>
            </a:fld>
            <a:endParaRPr lang="en-US"/>
          </a:p>
        </p:txBody>
      </p:sp>
      <p:sp>
        <p:nvSpPr>
          <p:cNvPr id="5" name="Footer Placeholder 4">
            <a:extLst>
              <a:ext uri="{FF2B5EF4-FFF2-40B4-BE49-F238E27FC236}">
                <a16:creationId xmlns:a16="http://schemas.microsoft.com/office/drawing/2014/main" id="{981D9E81-48AF-7C33-FA6D-7EF85425D804}"/>
              </a:ext>
            </a:extLst>
          </p:cNvPr>
          <p:cNvSpPr>
            <a:spLocks noGrp="1"/>
          </p:cNvSpPr>
          <p:nvPr>
            <p:ph type="ftr" sz="quarter" idx="3"/>
          </p:nvPr>
        </p:nvSpPr>
        <p:spPr>
          <a:xfrm>
            <a:off x="3124200" y="6355558"/>
            <a:ext cx="2895600" cy="366713"/>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9E00B5A5-3E18-BD2B-A0EA-CAB26ABAF33E}"/>
              </a:ext>
            </a:extLst>
          </p:cNvPr>
          <p:cNvSpPr>
            <a:spLocks noGrp="1"/>
          </p:cNvSpPr>
          <p:nvPr>
            <p:ph type="sldNum" sz="quarter" idx="4"/>
          </p:nvPr>
        </p:nvSpPr>
        <p:spPr>
          <a:xfrm>
            <a:off x="6553200" y="6355558"/>
            <a:ext cx="2133600" cy="366713"/>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365E43C8-7BF5-448A-B495-51C3414FCB9A}" type="slidenum">
              <a:rPr lang="en-US"/>
              <a:pPr>
                <a:defRPr/>
              </a:pPr>
              <a:t>‹#›</a:t>
            </a:fld>
            <a:endParaRPr lang="en-US"/>
          </a:p>
        </p:txBody>
      </p:sp>
    </p:spTree>
    <p:extLst>
      <p:ext uri="{BB962C8B-B14F-4D97-AF65-F5344CB8AC3E}">
        <p14:creationId xmlns:p14="http://schemas.microsoft.com/office/powerpoint/2010/main" val="41195615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0" fontAlgn="base" hangingPunct="0">
        <a:spcBef>
          <a:spcPct val="0"/>
        </a:spcBef>
        <a:spcAft>
          <a:spcPct val="0"/>
        </a:spcAft>
        <a:defRPr sz="4350" kern="1200">
          <a:solidFill>
            <a:schemeClr val="tx1"/>
          </a:solidFill>
          <a:latin typeface="+mj-lt"/>
          <a:ea typeface="+mj-ea"/>
          <a:cs typeface="+mj-cs"/>
        </a:defRPr>
      </a:lvl1pPr>
      <a:lvl2pPr algn="ctr" defTabSz="914400" rtl="0" eaLnBrk="0" fontAlgn="base" hangingPunct="0">
        <a:spcBef>
          <a:spcPct val="0"/>
        </a:spcBef>
        <a:spcAft>
          <a:spcPct val="0"/>
        </a:spcAft>
        <a:defRPr sz="4350">
          <a:solidFill>
            <a:schemeClr val="tx1"/>
          </a:solidFill>
          <a:latin typeface="Calibri" panose="020F0502020204030204" pitchFamily="34" charset="0"/>
        </a:defRPr>
      </a:lvl2pPr>
      <a:lvl3pPr algn="ctr" defTabSz="914400" rtl="0" eaLnBrk="0" fontAlgn="base" hangingPunct="0">
        <a:spcBef>
          <a:spcPct val="0"/>
        </a:spcBef>
        <a:spcAft>
          <a:spcPct val="0"/>
        </a:spcAft>
        <a:defRPr sz="4350">
          <a:solidFill>
            <a:schemeClr val="tx1"/>
          </a:solidFill>
          <a:latin typeface="Calibri" panose="020F0502020204030204" pitchFamily="34" charset="0"/>
        </a:defRPr>
      </a:lvl3pPr>
      <a:lvl4pPr algn="ctr" defTabSz="914400" rtl="0" eaLnBrk="0" fontAlgn="base" hangingPunct="0">
        <a:spcBef>
          <a:spcPct val="0"/>
        </a:spcBef>
        <a:spcAft>
          <a:spcPct val="0"/>
        </a:spcAft>
        <a:defRPr sz="4350">
          <a:solidFill>
            <a:schemeClr val="tx1"/>
          </a:solidFill>
          <a:latin typeface="Calibri" panose="020F0502020204030204" pitchFamily="34" charset="0"/>
        </a:defRPr>
      </a:lvl4pPr>
      <a:lvl5pPr algn="ctr" defTabSz="914400" rtl="0" eaLnBrk="0" fontAlgn="base" hangingPunct="0">
        <a:spcBef>
          <a:spcPct val="0"/>
        </a:spcBef>
        <a:spcAft>
          <a:spcPct val="0"/>
        </a:spcAft>
        <a:defRPr sz="4350">
          <a:solidFill>
            <a:schemeClr val="tx1"/>
          </a:solidFill>
          <a:latin typeface="Calibri" panose="020F0502020204030204" pitchFamily="34" charset="0"/>
        </a:defRPr>
      </a:lvl5pPr>
      <a:lvl6pPr marL="685800" algn="ctr" defTabSz="914400" rtl="0" fontAlgn="base">
        <a:spcBef>
          <a:spcPct val="0"/>
        </a:spcBef>
        <a:spcAft>
          <a:spcPct val="0"/>
        </a:spcAft>
        <a:defRPr sz="4350">
          <a:solidFill>
            <a:schemeClr val="tx1"/>
          </a:solidFill>
          <a:latin typeface="Calibri" panose="020F0502020204030204" pitchFamily="34" charset="0"/>
        </a:defRPr>
      </a:lvl6pPr>
      <a:lvl7pPr marL="1371600" algn="ctr" defTabSz="914400" rtl="0" fontAlgn="base">
        <a:spcBef>
          <a:spcPct val="0"/>
        </a:spcBef>
        <a:spcAft>
          <a:spcPct val="0"/>
        </a:spcAft>
        <a:defRPr sz="4350">
          <a:solidFill>
            <a:schemeClr val="tx1"/>
          </a:solidFill>
          <a:latin typeface="Calibri" panose="020F0502020204030204" pitchFamily="34" charset="0"/>
        </a:defRPr>
      </a:lvl7pPr>
      <a:lvl8pPr marL="2057400" algn="ctr" defTabSz="914400" rtl="0" fontAlgn="base">
        <a:spcBef>
          <a:spcPct val="0"/>
        </a:spcBef>
        <a:spcAft>
          <a:spcPct val="0"/>
        </a:spcAft>
        <a:defRPr sz="4350">
          <a:solidFill>
            <a:schemeClr val="tx1"/>
          </a:solidFill>
          <a:latin typeface="Calibri" panose="020F0502020204030204" pitchFamily="34" charset="0"/>
        </a:defRPr>
      </a:lvl8pPr>
      <a:lvl9pPr marL="2743200" algn="ctr" defTabSz="914400" rtl="0" fontAlgn="base">
        <a:spcBef>
          <a:spcPct val="0"/>
        </a:spcBef>
        <a:spcAft>
          <a:spcPct val="0"/>
        </a:spcAft>
        <a:defRPr sz="4350">
          <a:solidFill>
            <a:schemeClr val="tx1"/>
          </a:solidFill>
          <a:latin typeface="Calibri" panose="020F0502020204030204" pitchFamily="34" charset="0"/>
        </a:defRPr>
      </a:lvl9pPr>
    </p:titleStyle>
    <p:bodyStyle>
      <a:lvl1pPr marL="342900" indent="-342900" algn="l" defTabSz="914400" rtl="0" eaLnBrk="0" fontAlgn="base" hangingPunct="0">
        <a:spcBef>
          <a:spcPct val="20000"/>
        </a:spcBef>
        <a:spcAft>
          <a:spcPct val="0"/>
        </a:spcAft>
        <a:buFont typeface="Arial" panose="020B0604020202020204" pitchFamily="34" charset="0"/>
        <a:buChar char="•"/>
        <a:defRPr sz="3150" kern="1200">
          <a:solidFill>
            <a:schemeClr val="tx1"/>
          </a:solidFill>
          <a:latin typeface="+mn-lt"/>
          <a:ea typeface="+mn-ea"/>
          <a:cs typeface="+mn-cs"/>
        </a:defRPr>
      </a:lvl1pPr>
      <a:lvl2pPr marL="742950" indent="-285750" algn="l" defTabSz="9144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defTabSz="9144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0" fontAlgn="base" hangingPunct="0">
        <a:spcBef>
          <a:spcPct val="20000"/>
        </a:spcBef>
        <a:spcAft>
          <a:spcPct val="0"/>
        </a:spcAft>
        <a:buFont typeface="Arial" panose="020B0604020202020204" pitchFamily="34" charset="0"/>
        <a:buChar char="–"/>
        <a:defRPr sz="1950" kern="1200">
          <a:solidFill>
            <a:schemeClr val="tx1"/>
          </a:solidFill>
          <a:latin typeface="+mn-lt"/>
          <a:ea typeface="+mn-ea"/>
          <a:cs typeface="+mn-cs"/>
        </a:defRPr>
      </a:lvl4pPr>
      <a:lvl5pPr marL="2057400" indent="-228600" algn="l" defTabSz="914400" rtl="0" eaLnBrk="0" fontAlgn="base" hangingPunct="0">
        <a:spcBef>
          <a:spcPct val="20000"/>
        </a:spcBef>
        <a:spcAft>
          <a:spcPct val="0"/>
        </a:spcAft>
        <a:buFont typeface="Arial" panose="020B0604020202020204" pitchFamily="34" charset="0"/>
        <a:buChar char="»"/>
        <a:defRPr sz="195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svg"/><Relationship Id="rId7" Type="http://schemas.openxmlformats.org/officeDocument/2006/relationships/image" Target="../media/image6.png"/><Relationship Id="rId12"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3.sv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svg"/><Relationship Id="rId7" Type="http://schemas.openxmlformats.org/officeDocument/2006/relationships/image" Target="../media/image6.png"/><Relationship Id="rId12"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3.sv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svg"/><Relationship Id="rId7" Type="http://schemas.openxmlformats.org/officeDocument/2006/relationships/image" Target="../media/image24.jpeg"/><Relationship Id="rId12"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3.svg"/><Relationship Id="rId4" Type="http://schemas.openxmlformats.org/officeDocument/2006/relationships/image" Target="../media/image4.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svg"/><Relationship Id="rId7" Type="http://schemas.openxmlformats.org/officeDocument/2006/relationships/image" Target="../media/image6.png"/><Relationship Id="rId12"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3.sv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svg"/><Relationship Id="rId7" Type="http://schemas.openxmlformats.org/officeDocument/2006/relationships/image" Target="../media/image24.jpeg"/><Relationship Id="rId12"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3.svg"/><Relationship Id="rId4" Type="http://schemas.openxmlformats.org/officeDocument/2006/relationships/image" Target="../media/image4.png"/><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svg"/><Relationship Id="rId7" Type="http://schemas.openxmlformats.org/officeDocument/2006/relationships/image" Target="../media/image6.png"/><Relationship Id="rId12"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svg"/><Relationship Id="rId7" Type="http://schemas.openxmlformats.org/officeDocument/2006/relationships/image" Target="../media/image24.jpeg"/><Relationship Id="rId12"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3.svg"/><Relationship Id="rId4" Type="http://schemas.openxmlformats.org/officeDocument/2006/relationships/image" Target="../media/image4.png"/><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svg"/><Relationship Id="rId7" Type="http://schemas.openxmlformats.org/officeDocument/2006/relationships/image" Target="../media/image24.jpeg"/><Relationship Id="rId12"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3.svg"/><Relationship Id="rId4" Type="http://schemas.openxmlformats.org/officeDocument/2006/relationships/image" Target="../media/image4.png"/><Relationship Id="rId9"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svg"/><Relationship Id="rId7" Type="http://schemas.openxmlformats.org/officeDocument/2006/relationships/image" Target="../media/image24.jpeg"/><Relationship Id="rId12"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3.svg"/><Relationship Id="rId4" Type="http://schemas.openxmlformats.org/officeDocument/2006/relationships/image" Target="../media/image4.png"/><Relationship Id="rId9"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svg"/><Relationship Id="rId7"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3.svg"/><Relationship Id="rId4" Type="http://schemas.openxmlformats.org/officeDocument/2006/relationships/image" Target="../media/image4.png"/><Relationship Id="rId9"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svg"/><Relationship Id="rId7" Type="http://schemas.openxmlformats.org/officeDocument/2006/relationships/image" Target="../media/image24.jpeg"/><Relationship Id="rId12"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3.svg"/><Relationship Id="rId4" Type="http://schemas.openxmlformats.org/officeDocument/2006/relationships/image" Target="../media/image4.png"/><Relationship Id="rId9" Type="http://schemas.openxmlformats.org/officeDocument/2006/relationships/image" Target="../media/image19.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svg"/><Relationship Id="rId7" Type="http://schemas.openxmlformats.org/officeDocument/2006/relationships/image" Target="../media/image24.jpeg"/><Relationship Id="rId12"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3.svg"/><Relationship Id="rId4" Type="http://schemas.openxmlformats.org/officeDocument/2006/relationships/image" Target="../media/image4.png"/><Relationship Id="rId9"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svg"/><Relationship Id="rId7" Type="http://schemas.openxmlformats.org/officeDocument/2006/relationships/image" Target="../media/image24.jpeg"/><Relationship Id="rId12"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3.svg"/><Relationship Id="rId4" Type="http://schemas.openxmlformats.org/officeDocument/2006/relationships/image" Target="../media/image4.png"/><Relationship Id="rId9" Type="http://schemas.openxmlformats.org/officeDocument/2006/relationships/image" Target="../media/image19.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svg"/><Relationship Id="rId7" Type="http://schemas.openxmlformats.org/officeDocument/2006/relationships/image" Target="../media/image24.jpeg"/><Relationship Id="rId12"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3.svg"/><Relationship Id="rId4" Type="http://schemas.openxmlformats.org/officeDocument/2006/relationships/image" Target="../media/image4.png"/><Relationship Id="rId9" Type="http://schemas.openxmlformats.org/officeDocument/2006/relationships/image" Target="../media/image19.png"/></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24.jpe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24.jpe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24.jpeg"/><Relationship Id="rId4" Type="http://schemas.openxmlformats.org/officeDocument/2006/relationships/image" Target="../media/image5.png"/><Relationship Id="rId9"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24.jpe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4"/>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1159933" y="4241202"/>
            <a:ext cx="6093963" cy="1491342"/>
          </a:xfrm>
          <a:prstGeom prst="rect">
            <a:avLst/>
          </a:prstGeom>
        </p:spPr>
        <p:txBody>
          <a:bodyPr vert="horz" lIns="91440" tIns="45720" rIns="91440" bIns="45720" rtlCol="0" anchor="t">
            <a:normAutofit fontScale="77500" lnSpcReduction="20000"/>
          </a:bodyPr>
          <a:lstStyle/>
          <a:p>
            <a:pPr algn="ctr">
              <a:lnSpc>
                <a:spcPct val="90000"/>
              </a:lnSpc>
              <a:spcAft>
                <a:spcPts val="600"/>
              </a:spcAft>
            </a:pPr>
            <a:r>
              <a:rPr lang="en-US" sz="9600" dirty="0">
                <a:solidFill>
                  <a:srgbClr val="FF0000"/>
                </a:solidFill>
                <a:latin typeface="Nunito Black" panose="00000A00000000000000" pitchFamily="2" charset="0"/>
              </a:rPr>
              <a:t>KHỞI ĐỘNG</a:t>
            </a:r>
          </a:p>
        </p:txBody>
      </p:sp>
      <p:pic>
        <p:nvPicPr>
          <p:cNvPr id="4" name="Cả nhà thương nhau beat karaok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320446" cy="10401300"/>
          </a:xfrm>
          <a:prstGeom prst="rect">
            <a:avLst/>
          </a:prstGeom>
        </p:spPr>
      </p:pic>
    </p:spTree>
    <p:extLst>
      <p:ext uri="{BB962C8B-B14F-4D97-AF65-F5344CB8AC3E}">
        <p14:creationId xmlns:p14="http://schemas.microsoft.com/office/powerpoint/2010/main" val="29689278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228600" y="3652158"/>
            <a:ext cx="7450667" cy="1491342"/>
          </a:xfrm>
          <a:prstGeom prst="rect">
            <a:avLst/>
          </a:prstGeom>
        </p:spPr>
        <p:txBody>
          <a:bodyPr vert="horz" lIns="91440" tIns="45720" rIns="91440" bIns="45720" rtlCol="0" anchor="t">
            <a:noAutofit/>
          </a:bodyPr>
          <a:lstStyle/>
          <a:p>
            <a:pPr algn="ctr">
              <a:lnSpc>
                <a:spcPct val="90000"/>
              </a:lnSpc>
              <a:spcAft>
                <a:spcPts val="600"/>
              </a:spcAft>
            </a:pPr>
            <a:r>
              <a:rPr lang="en-US" sz="8800" b="1" dirty="0" err="1" smtClean="0">
                <a:solidFill>
                  <a:srgbClr val="FF0000"/>
                </a:solidFill>
                <a:latin typeface="Times New Roman" panose="02020603050405020304" pitchFamily="18" charset="0"/>
                <a:cs typeface="Times New Roman" panose="02020603050405020304" pitchFamily="18" charset="0"/>
              </a:rPr>
              <a:t>Tìm</a:t>
            </a:r>
            <a:r>
              <a:rPr lang="en-US" sz="8800" b="1" dirty="0" smtClean="0">
                <a:solidFill>
                  <a:srgbClr val="FF0000"/>
                </a:solidFill>
                <a:latin typeface="Times New Roman" panose="02020603050405020304" pitchFamily="18" charset="0"/>
                <a:cs typeface="Times New Roman" panose="02020603050405020304" pitchFamily="18" charset="0"/>
              </a:rPr>
              <a:t> </a:t>
            </a:r>
            <a:r>
              <a:rPr lang="en-US" sz="8800" b="1" dirty="0" err="1" smtClean="0">
                <a:solidFill>
                  <a:srgbClr val="FF0000"/>
                </a:solidFill>
                <a:latin typeface="Times New Roman" panose="02020603050405020304" pitchFamily="18" charset="0"/>
                <a:cs typeface="Times New Roman" panose="02020603050405020304" pitchFamily="18" charset="0"/>
              </a:rPr>
              <a:t>hiểu</a:t>
            </a:r>
            <a:r>
              <a:rPr lang="en-US" sz="8800" b="1" dirty="0" smtClean="0">
                <a:solidFill>
                  <a:srgbClr val="FF0000"/>
                </a:solidFill>
                <a:latin typeface="Times New Roman" panose="02020603050405020304" pitchFamily="18" charset="0"/>
                <a:cs typeface="Times New Roman" panose="02020603050405020304" pitchFamily="18" charset="0"/>
              </a:rPr>
              <a:t> </a:t>
            </a:r>
            <a:r>
              <a:rPr lang="en-US" sz="8800" b="1" dirty="0" err="1" smtClean="0">
                <a:solidFill>
                  <a:srgbClr val="FF0000"/>
                </a:solidFill>
                <a:latin typeface="Times New Roman" panose="02020603050405020304" pitchFamily="18" charset="0"/>
                <a:cs typeface="Times New Roman" panose="02020603050405020304" pitchFamily="18" charset="0"/>
              </a:rPr>
              <a:t>bài</a:t>
            </a:r>
            <a:endParaRPr lang="en-US" sz="8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39451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3900"/>
            <a:ext cx="19126200" cy="12115800"/>
          </a:xfrm>
          <a:prstGeom prst="rect">
            <a:avLst/>
          </a:prstGeom>
        </p:spPr>
      </p:pic>
      <p:sp>
        <p:nvSpPr>
          <p:cNvPr id="3" name="TextBox 2"/>
          <p:cNvSpPr txBox="1"/>
          <p:nvPr/>
        </p:nvSpPr>
        <p:spPr>
          <a:xfrm>
            <a:off x="457200" y="1104900"/>
            <a:ext cx="16350502" cy="4524315"/>
          </a:xfrm>
          <a:prstGeom prst="rect">
            <a:avLst/>
          </a:prstGeom>
          <a:noFill/>
        </p:spPr>
        <p:txBody>
          <a:bodyPr wrap="square" rtlCol="0">
            <a:spAutoFit/>
          </a:bodyPr>
          <a:lstStyle/>
          <a:p>
            <a:pPr marL="1143000" indent="-1143000">
              <a:buAutoNum type="arabicPeriod"/>
            </a:pPr>
            <a:r>
              <a:rPr lang="en-US" sz="7200" b="1" dirty="0" err="1" smtClean="0">
                <a:solidFill>
                  <a:srgbClr val="FFFF00"/>
                </a:solidFill>
                <a:latin typeface="Times New Roman" panose="02020603050405020304" pitchFamily="18" charset="0"/>
                <a:cs typeface="Times New Roman" panose="02020603050405020304" pitchFamily="18" charset="0"/>
              </a:rPr>
              <a:t>Ngưỡng</a:t>
            </a:r>
            <a:r>
              <a:rPr lang="en-US" sz="7200" b="1" dirty="0" smtClean="0">
                <a:solidFill>
                  <a:srgbClr val="FFFF00"/>
                </a:solidFill>
                <a:latin typeface="Times New Roman" panose="02020603050405020304" pitchFamily="18" charset="0"/>
                <a:cs typeface="Times New Roman" panose="02020603050405020304" pitchFamily="18" charset="0"/>
              </a:rPr>
              <a:t> </a:t>
            </a:r>
            <a:r>
              <a:rPr lang="en-US" sz="7200" b="1" dirty="0" err="1" smtClean="0">
                <a:solidFill>
                  <a:srgbClr val="FFFF00"/>
                </a:solidFill>
                <a:latin typeface="Times New Roman" panose="02020603050405020304" pitchFamily="18" charset="0"/>
                <a:cs typeface="Times New Roman" panose="02020603050405020304" pitchFamily="18" charset="0"/>
              </a:rPr>
              <a:t>cửa</a:t>
            </a:r>
            <a:r>
              <a:rPr lang="en-US" sz="7200" b="1" dirty="0" smtClean="0">
                <a:solidFill>
                  <a:srgbClr val="FFFF00"/>
                </a:solidFill>
                <a:latin typeface="Times New Roman" panose="02020603050405020304" pitchFamily="18" charset="0"/>
                <a:cs typeface="Times New Roman" panose="02020603050405020304" pitchFamily="18" charset="0"/>
              </a:rPr>
              <a:t> </a:t>
            </a:r>
            <a:r>
              <a:rPr lang="en-US" sz="7200" b="1" dirty="0" err="1" smtClean="0">
                <a:solidFill>
                  <a:srgbClr val="FFFF00"/>
                </a:solidFill>
                <a:latin typeface="Times New Roman" panose="02020603050405020304" pitchFamily="18" charset="0"/>
                <a:cs typeface="Times New Roman" panose="02020603050405020304" pitchFamily="18" charset="0"/>
              </a:rPr>
              <a:t>chứng</a:t>
            </a:r>
            <a:r>
              <a:rPr lang="en-US" sz="7200" b="1" dirty="0" smtClean="0">
                <a:solidFill>
                  <a:srgbClr val="FFFF00"/>
                </a:solidFill>
                <a:latin typeface="Times New Roman" panose="02020603050405020304" pitchFamily="18" charset="0"/>
                <a:cs typeface="Times New Roman" panose="02020603050405020304" pitchFamily="18" charset="0"/>
              </a:rPr>
              <a:t> </a:t>
            </a:r>
            <a:r>
              <a:rPr lang="en-US" sz="7200" b="1" dirty="0" err="1" smtClean="0">
                <a:solidFill>
                  <a:srgbClr val="FFFF00"/>
                </a:solidFill>
                <a:latin typeface="Times New Roman" panose="02020603050405020304" pitchFamily="18" charset="0"/>
                <a:cs typeface="Times New Roman" panose="02020603050405020304" pitchFamily="18" charset="0"/>
              </a:rPr>
              <a:t>kiến</a:t>
            </a:r>
            <a:r>
              <a:rPr lang="en-US" sz="7200" b="1" dirty="0" smtClean="0">
                <a:solidFill>
                  <a:srgbClr val="FFFF00"/>
                </a:solidFill>
                <a:latin typeface="Times New Roman" panose="02020603050405020304" pitchFamily="18" charset="0"/>
                <a:cs typeface="Times New Roman" panose="02020603050405020304" pitchFamily="18" charset="0"/>
              </a:rPr>
              <a:t> </a:t>
            </a:r>
            <a:r>
              <a:rPr lang="en-US" sz="7200" b="1" dirty="0" err="1" smtClean="0">
                <a:solidFill>
                  <a:srgbClr val="FFFF00"/>
                </a:solidFill>
                <a:latin typeface="Times New Roman" panose="02020603050405020304" pitchFamily="18" charset="0"/>
                <a:cs typeface="Times New Roman" panose="02020603050405020304" pitchFamily="18" charset="0"/>
              </a:rPr>
              <a:t>sự</a:t>
            </a:r>
            <a:r>
              <a:rPr lang="en-US" sz="7200" b="1" dirty="0" smtClean="0">
                <a:solidFill>
                  <a:srgbClr val="FFFF00"/>
                </a:solidFill>
                <a:latin typeface="Times New Roman" panose="02020603050405020304" pitchFamily="18" charset="0"/>
                <a:cs typeface="Times New Roman" panose="02020603050405020304" pitchFamily="18" charset="0"/>
              </a:rPr>
              <a:t> </a:t>
            </a:r>
            <a:r>
              <a:rPr lang="en-US" sz="7200" b="1" dirty="0" err="1" smtClean="0">
                <a:solidFill>
                  <a:srgbClr val="FFFF00"/>
                </a:solidFill>
                <a:latin typeface="Times New Roman" panose="02020603050405020304" pitchFamily="18" charset="0"/>
                <a:cs typeface="Times New Roman" panose="02020603050405020304" pitchFamily="18" charset="0"/>
              </a:rPr>
              <a:t>lớn</a:t>
            </a:r>
            <a:r>
              <a:rPr lang="en-US" sz="7200" b="1" dirty="0" smtClean="0">
                <a:solidFill>
                  <a:srgbClr val="FFFF00"/>
                </a:solidFill>
                <a:latin typeface="Times New Roman" panose="02020603050405020304" pitchFamily="18" charset="0"/>
                <a:cs typeface="Times New Roman" panose="02020603050405020304" pitchFamily="18" charset="0"/>
              </a:rPr>
              <a:t> </a:t>
            </a:r>
            <a:r>
              <a:rPr lang="en-US" sz="7200" b="1" dirty="0" err="1" smtClean="0">
                <a:solidFill>
                  <a:srgbClr val="FFFF00"/>
                </a:solidFill>
                <a:latin typeface="Times New Roman" panose="02020603050405020304" pitchFamily="18" charset="0"/>
                <a:cs typeface="Times New Roman" panose="02020603050405020304" pitchFamily="18" charset="0"/>
              </a:rPr>
              <a:t>lên</a:t>
            </a:r>
            <a:r>
              <a:rPr lang="en-US" sz="7200" b="1" dirty="0" smtClean="0">
                <a:solidFill>
                  <a:srgbClr val="FFFF00"/>
                </a:solidFill>
                <a:latin typeface="Times New Roman" panose="02020603050405020304" pitchFamily="18" charset="0"/>
                <a:cs typeface="Times New Roman" panose="02020603050405020304" pitchFamily="18" charset="0"/>
              </a:rPr>
              <a:t> </a:t>
            </a:r>
            <a:r>
              <a:rPr lang="en-US" sz="7200" b="1" dirty="0" err="1" smtClean="0">
                <a:solidFill>
                  <a:srgbClr val="FFFF00"/>
                </a:solidFill>
                <a:latin typeface="Times New Roman" panose="02020603050405020304" pitchFamily="18" charset="0"/>
                <a:cs typeface="Times New Roman" panose="02020603050405020304" pitchFamily="18" charset="0"/>
              </a:rPr>
              <a:t>của</a:t>
            </a:r>
            <a:r>
              <a:rPr lang="en-US" sz="7200" b="1" dirty="0" smtClean="0">
                <a:solidFill>
                  <a:srgbClr val="FFFF00"/>
                </a:solidFill>
                <a:latin typeface="Times New Roman" panose="02020603050405020304" pitchFamily="18" charset="0"/>
                <a:cs typeface="Times New Roman" panose="02020603050405020304" pitchFamily="18" charset="0"/>
              </a:rPr>
              <a:t> </a:t>
            </a:r>
            <a:r>
              <a:rPr lang="en-US" sz="7200" b="1" dirty="0" err="1" smtClean="0">
                <a:solidFill>
                  <a:srgbClr val="FFFF00"/>
                </a:solidFill>
                <a:latin typeface="Times New Roman" panose="02020603050405020304" pitchFamily="18" charset="0"/>
                <a:cs typeface="Times New Roman" panose="02020603050405020304" pitchFamily="18" charset="0"/>
              </a:rPr>
              <a:t>bạn</a:t>
            </a:r>
            <a:r>
              <a:rPr lang="en-US" sz="7200" b="1" dirty="0" smtClean="0">
                <a:solidFill>
                  <a:srgbClr val="FFFF00"/>
                </a:solidFill>
                <a:latin typeface="Times New Roman" panose="02020603050405020304" pitchFamily="18" charset="0"/>
                <a:cs typeface="Times New Roman" panose="02020603050405020304" pitchFamily="18" charset="0"/>
              </a:rPr>
              <a:t> </a:t>
            </a:r>
            <a:r>
              <a:rPr lang="en-US" sz="7200" b="1" dirty="0" err="1" smtClean="0">
                <a:solidFill>
                  <a:srgbClr val="FFFF00"/>
                </a:solidFill>
                <a:latin typeface="Times New Roman" panose="02020603050405020304" pitchFamily="18" charset="0"/>
                <a:cs typeface="Times New Roman" panose="02020603050405020304" pitchFamily="18" charset="0"/>
              </a:rPr>
              <a:t>nhỏ</a:t>
            </a:r>
            <a:r>
              <a:rPr lang="en-US" sz="7200" b="1" dirty="0" smtClean="0">
                <a:solidFill>
                  <a:srgbClr val="FFFF00"/>
                </a:solidFill>
                <a:latin typeface="Times New Roman" panose="02020603050405020304" pitchFamily="18" charset="0"/>
                <a:cs typeface="Times New Roman" panose="02020603050405020304" pitchFamily="18" charset="0"/>
              </a:rPr>
              <a:t>.</a:t>
            </a:r>
          </a:p>
          <a:p>
            <a:pPr marL="1143000" indent="-1143000">
              <a:buAutoNum type="arabicPeriod"/>
            </a:pPr>
            <a:r>
              <a:rPr lang="en-US" sz="7200" b="1" dirty="0" err="1" smtClean="0">
                <a:solidFill>
                  <a:srgbClr val="FFFF00"/>
                </a:solidFill>
                <a:latin typeface="Times New Roman" panose="02020603050405020304" pitchFamily="18" charset="0"/>
                <a:cs typeface="Times New Roman" panose="02020603050405020304" pitchFamily="18" charset="0"/>
              </a:rPr>
              <a:t>Ngưỡng</a:t>
            </a:r>
            <a:r>
              <a:rPr lang="en-US" sz="7200" b="1" dirty="0" smtClean="0">
                <a:solidFill>
                  <a:srgbClr val="FFFF00"/>
                </a:solidFill>
                <a:latin typeface="Times New Roman" panose="02020603050405020304" pitchFamily="18" charset="0"/>
                <a:cs typeface="Times New Roman" panose="02020603050405020304" pitchFamily="18" charset="0"/>
              </a:rPr>
              <a:t> </a:t>
            </a:r>
            <a:r>
              <a:rPr lang="en-US" sz="7200" b="1" dirty="0" err="1" smtClean="0">
                <a:solidFill>
                  <a:srgbClr val="FFFF00"/>
                </a:solidFill>
                <a:latin typeface="Times New Roman" panose="02020603050405020304" pitchFamily="18" charset="0"/>
                <a:cs typeface="Times New Roman" panose="02020603050405020304" pitchFamily="18" charset="0"/>
              </a:rPr>
              <a:t>cửa</a:t>
            </a:r>
            <a:r>
              <a:rPr lang="en-US" sz="7200" b="1" dirty="0" smtClean="0">
                <a:solidFill>
                  <a:srgbClr val="FFFF00"/>
                </a:solidFill>
                <a:latin typeface="Times New Roman" panose="02020603050405020304" pitchFamily="18" charset="0"/>
                <a:cs typeface="Times New Roman" panose="02020603050405020304" pitchFamily="18" charset="0"/>
              </a:rPr>
              <a:t> </a:t>
            </a:r>
            <a:r>
              <a:rPr lang="en-US" sz="7200" b="1" dirty="0" err="1" smtClean="0">
                <a:solidFill>
                  <a:srgbClr val="FFFF00"/>
                </a:solidFill>
                <a:latin typeface="Times New Roman" panose="02020603050405020304" pitchFamily="18" charset="0"/>
                <a:cs typeface="Times New Roman" panose="02020603050405020304" pitchFamily="18" charset="0"/>
              </a:rPr>
              <a:t>gắn</a:t>
            </a:r>
            <a:r>
              <a:rPr lang="en-US" sz="7200" b="1" dirty="0" smtClean="0">
                <a:solidFill>
                  <a:srgbClr val="FFFF00"/>
                </a:solidFill>
                <a:latin typeface="Times New Roman" panose="02020603050405020304" pitchFamily="18" charset="0"/>
                <a:cs typeface="Times New Roman" panose="02020603050405020304" pitchFamily="18" charset="0"/>
              </a:rPr>
              <a:t> </a:t>
            </a:r>
            <a:r>
              <a:rPr lang="en-US" sz="7200" b="1" dirty="0" err="1" smtClean="0">
                <a:solidFill>
                  <a:srgbClr val="FFFF00"/>
                </a:solidFill>
                <a:latin typeface="Times New Roman" panose="02020603050405020304" pitchFamily="18" charset="0"/>
                <a:cs typeface="Times New Roman" panose="02020603050405020304" pitchFamily="18" charset="0"/>
              </a:rPr>
              <a:t>liền</a:t>
            </a:r>
            <a:r>
              <a:rPr lang="en-US" sz="7200" b="1" dirty="0" smtClean="0">
                <a:solidFill>
                  <a:srgbClr val="FFFF00"/>
                </a:solidFill>
                <a:latin typeface="Times New Roman" panose="02020603050405020304" pitchFamily="18" charset="0"/>
                <a:cs typeface="Times New Roman" panose="02020603050405020304" pitchFamily="18" charset="0"/>
              </a:rPr>
              <a:t> </a:t>
            </a:r>
            <a:r>
              <a:rPr lang="en-US" sz="7200" b="1" dirty="0" err="1" smtClean="0">
                <a:solidFill>
                  <a:srgbClr val="FFFF00"/>
                </a:solidFill>
                <a:latin typeface="Times New Roman" panose="02020603050405020304" pitchFamily="18" charset="0"/>
                <a:cs typeface="Times New Roman" panose="02020603050405020304" pitchFamily="18" charset="0"/>
              </a:rPr>
              <a:t>với</a:t>
            </a:r>
            <a:r>
              <a:rPr lang="en-US" sz="7200" b="1" dirty="0" smtClean="0">
                <a:solidFill>
                  <a:srgbClr val="FFFF00"/>
                </a:solidFill>
                <a:latin typeface="Times New Roman" panose="02020603050405020304" pitchFamily="18" charset="0"/>
                <a:cs typeface="Times New Roman" panose="02020603050405020304" pitchFamily="18" charset="0"/>
              </a:rPr>
              <a:t> </a:t>
            </a:r>
            <a:r>
              <a:rPr lang="en-US" sz="7200" b="1" dirty="0" err="1" smtClean="0">
                <a:solidFill>
                  <a:srgbClr val="FFFF00"/>
                </a:solidFill>
                <a:latin typeface="Times New Roman" panose="02020603050405020304" pitchFamily="18" charset="0"/>
                <a:cs typeface="Times New Roman" panose="02020603050405020304" pitchFamily="18" charset="0"/>
              </a:rPr>
              <a:t>những</a:t>
            </a:r>
            <a:r>
              <a:rPr lang="en-US" sz="7200" b="1" dirty="0" smtClean="0">
                <a:solidFill>
                  <a:srgbClr val="FFFF00"/>
                </a:solidFill>
                <a:latin typeface="Times New Roman" panose="02020603050405020304" pitchFamily="18" charset="0"/>
                <a:cs typeface="Times New Roman" panose="02020603050405020304" pitchFamily="18" charset="0"/>
              </a:rPr>
              <a:t> </a:t>
            </a:r>
            <a:r>
              <a:rPr lang="en-US" sz="7200" b="1" dirty="0" err="1" smtClean="0">
                <a:solidFill>
                  <a:srgbClr val="FFFF00"/>
                </a:solidFill>
                <a:latin typeface="Times New Roman" panose="02020603050405020304" pitchFamily="18" charset="0"/>
                <a:cs typeface="Times New Roman" panose="02020603050405020304" pitchFamily="18" charset="0"/>
              </a:rPr>
              <a:t>người</a:t>
            </a:r>
            <a:r>
              <a:rPr lang="en-US" sz="7200" b="1" dirty="0" smtClean="0">
                <a:solidFill>
                  <a:srgbClr val="FFFF00"/>
                </a:solidFill>
                <a:latin typeface="Times New Roman" panose="02020603050405020304" pitchFamily="18" charset="0"/>
                <a:cs typeface="Times New Roman" panose="02020603050405020304" pitchFamily="18" charset="0"/>
              </a:rPr>
              <a:t> </a:t>
            </a:r>
            <a:r>
              <a:rPr lang="en-US" sz="7200" b="1" dirty="0" err="1" smtClean="0">
                <a:solidFill>
                  <a:srgbClr val="FFFF00"/>
                </a:solidFill>
                <a:latin typeface="Times New Roman" panose="02020603050405020304" pitchFamily="18" charset="0"/>
                <a:cs typeface="Times New Roman" panose="02020603050405020304" pitchFamily="18" charset="0"/>
              </a:rPr>
              <a:t>thân</a:t>
            </a:r>
            <a:r>
              <a:rPr lang="en-US" sz="7200" b="1" dirty="0" smtClean="0">
                <a:solidFill>
                  <a:srgbClr val="FFFF00"/>
                </a:solidFill>
                <a:latin typeface="Times New Roman" panose="02020603050405020304" pitchFamily="18" charset="0"/>
                <a:cs typeface="Times New Roman" panose="02020603050405020304" pitchFamily="18" charset="0"/>
              </a:rPr>
              <a:t> </a:t>
            </a:r>
            <a:r>
              <a:rPr lang="en-US" sz="7200" b="1" dirty="0" err="1" smtClean="0">
                <a:solidFill>
                  <a:srgbClr val="FFFF00"/>
                </a:solidFill>
                <a:latin typeface="Times New Roman" panose="02020603050405020304" pitchFamily="18" charset="0"/>
                <a:cs typeface="Times New Roman" panose="02020603050405020304" pitchFamily="18" charset="0"/>
              </a:rPr>
              <a:t>của</a:t>
            </a:r>
            <a:r>
              <a:rPr lang="en-US" sz="7200" b="1" dirty="0" smtClean="0">
                <a:solidFill>
                  <a:srgbClr val="FFFF00"/>
                </a:solidFill>
                <a:latin typeface="Times New Roman" panose="02020603050405020304" pitchFamily="18" charset="0"/>
                <a:cs typeface="Times New Roman" panose="02020603050405020304" pitchFamily="18" charset="0"/>
              </a:rPr>
              <a:t> </a:t>
            </a:r>
            <a:r>
              <a:rPr lang="en-US" sz="7200" b="1" dirty="0" err="1" smtClean="0">
                <a:solidFill>
                  <a:srgbClr val="FFFF00"/>
                </a:solidFill>
                <a:latin typeface="Times New Roman" panose="02020603050405020304" pitchFamily="18" charset="0"/>
                <a:cs typeface="Times New Roman" panose="02020603050405020304" pitchFamily="18" charset="0"/>
              </a:rPr>
              <a:t>bạn</a:t>
            </a:r>
            <a:r>
              <a:rPr lang="en-US" sz="7200" b="1" dirty="0" smtClean="0">
                <a:solidFill>
                  <a:srgbClr val="FFFF00"/>
                </a:solidFill>
                <a:latin typeface="Times New Roman" panose="02020603050405020304" pitchFamily="18" charset="0"/>
                <a:cs typeface="Times New Roman" panose="02020603050405020304" pitchFamily="18" charset="0"/>
              </a:rPr>
              <a:t> </a:t>
            </a:r>
            <a:r>
              <a:rPr lang="en-US" sz="7200" b="1" dirty="0" err="1" smtClean="0">
                <a:solidFill>
                  <a:srgbClr val="FFFF00"/>
                </a:solidFill>
                <a:latin typeface="Times New Roman" panose="02020603050405020304" pitchFamily="18" charset="0"/>
                <a:cs typeface="Times New Roman" panose="02020603050405020304" pitchFamily="18" charset="0"/>
              </a:rPr>
              <a:t>nhỏ</a:t>
            </a:r>
            <a:r>
              <a:rPr lang="en-US" sz="7200" b="1" dirty="0" smtClean="0">
                <a:solidFill>
                  <a:srgbClr val="FFFF00"/>
                </a:solidFill>
                <a:latin typeface="Times New Roman" panose="02020603050405020304" pitchFamily="18" charset="0"/>
                <a:cs typeface="Times New Roman" panose="02020603050405020304" pitchFamily="18" charset="0"/>
              </a:rPr>
              <a:t>.</a:t>
            </a:r>
            <a:endParaRPr lang="en-US" sz="72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23832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14447">
              <a:off x="1815105" y="577815"/>
              <a:ext cx="3184533" cy="2119162"/>
            </a:xfrm>
            <a:prstGeom prst="rect">
              <a:avLst/>
            </a:prstGeom>
          </p:spPr>
        </p:pic>
      </p:grpSp>
      <p:pic>
        <p:nvPicPr>
          <p:cNvPr id="2" name="Picture 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11"/>
          <a:srcRect/>
          <a:stretch>
            <a:fillRect/>
          </a:stretch>
        </p:blipFill>
        <p:spPr>
          <a:xfrm>
            <a:off x="15853765" y="8065718"/>
            <a:ext cx="2423447" cy="2293187"/>
          </a:xfrm>
          <a:prstGeom prst="rect">
            <a:avLst/>
          </a:prstGeom>
        </p:spPr>
      </p:pic>
      <p:sp>
        <p:nvSpPr>
          <p:cNvPr id="12" name="TextBox 11">
            <a:extLst>
              <a:ext uri="{FF2B5EF4-FFF2-40B4-BE49-F238E27FC236}">
                <a16:creationId xmlns:a16="http://schemas.microsoft.com/office/drawing/2014/main" id="{F1B52234-D229-A0D5-A042-B2531592C803}"/>
              </a:ext>
            </a:extLst>
          </p:cNvPr>
          <p:cNvSpPr txBox="1"/>
          <p:nvPr/>
        </p:nvSpPr>
        <p:spPr>
          <a:xfrm>
            <a:off x="1710949" y="2535350"/>
            <a:ext cx="6226571" cy="6863417"/>
          </a:xfrm>
          <a:prstGeom prst="rect">
            <a:avLst/>
          </a:prstGeom>
          <a:noFill/>
        </p:spPr>
        <p:txBody>
          <a:bodyPr wrap="square" rtlCol="0">
            <a:spAutoFit/>
          </a:bodyPr>
          <a:lstStyle/>
          <a:p>
            <a:r>
              <a:rPr lang="en-US" sz="4000" i="0" dirty="0" err="1" smtClean="0">
                <a:effectLst/>
                <a:latin typeface="Times New Roman" panose="02020603050405020304" pitchFamily="18" charset="0"/>
                <a:cs typeface="Times New Roman" panose="02020603050405020304" pitchFamily="18" charset="0"/>
              </a:rPr>
              <a:t>Nơi</a:t>
            </a:r>
            <a:r>
              <a:rPr lang="en-US" sz="4000" i="0" dirty="0" smtClean="0">
                <a:effectLst/>
                <a:latin typeface="Times New Roman" panose="02020603050405020304" pitchFamily="18" charset="0"/>
                <a:cs typeface="Times New Roman" panose="02020603050405020304" pitchFamily="18" charset="0"/>
              </a:rPr>
              <a:t> </a:t>
            </a:r>
            <a:r>
              <a:rPr lang="en-US" sz="4000" i="0" dirty="0" err="1" smtClean="0">
                <a:effectLst/>
                <a:latin typeface="Times New Roman" panose="02020603050405020304" pitchFamily="18" charset="0"/>
                <a:cs typeface="Times New Roman" panose="02020603050405020304" pitchFamily="18" charset="0"/>
              </a:rPr>
              <a:t>ấy</a:t>
            </a:r>
            <a:r>
              <a:rPr lang="en-US" sz="4000" i="0" dirty="0" smtClean="0">
                <a:effectLst/>
                <a:latin typeface="Times New Roman" panose="02020603050405020304" pitchFamily="18" charset="0"/>
                <a:cs typeface="Times New Roman" panose="02020603050405020304" pitchFamily="18" charset="0"/>
              </a:rPr>
              <a:t> </a:t>
            </a:r>
            <a:r>
              <a:rPr lang="en-US" sz="4000" i="0" dirty="0" err="1" smtClean="0">
                <a:effectLst/>
                <a:latin typeface="Times New Roman" panose="02020603050405020304" pitchFamily="18" charset="0"/>
                <a:cs typeface="Times New Roman" panose="02020603050405020304" pitchFamily="18" charset="0"/>
              </a:rPr>
              <a:t>ai</a:t>
            </a:r>
            <a:r>
              <a:rPr lang="en-US" sz="4000" i="0" dirty="0" smtClean="0">
                <a:effectLst/>
                <a:latin typeface="Times New Roman" panose="02020603050405020304" pitchFamily="18" charset="0"/>
                <a:cs typeface="Times New Roman" panose="02020603050405020304" pitchFamily="18" charset="0"/>
              </a:rPr>
              <a:t> </a:t>
            </a:r>
            <a:r>
              <a:rPr lang="en-US" sz="4000" i="0" dirty="0" err="1" smtClean="0">
                <a:effectLst/>
                <a:latin typeface="Times New Roman" panose="02020603050405020304" pitchFamily="18" charset="0"/>
                <a:cs typeface="Times New Roman" panose="02020603050405020304" pitchFamily="18" charset="0"/>
              </a:rPr>
              <a:t>cũng</a:t>
            </a:r>
            <a:r>
              <a:rPr lang="en-US" sz="4000" i="0" dirty="0" smtClean="0">
                <a:effectLst/>
                <a:latin typeface="Times New Roman" panose="02020603050405020304" pitchFamily="18" charset="0"/>
                <a:cs typeface="Times New Roman" panose="02020603050405020304" pitchFamily="18" charset="0"/>
              </a:rPr>
              <a:t> </a:t>
            </a:r>
            <a:r>
              <a:rPr lang="en-US" sz="4000" i="0" dirty="0" err="1" smtClean="0">
                <a:effectLst/>
                <a:latin typeface="Times New Roman" panose="02020603050405020304" pitchFamily="18" charset="0"/>
                <a:cs typeface="Times New Roman" panose="02020603050405020304" pitchFamily="18" charset="0"/>
              </a:rPr>
              <a:t>quen</a:t>
            </a:r>
            <a:endParaRPr lang="en-US" sz="4000" i="0" dirty="0" smtClean="0">
              <a:effectLst/>
              <a:latin typeface="Times New Roman" panose="02020603050405020304" pitchFamily="18" charset="0"/>
              <a:cs typeface="Times New Roman" panose="02020603050405020304" pitchFamily="18" charset="0"/>
            </a:endParaRPr>
          </a:p>
          <a:p>
            <a:r>
              <a:rPr lang="en-US" sz="4000" dirty="0" err="1" smtClean="0">
                <a:latin typeface="Times New Roman" panose="02020603050405020304" pitchFamily="18" charset="0"/>
                <a:cs typeface="Times New Roman" panose="02020603050405020304" pitchFamily="18" charset="0"/>
              </a:rPr>
              <a:t>Ngay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từ</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tấm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bé</a:t>
            </a:r>
            <a:endParaRPr lang="en-US" sz="4000" dirty="0" smtClean="0">
              <a:latin typeface="Times New Roman" panose="02020603050405020304" pitchFamily="18" charset="0"/>
              <a:cs typeface="Times New Roman" panose="02020603050405020304" pitchFamily="18" charset="0"/>
            </a:endParaRPr>
          </a:p>
          <a:p>
            <a:endParaRPr lang="en-US" sz="4000" i="0" dirty="0">
              <a:effectLst/>
              <a:latin typeface="Times New Roman" panose="02020603050405020304" pitchFamily="18" charset="0"/>
              <a:cs typeface="Times New Roman" panose="02020603050405020304" pitchFamily="18" charset="0"/>
            </a:endParaRPr>
          </a:p>
          <a:p>
            <a:r>
              <a:rPr lang="en-US" sz="4000" dirty="0" err="1" smtClean="0">
                <a:latin typeface="Times New Roman" panose="02020603050405020304" pitchFamily="18" charset="0"/>
                <a:cs typeface="Times New Roman" panose="02020603050405020304" pitchFamily="18" charset="0"/>
              </a:rPr>
              <a:t>Nơi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bố</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mẹ</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ngày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đêm</a:t>
            </a:r>
            <a:endParaRPr lang="en-US" sz="4000" dirty="0" smtClean="0">
              <a:latin typeface="Times New Roman" panose="02020603050405020304" pitchFamily="18" charset="0"/>
              <a:cs typeface="Times New Roman" panose="02020603050405020304" pitchFamily="18" charset="0"/>
            </a:endParaRPr>
          </a:p>
          <a:p>
            <a:r>
              <a:rPr lang="en-US" sz="4000" i="0" dirty="0" err="1" smtClean="0">
                <a:effectLst/>
                <a:latin typeface="Times New Roman" panose="02020603050405020304" pitchFamily="18" charset="0"/>
                <a:cs typeface="Times New Roman" panose="02020603050405020304" pitchFamily="18" charset="0"/>
              </a:rPr>
              <a:t>Lúc</a:t>
            </a:r>
            <a:r>
              <a:rPr lang="en-US" sz="4000" i="0" dirty="0" smtClean="0">
                <a:effectLst/>
                <a:latin typeface="Times New Roman" panose="02020603050405020304" pitchFamily="18" charset="0"/>
                <a:cs typeface="Times New Roman" panose="02020603050405020304" pitchFamily="18" charset="0"/>
              </a:rPr>
              <a:t> </a:t>
            </a:r>
            <a:r>
              <a:rPr lang="en-US" sz="4000" i="0" dirty="0" err="1" smtClean="0">
                <a:effectLst/>
                <a:latin typeface="Times New Roman" panose="02020603050405020304" pitchFamily="18" charset="0"/>
                <a:cs typeface="Times New Roman" panose="02020603050405020304" pitchFamily="18" charset="0"/>
              </a:rPr>
              <a:t>nào</a:t>
            </a:r>
            <a:r>
              <a:rPr lang="en-US" sz="4000" i="0" dirty="0" smtClean="0">
                <a:effectLst/>
                <a:latin typeface="Times New Roman" panose="02020603050405020304" pitchFamily="18" charset="0"/>
                <a:cs typeface="Times New Roman" panose="02020603050405020304" pitchFamily="18" charset="0"/>
              </a:rPr>
              <a:t> qua </a:t>
            </a:r>
            <a:r>
              <a:rPr lang="en-US" sz="4000" i="0" dirty="0" err="1" smtClean="0">
                <a:effectLst/>
                <a:latin typeface="Times New Roman" panose="02020603050405020304" pitchFamily="18" charset="0"/>
                <a:cs typeface="Times New Roman" panose="02020603050405020304" pitchFamily="18" charset="0"/>
              </a:rPr>
              <a:t>cũng</a:t>
            </a:r>
            <a:r>
              <a:rPr lang="en-US" sz="4000" i="0" dirty="0" smtClean="0">
                <a:effectLst/>
                <a:latin typeface="Times New Roman" panose="02020603050405020304" pitchFamily="18" charset="0"/>
                <a:cs typeface="Times New Roman" panose="02020603050405020304" pitchFamily="18" charset="0"/>
              </a:rPr>
              <a:t> </a:t>
            </a:r>
            <a:r>
              <a:rPr lang="en-US" sz="4000" i="0" dirty="0" err="1" smtClean="0">
                <a:effectLst/>
                <a:latin typeface="Times New Roman" panose="02020603050405020304" pitchFamily="18" charset="0"/>
                <a:cs typeface="Times New Roman" panose="02020603050405020304" pitchFamily="18" charset="0"/>
              </a:rPr>
              <a:t>vội</a:t>
            </a:r>
            <a:endParaRPr lang="en-US" sz="4000" i="0" dirty="0" smtClean="0">
              <a:effectLst/>
              <a:latin typeface="Times New Roman" panose="02020603050405020304" pitchFamily="18" charset="0"/>
              <a:cs typeface="Times New Roman" panose="02020603050405020304" pitchFamily="18" charset="0"/>
            </a:endParaRPr>
          </a:p>
          <a:p>
            <a:endParaRPr lang="en-US" sz="4000" i="0" dirty="0" smtClean="0">
              <a:effectLst/>
              <a:latin typeface="Times New Roman" panose="02020603050405020304" pitchFamily="18" charset="0"/>
              <a:cs typeface="Times New Roman" panose="02020603050405020304" pitchFamily="18" charset="0"/>
            </a:endParaRPr>
          </a:p>
          <a:p>
            <a:r>
              <a:rPr lang="vi-VN" sz="4000" i="0" dirty="0" smtClean="0">
                <a:effectLst/>
                <a:latin typeface="Times New Roman" panose="02020603050405020304" pitchFamily="18" charset="0"/>
                <a:cs typeface="Times New Roman" panose="02020603050405020304" pitchFamily="18" charset="0"/>
              </a:rPr>
              <a:t>Nơi ấy</a:t>
            </a:r>
            <a:r>
              <a:rPr lang="en-US" sz="4000" dirty="0">
                <a:latin typeface="Times New Roman" panose="02020603050405020304" pitchFamily="18" charset="0"/>
                <a:cs typeface="Times New Roman" panose="02020603050405020304" pitchFamily="18" charset="0"/>
              </a:rPr>
              <a:t> </a:t>
            </a:r>
            <a:r>
              <a:rPr lang="vi-VN" sz="4000" i="0" dirty="0" smtClean="0">
                <a:effectLst/>
                <a:latin typeface="Times New Roman" panose="02020603050405020304" pitchFamily="18" charset="0"/>
                <a:cs typeface="Times New Roman" panose="02020603050405020304" pitchFamily="18" charset="0"/>
              </a:rPr>
              <a:t>đã </a:t>
            </a:r>
            <a:r>
              <a:rPr lang="vi-VN" sz="4000" i="0" dirty="0">
                <a:effectLst/>
                <a:latin typeface="Times New Roman" panose="02020603050405020304" pitchFamily="18" charset="0"/>
                <a:cs typeface="Times New Roman" panose="02020603050405020304" pitchFamily="18" charset="0"/>
              </a:rPr>
              <a:t>đưa tôi</a:t>
            </a:r>
          </a:p>
          <a:p>
            <a:r>
              <a:rPr lang="vi-VN" sz="4000" i="0" dirty="0">
                <a:effectLst/>
                <a:latin typeface="Times New Roman" panose="02020603050405020304" pitchFamily="18" charset="0"/>
                <a:cs typeface="Times New Roman" panose="02020603050405020304" pitchFamily="18" charset="0"/>
              </a:rPr>
              <a:t>Buổi đầu </a:t>
            </a:r>
            <a:r>
              <a:rPr lang="vi-VN" sz="4000" i="0" dirty="0" smtClean="0">
                <a:effectLst/>
                <a:latin typeface="Times New Roman" panose="02020603050405020304" pitchFamily="18" charset="0"/>
                <a:cs typeface="Times New Roman" panose="02020603050405020304" pitchFamily="18" charset="0"/>
              </a:rPr>
              <a:t>tiên </a:t>
            </a:r>
            <a:r>
              <a:rPr lang="vi-VN" sz="4000" i="0" dirty="0">
                <a:effectLst/>
                <a:latin typeface="Times New Roman" panose="02020603050405020304" pitchFamily="18" charset="0"/>
                <a:cs typeface="Times New Roman" panose="02020603050405020304" pitchFamily="18" charset="0"/>
              </a:rPr>
              <a:t>đến lớp</a:t>
            </a:r>
          </a:p>
          <a:p>
            <a:endParaRPr lang="vi-VN" sz="4000" i="0" dirty="0">
              <a:effectLst/>
              <a:latin typeface="Times New Roman" panose="02020603050405020304" pitchFamily="18" charset="0"/>
              <a:cs typeface="Times New Roman" panose="02020603050405020304" pitchFamily="18" charset="0"/>
            </a:endParaRPr>
          </a:p>
          <a:p>
            <a:r>
              <a:rPr lang="vi-VN" sz="4000" i="0" dirty="0">
                <a:effectLst/>
                <a:latin typeface="Times New Roman" panose="02020603050405020304" pitchFamily="18" charset="0"/>
                <a:cs typeface="Times New Roman" panose="02020603050405020304" pitchFamily="18" charset="0"/>
              </a:rPr>
              <a:t>Nơi </a:t>
            </a:r>
            <a:r>
              <a:rPr lang="vi-VN" sz="4000" i="0" dirty="0" smtClean="0">
                <a:effectLst/>
                <a:latin typeface="Times New Roman" panose="02020603050405020304" pitchFamily="18" charset="0"/>
                <a:cs typeface="Times New Roman" panose="02020603050405020304" pitchFamily="18" charset="0"/>
              </a:rPr>
              <a:t>ấy </a:t>
            </a:r>
            <a:r>
              <a:rPr lang="vi-VN" sz="4000" i="0" dirty="0">
                <a:effectLst/>
                <a:latin typeface="Times New Roman" panose="02020603050405020304" pitchFamily="18" charset="0"/>
                <a:cs typeface="Times New Roman" panose="02020603050405020304" pitchFamily="18" charset="0"/>
              </a:rPr>
              <a:t>ngôi sao khuya</a:t>
            </a:r>
          </a:p>
          <a:p>
            <a:r>
              <a:rPr lang="vi-VN" sz="4000" i="0" dirty="0">
                <a:effectLst/>
                <a:latin typeface="Times New Roman" panose="02020603050405020304" pitchFamily="18" charset="0"/>
                <a:cs typeface="Times New Roman" panose="02020603050405020304" pitchFamily="18" charset="0"/>
              </a:rPr>
              <a:t>Soi vào trong giấc </a:t>
            </a:r>
            <a:r>
              <a:rPr lang="vi-VN" sz="4000" i="0" dirty="0" smtClean="0">
                <a:effectLst/>
                <a:latin typeface="Times New Roman" panose="02020603050405020304" pitchFamily="18" charset="0"/>
                <a:cs typeface="Times New Roman" panose="02020603050405020304" pitchFamily="18" charset="0"/>
              </a:rPr>
              <a:t>ngủ</a:t>
            </a:r>
            <a:endParaRPr lang="vi-VN" sz="4000" i="0" dirty="0">
              <a:effectLst/>
              <a:latin typeface="Times New Roman" panose="02020603050405020304" pitchFamily="18" charset="0"/>
              <a:cs typeface="Times New Roman" panose="02020603050405020304" pitchFamily="18" charset="0"/>
            </a:endParaRPr>
          </a:p>
        </p:txBody>
      </p:sp>
      <p:sp>
        <p:nvSpPr>
          <p:cNvPr id="8" name="TextBox 7"/>
          <p:cNvSpPr txBox="1"/>
          <p:nvPr/>
        </p:nvSpPr>
        <p:spPr>
          <a:xfrm>
            <a:off x="533400" y="1574391"/>
            <a:ext cx="11430000" cy="769441"/>
          </a:xfrm>
          <a:prstGeom prst="rect">
            <a:avLst/>
          </a:prstGeom>
          <a:noFill/>
        </p:spPr>
        <p:txBody>
          <a:bodyPr wrap="square" rtlCol="0">
            <a:spAutoFit/>
          </a:bodyPr>
          <a:lstStyle/>
          <a:p>
            <a:r>
              <a:rPr lang="en-US" sz="4400" b="1" dirty="0" err="1" smtClean="0">
                <a:latin typeface="Times New Roman" panose="02020603050405020304" pitchFamily="18" charset="0"/>
                <a:cs typeface="Times New Roman" panose="02020603050405020304" pitchFamily="18" charset="0"/>
              </a:rPr>
              <a:t>Câu</a:t>
            </a:r>
            <a:r>
              <a:rPr lang="en-US" sz="4400" b="1" dirty="0" smtClean="0">
                <a:latin typeface="Times New Roman" panose="02020603050405020304" pitchFamily="18" charset="0"/>
                <a:cs typeface="Times New Roman" panose="02020603050405020304" pitchFamily="18" charset="0"/>
              </a:rPr>
              <a:t> 1: </a:t>
            </a:r>
            <a:r>
              <a:rPr lang="vi-VN" sz="4400" b="1" dirty="0" smtClean="0">
                <a:solidFill>
                  <a:srgbClr val="FF0000"/>
                </a:solidFill>
                <a:latin typeface="Times New Roman" panose="02020603050405020304" pitchFamily="18" charset="0"/>
                <a:cs typeface="Times New Roman" panose="02020603050405020304" pitchFamily="18" charset="0"/>
              </a:rPr>
              <a:t>“Nơi </a:t>
            </a:r>
            <a:r>
              <a:rPr lang="vi-VN" sz="4400" b="1" dirty="0">
                <a:solidFill>
                  <a:srgbClr val="FF0000"/>
                </a:solidFill>
                <a:latin typeface="Times New Roman" panose="02020603050405020304" pitchFamily="18" charset="0"/>
                <a:cs typeface="Times New Roman" panose="02020603050405020304" pitchFamily="18" charset="0"/>
              </a:rPr>
              <a:t>ấy” </a:t>
            </a:r>
            <a:r>
              <a:rPr lang="vi-VN" sz="4400" b="1" dirty="0">
                <a:solidFill>
                  <a:srgbClr val="000000"/>
                </a:solidFill>
                <a:latin typeface="Times New Roman" panose="02020603050405020304" pitchFamily="18" charset="0"/>
                <a:cs typeface="Times New Roman" panose="02020603050405020304" pitchFamily="18" charset="0"/>
              </a:rPr>
              <a:t>trong bài thơ chỉ cái gì?</a:t>
            </a:r>
            <a:endParaRPr lang="vi-VN" sz="4400" dirty="0">
              <a:solidFill>
                <a:srgbClr val="00000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CF4AF0E0-CE8C-E597-7486-EF50E7222F99}"/>
              </a:ext>
            </a:extLst>
          </p:cNvPr>
          <p:cNvPicPr>
            <a:picLocks noChangeAspect="1"/>
          </p:cNvPicPr>
          <p:nvPr/>
        </p:nvPicPr>
        <p:blipFill rotWithShape="1">
          <a:blip r:embed="rId12"/>
          <a:srcRect l="42930" t="33704"/>
          <a:stretch/>
        </p:blipFill>
        <p:spPr>
          <a:xfrm>
            <a:off x="10402469" y="983013"/>
            <a:ext cx="7885531" cy="9303988"/>
          </a:xfrm>
          <a:prstGeom prst="rect">
            <a:avLst/>
          </a:prstGeom>
        </p:spPr>
      </p:pic>
      <p:sp>
        <p:nvSpPr>
          <p:cNvPr id="9" name="Down Arrow 8"/>
          <p:cNvSpPr/>
          <p:nvPr/>
        </p:nvSpPr>
        <p:spPr>
          <a:xfrm rot="20257134">
            <a:off x="14428698" y="4143823"/>
            <a:ext cx="457200" cy="52884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21309"/>
            <a:ext cx="18288000" cy="96170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400" b="1" dirty="0" err="1">
                <a:solidFill>
                  <a:srgbClr val="0070C0"/>
                </a:solidFill>
                <a:latin typeface="Times New Roman" panose="02020603050405020304" pitchFamily="18" charset="0"/>
                <a:cs typeface="Times New Roman" panose="02020603050405020304" pitchFamily="18" charset="0"/>
              </a:rPr>
              <a:t>Ngưỡng</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cửa</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chứng</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kiến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sự</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lớn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lên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của</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bạn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nhỏ</a:t>
            </a:r>
            <a:endParaRPr lang="en-US" sz="4400" dirty="0"/>
          </a:p>
        </p:txBody>
      </p:sp>
      <p:sp>
        <p:nvSpPr>
          <p:cNvPr id="7" name="TextBox 6"/>
          <p:cNvSpPr txBox="1"/>
          <p:nvPr/>
        </p:nvSpPr>
        <p:spPr>
          <a:xfrm>
            <a:off x="14345234" y="4754679"/>
            <a:ext cx="3048000" cy="646331"/>
          </a:xfrm>
          <a:prstGeom prst="rect">
            <a:avLst/>
          </a:prstGeom>
          <a:noFill/>
        </p:spPr>
        <p:txBody>
          <a:bodyPr wrap="square" rtlCol="0">
            <a:spAutoFit/>
          </a:bodyPr>
          <a:lstStyle/>
          <a:p>
            <a:r>
              <a:rPr lang="en-US" sz="3600" b="1" dirty="0" err="1" smtClean="0">
                <a:latin typeface="Times New Roman" panose="02020603050405020304" pitchFamily="18" charset="0"/>
                <a:cs typeface="Times New Roman" panose="02020603050405020304" pitchFamily="18" charset="0"/>
              </a:rPr>
              <a:t>Ngưỡng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cửa</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187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000"/>
                                        <p:tgtEl>
                                          <p:spTgt spid="7">
                                            <p:txEl>
                                              <p:pRg st="0" end="0"/>
                                            </p:txEl>
                                          </p:spTgt>
                                        </p:tgtEl>
                                      </p:cBhvr>
                                    </p:animEffect>
                                    <p:anim calcmode="lin" valueType="num">
                                      <p:cBhvr>
                                        <p:cTn id="1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FE21981-771D-4A29-8D3A-D068BE54BF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828800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Ngưỡng Cửa Là Gì? Ngưỡng Cửa Có Thể Chiêu Tài Tránh Hung Không? - MTrend">
            <a:extLst>
              <a:ext uri="{FF2B5EF4-FFF2-40B4-BE49-F238E27FC236}">
                <a16:creationId xmlns:a16="http://schemas.microsoft.com/office/drawing/2014/main" id="{BE5018FD-CB54-E12A-9933-1CA29B909E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62" b="5886"/>
          <a:stretch/>
        </p:blipFill>
        <p:spPr bwMode="auto">
          <a:xfrm>
            <a:off x="0" y="24246"/>
            <a:ext cx="18013936" cy="10286999"/>
          </a:xfrm>
          <a:custGeom>
            <a:avLst/>
            <a:gdLst/>
            <a:ahLst/>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8"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3" name="Picture 4" descr="Top 20 ngưỡng cửa là gì mới nhất 2022">
            <a:extLst>
              <a:ext uri="{FF2B5EF4-FFF2-40B4-BE49-F238E27FC236}">
                <a16:creationId xmlns:a16="http://schemas.microsoft.com/office/drawing/2014/main" id="{3083CC1E-EC84-F597-3817-DA1F052EC7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582" b="-1"/>
          <a:stretch/>
        </p:blipFill>
        <p:spPr bwMode="auto">
          <a:xfrm>
            <a:off x="6720757" y="1660363"/>
            <a:ext cx="6250089" cy="5522447"/>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noFill/>
          <a:ln w="158750">
            <a:solidFill>
              <a:schemeClr val="bg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CAAEF4-9693-BBAC-27FE-D5C0E9687A4C}"/>
              </a:ext>
            </a:extLst>
          </p:cNvPr>
          <p:cNvSpPr txBox="1"/>
          <p:nvPr/>
        </p:nvSpPr>
        <p:spPr>
          <a:xfrm>
            <a:off x="5364736" y="8818927"/>
            <a:ext cx="12649200" cy="1600438"/>
          </a:xfrm>
          <a:prstGeom prst="roundRect">
            <a:avLst/>
          </a:prstGeom>
          <a:solidFill>
            <a:srgbClr val="00B0F0"/>
          </a:solidFill>
          <a:effectLst>
            <a:reflection blurRad="6350" stA="50000" endA="300" endPos="55000" dir="5400000" sy="-100000" algn="bl" rotWithShape="0"/>
          </a:effectLst>
        </p:spPr>
        <p:txBody>
          <a:bodyPr wrap="square" rtlCol="0">
            <a:spAutoFit/>
          </a:bodyPr>
          <a:lstStyle/>
          <a:p>
            <a:pPr algn="ctr"/>
            <a:r>
              <a:rPr lang="en-US" sz="4400" dirty="0" err="1">
                <a:solidFill>
                  <a:schemeClr val="bg1"/>
                </a:solidFill>
                <a:latin typeface="Times New Roman" panose="02020603050405020304" pitchFamily="18" charset="0"/>
                <a:cs typeface="Times New Roman" panose="02020603050405020304" pitchFamily="18" charset="0"/>
              </a:rPr>
              <a:t>Ngưỡng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cửa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a:t>
            </a:r>
            <a:r>
              <a:rPr lang="en-US" sz="4400" dirty="0" err="1" smtClean="0">
                <a:solidFill>
                  <a:schemeClr val="bg1"/>
                </a:solidFill>
                <a:latin typeface="Times New Roman" panose="02020603050405020304" pitchFamily="18" charset="0"/>
                <a:cs typeface="Times New Roman" panose="02020603050405020304" pitchFamily="18" charset="0"/>
              </a:rPr>
              <a:t>hanh</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dưới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của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khung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cửa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ra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vào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thường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chỉ</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có</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nhà</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gỗ</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hoặc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nhà</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tranh</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5" name="Right Arrow 4"/>
          <p:cNvSpPr/>
          <p:nvPr/>
        </p:nvSpPr>
        <p:spPr>
          <a:xfrm rot="3774964">
            <a:off x="3362616" y="7995206"/>
            <a:ext cx="777141" cy="990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4283868">
            <a:off x="10993598" y="5301501"/>
            <a:ext cx="609600" cy="45556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27638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14447">
              <a:off x="1815105" y="577815"/>
              <a:ext cx="3184533" cy="2119162"/>
            </a:xfrm>
            <a:prstGeom prst="rect">
              <a:avLst/>
            </a:prstGeom>
          </p:spPr>
        </p:pic>
      </p:grpSp>
      <p:pic>
        <p:nvPicPr>
          <p:cNvPr id="2" name="Picture 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11"/>
          <a:srcRect/>
          <a:stretch>
            <a:fillRect/>
          </a:stretch>
        </p:blipFill>
        <p:spPr>
          <a:xfrm>
            <a:off x="15853765" y="8065718"/>
            <a:ext cx="2423447" cy="2293187"/>
          </a:xfrm>
          <a:prstGeom prst="rect">
            <a:avLst/>
          </a:prstGeom>
        </p:spPr>
      </p:pic>
      <p:sp>
        <p:nvSpPr>
          <p:cNvPr id="9" name="TextBox 8">
            <a:extLst>
              <a:ext uri="{FF2B5EF4-FFF2-40B4-BE49-F238E27FC236}">
                <a16:creationId xmlns:a16="http://schemas.microsoft.com/office/drawing/2014/main" id="{FF1E8D19-6868-11E4-1FF1-6ECC9205E3F7}"/>
              </a:ext>
            </a:extLst>
          </p:cNvPr>
          <p:cNvSpPr txBox="1"/>
          <p:nvPr/>
        </p:nvSpPr>
        <p:spPr>
          <a:xfrm>
            <a:off x="144225" y="314444"/>
            <a:ext cx="18288000" cy="1446550"/>
          </a:xfrm>
          <a:prstGeom prst="rect">
            <a:avLst/>
          </a:prstGeom>
          <a:noFill/>
        </p:spPr>
        <p:txBody>
          <a:bodyPr wrap="square" rtlCol="0">
            <a:spAutoFit/>
          </a:bodyPr>
          <a:lstStyle/>
          <a:p>
            <a:pPr algn="l"/>
            <a:r>
              <a:rPr lang="vi-VN" sz="4400" b="1" i="0" dirty="0">
                <a:solidFill>
                  <a:srgbClr val="002060"/>
                </a:solidFill>
                <a:effectLst/>
                <a:latin typeface="Times New Roman" panose="02020603050405020304" pitchFamily="18" charset="0"/>
                <a:cs typeface="Times New Roman" panose="02020603050405020304" pitchFamily="18" charset="0"/>
              </a:rPr>
              <a:t>Câu 2</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smtClean="0">
                <a:solidFill>
                  <a:srgbClr val="002060"/>
                </a:solidFill>
                <a:effectLst/>
                <a:latin typeface="Times New Roman" panose="02020603050405020304" pitchFamily="18" charset="0"/>
                <a:cs typeface="Times New Roman" panose="02020603050405020304" pitchFamily="18" charset="0"/>
              </a:rPr>
              <a:t>Ngưỡng</a:t>
            </a:r>
            <a:r>
              <a:rPr lang="en-US" sz="4400" b="1" i="0" dirty="0" smtClean="0">
                <a:solidFill>
                  <a:srgbClr val="002060"/>
                </a:solidFill>
                <a:effectLst/>
                <a:latin typeface="Times New Roman" panose="02020603050405020304" pitchFamily="18" charset="0"/>
                <a:cs typeface="Times New Roman" panose="02020603050405020304" pitchFamily="18" charset="0"/>
              </a:rPr>
              <a:t> </a:t>
            </a:r>
            <a:r>
              <a:rPr lang="en-US" sz="4400" b="1" i="0" dirty="0" err="1" smtClean="0">
                <a:solidFill>
                  <a:srgbClr val="002060"/>
                </a:solidFill>
                <a:effectLst/>
                <a:latin typeface="Times New Roman" panose="02020603050405020304" pitchFamily="18" charset="0"/>
                <a:cs typeface="Times New Roman" panose="02020603050405020304" pitchFamily="18" charset="0"/>
              </a:rPr>
              <a:t>cửa</a:t>
            </a:r>
            <a:r>
              <a:rPr lang="en-US" sz="4400" b="1" i="0" dirty="0" smtClean="0">
                <a:solidFill>
                  <a:srgbClr val="002060"/>
                </a:solidFill>
                <a:effectLst/>
                <a:latin typeface="Times New Roman" panose="02020603050405020304" pitchFamily="18" charset="0"/>
                <a:cs typeface="Times New Roman" panose="02020603050405020304" pitchFamily="18" charset="0"/>
              </a:rPr>
              <a:t> </a:t>
            </a:r>
            <a:r>
              <a:rPr lang="vi-VN" sz="4400" b="1" i="0" dirty="0" smtClean="0">
                <a:solidFill>
                  <a:srgbClr val="002060"/>
                </a:solidFill>
                <a:effectLst/>
                <a:latin typeface="Times New Roman" panose="02020603050405020304" pitchFamily="18" charset="0"/>
                <a:cs typeface="Times New Roman" panose="02020603050405020304" pitchFamily="18" charset="0"/>
              </a:rPr>
              <a:t>đã </a:t>
            </a:r>
            <a:r>
              <a:rPr lang="vi-VN" sz="4400" b="1" i="0" dirty="0">
                <a:solidFill>
                  <a:srgbClr val="002060"/>
                </a:solidFill>
                <a:effectLst/>
                <a:latin typeface="Times New Roman" panose="02020603050405020304" pitchFamily="18" charset="0"/>
                <a:cs typeface="Times New Roman" panose="02020603050405020304" pitchFamily="18" charset="0"/>
              </a:rPr>
              <a:t>chứng kiến những điều gì trong cuộc sống của bạn nhỏ?</a:t>
            </a:r>
            <a:endParaRPr lang="vi-VN" sz="4400" b="0" i="0" dirty="0">
              <a:solidFill>
                <a:srgbClr val="002060"/>
              </a:solidFill>
              <a:effectLst/>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5940E10E-7F7F-443D-02C1-5DAB039354B8}"/>
              </a:ext>
            </a:extLst>
          </p:cNvPr>
          <p:cNvPicPr>
            <a:picLocks noChangeAspect="1"/>
          </p:cNvPicPr>
          <p:nvPr/>
        </p:nvPicPr>
        <p:blipFill>
          <a:blip r:embed="rId12"/>
          <a:stretch>
            <a:fillRect/>
          </a:stretch>
        </p:blipFill>
        <p:spPr>
          <a:xfrm>
            <a:off x="144226" y="1675079"/>
            <a:ext cx="17923348" cy="6156340"/>
          </a:xfrm>
          <a:prstGeom prst="rect">
            <a:avLst/>
          </a:prstGeom>
          <a:ln>
            <a:noFill/>
          </a:ln>
          <a:effectLst>
            <a:softEdge rad="112500"/>
          </a:effectLst>
        </p:spPr>
      </p:pic>
      <p:sp>
        <p:nvSpPr>
          <p:cNvPr id="10" name="TextBox 9">
            <a:extLst>
              <a:ext uri="{FF2B5EF4-FFF2-40B4-BE49-F238E27FC236}">
                <a16:creationId xmlns:a16="http://schemas.microsoft.com/office/drawing/2014/main" id="{D100FA96-6989-08CD-D601-94733C7142B5}"/>
              </a:ext>
            </a:extLst>
          </p:cNvPr>
          <p:cNvSpPr txBox="1"/>
          <p:nvPr/>
        </p:nvSpPr>
        <p:spPr>
          <a:xfrm>
            <a:off x="1295400" y="7924451"/>
            <a:ext cx="3522102" cy="769441"/>
          </a:xfrm>
          <a:prstGeom prst="rect">
            <a:avLst/>
          </a:prstGeom>
          <a:noFill/>
        </p:spPr>
        <p:txBody>
          <a:bodyPr wrap="square" rtlCol="0">
            <a:spAutoFit/>
          </a:bodyPr>
          <a:lstStyle/>
          <a:p>
            <a:pPr algn="ctr"/>
            <a:r>
              <a:rPr lang="en-US" sz="4400" b="1" dirty="0" err="1" smtClean="0">
                <a:solidFill>
                  <a:srgbClr val="FF0000"/>
                </a:solidFill>
                <a:latin typeface="Times New Roman" panose="02020603050405020304" pitchFamily="18" charset="0"/>
                <a:cs typeface="Times New Roman" panose="02020603050405020304" pitchFamily="18" charset="0"/>
              </a:rPr>
              <a:t>Thời</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tấm</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bé</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DC909DC-F0F8-0591-D4E9-74AEF42A1B35}"/>
              </a:ext>
            </a:extLst>
          </p:cNvPr>
          <p:cNvSpPr txBox="1"/>
          <p:nvPr/>
        </p:nvSpPr>
        <p:spPr>
          <a:xfrm>
            <a:off x="5617134" y="7911261"/>
            <a:ext cx="6934200" cy="769441"/>
          </a:xfrm>
          <a:prstGeom prst="rect">
            <a:avLst/>
          </a:prstGeom>
          <a:noFill/>
        </p:spPr>
        <p:txBody>
          <a:bodyPr wrap="square" rtlCol="0">
            <a:spAutoFit/>
          </a:bodyPr>
          <a:lstStyle/>
          <a:p>
            <a:pPr algn="ctr"/>
            <a:r>
              <a:rPr lang="en-US" sz="4400" b="1" dirty="0" err="1" smtClean="0">
                <a:solidFill>
                  <a:srgbClr val="FF0000"/>
                </a:solidFill>
                <a:latin typeface="Times New Roman" panose="02020603050405020304" pitchFamily="18" charset="0"/>
                <a:cs typeface="Times New Roman" panose="02020603050405020304" pitchFamily="18" charset="0"/>
              </a:rPr>
              <a:t>Khi</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lớn</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hơn</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bạn</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bè</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tới</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chơi</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1A8854F-FC55-4BF6-CD18-303145D90220}"/>
              </a:ext>
            </a:extLst>
          </p:cNvPr>
          <p:cNvSpPr txBox="1"/>
          <p:nvPr/>
        </p:nvSpPr>
        <p:spPr>
          <a:xfrm>
            <a:off x="12429964" y="7911261"/>
            <a:ext cx="5881985" cy="769441"/>
          </a:xfrm>
          <a:prstGeom prst="rect">
            <a:avLst/>
          </a:prstGeom>
          <a:noFill/>
        </p:spPr>
        <p:txBody>
          <a:bodyPr wrap="square" rtlCol="0">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Đi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học</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buổi</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đầu</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tiên</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955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11"/>
          <a:srcRect/>
          <a:stretch>
            <a:fillRect/>
          </a:stretch>
        </p:blipFill>
        <p:spPr>
          <a:xfrm>
            <a:off x="15853765" y="8065718"/>
            <a:ext cx="2423447" cy="2293187"/>
          </a:xfrm>
          <a:prstGeom prst="rect">
            <a:avLst/>
          </a:prstGeom>
        </p:spPr>
      </p:pic>
      <p:sp>
        <p:nvSpPr>
          <p:cNvPr id="7" name="TextBox 6">
            <a:extLst>
              <a:ext uri="{FF2B5EF4-FFF2-40B4-BE49-F238E27FC236}">
                <a16:creationId xmlns:a16="http://schemas.microsoft.com/office/drawing/2014/main" id="{FC60D2CA-6137-BB3A-DCEA-06CF6E876050}"/>
              </a:ext>
            </a:extLst>
          </p:cNvPr>
          <p:cNvSpPr txBox="1"/>
          <p:nvPr/>
        </p:nvSpPr>
        <p:spPr>
          <a:xfrm>
            <a:off x="381001" y="723900"/>
            <a:ext cx="16019443" cy="1200329"/>
          </a:xfrm>
          <a:prstGeom prst="rect">
            <a:avLst/>
          </a:prstGeom>
          <a:noFill/>
        </p:spPr>
        <p:txBody>
          <a:bodyPr wrap="square" rtlCol="0">
            <a:spAutoFit/>
          </a:bodyPr>
          <a:lstStyle/>
          <a:p>
            <a:pPr algn="l"/>
            <a:r>
              <a:rPr lang="vi-VN" sz="3600" b="1" i="0" dirty="0">
                <a:effectLst/>
                <a:latin typeface="Times New Roman" panose="02020603050405020304" pitchFamily="18" charset="0"/>
                <a:cs typeface="Times New Roman" panose="02020603050405020304" pitchFamily="18" charset="0"/>
              </a:rPr>
              <a:t>Câu 3</a:t>
            </a:r>
            <a:r>
              <a:rPr lang="en-US" sz="3600" dirty="0">
                <a:latin typeface="Times New Roman" panose="02020603050405020304" pitchFamily="18" charset="0"/>
                <a:cs typeface="Times New Roman" panose="02020603050405020304" pitchFamily="18" charset="0"/>
              </a:rPr>
              <a:t>: </a:t>
            </a:r>
            <a:r>
              <a:rPr lang="vi-VN" sz="3600" b="1" i="0" dirty="0">
                <a:solidFill>
                  <a:srgbClr val="000000"/>
                </a:solidFill>
                <a:effectLst/>
                <a:latin typeface="Times New Roman" panose="02020603050405020304" pitchFamily="18" charset="0"/>
                <a:cs typeface="Times New Roman" panose="02020603050405020304" pitchFamily="18" charset="0"/>
              </a:rPr>
              <a:t>Theo em, hình ảnh </a:t>
            </a:r>
            <a:r>
              <a:rPr lang="vi-VN" sz="3600" b="1" i="0" dirty="0">
                <a:solidFill>
                  <a:srgbClr val="FF0000"/>
                </a:solidFill>
                <a:effectLst/>
                <a:latin typeface="Times New Roman" panose="02020603050405020304" pitchFamily="18" charset="0"/>
                <a:cs typeface="Times New Roman" panose="02020603050405020304" pitchFamily="18" charset="0"/>
              </a:rPr>
              <a:t>“con đường xa tắp” </a:t>
            </a:r>
            <a:r>
              <a:rPr lang="vi-VN" sz="3600" b="1" i="0" dirty="0">
                <a:solidFill>
                  <a:srgbClr val="000000"/>
                </a:solidFill>
                <a:effectLst/>
                <a:latin typeface="Times New Roman" panose="02020603050405020304" pitchFamily="18" charset="0"/>
                <a:cs typeface="Times New Roman" panose="02020603050405020304" pitchFamily="18" charset="0"/>
              </a:rPr>
              <a:t>muốn nói đến điều gì? Chọn câu trả lời hoặc nêu ý kiến khác của em</a:t>
            </a:r>
            <a:endParaRPr lang="vi-VN" sz="3600" b="0" i="0" dirty="0">
              <a:solidFill>
                <a:srgbClr val="000000"/>
              </a:solidFill>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2095A3C-C5B1-7248-1C02-5879DD6A279B}"/>
              </a:ext>
            </a:extLst>
          </p:cNvPr>
          <p:cNvSpPr txBox="1"/>
          <p:nvPr/>
        </p:nvSpPr>
        <p:spPr>
          <a:xfrm>
            <a:off x="1368820" y="1947984"/>
            <a:ext cx="9603980" cy="2585323"/>
          </a:xfrm>
          <a:prstGeom prst="rect">
            <a:avLst/>
          </a:prstGeom>
          <a:noFill/>
        </p:spPr>
        <p:txBody>
          <a:bodyPr wrap="square" rtlCol="0">
            <a:spAutoFit/>
          </a:bodyPr>
          <a:lstStyle/>
          <a:p>
            <a:pPr algn="just">
              <a:lnSpc>
                <a:spcPct val="150000"/>
              </a:lnSpc>
            </a:pPr>
            <a:r>
              <a:rPr lang="vi-VN" sz="3600" b="1" i="0" dirty="0">
                <a:solidFill>
                  <a:srgbClr val="000000"/>
                </a:solidFill>
                <a:effectLst/>
                <a:latin typeface="Times New Roman" panose="02020603050405020304" pitchFamily="18" charset="0"/>
                <a:cs typeface="Times New Roman" panose="02020603050405020304" pitchFamily="18" charset="0"/>
              </a:rPr>
              <a:t>a. Hành trình học tập còn dài lâu</a:t>
            </a:r>
          </a:p>
          <a:p>
            <a:pPr algn="just">
              <a:lnSpc>
                <a:spcPct val="150000"/>
              </a:lnSpc>
            </a:pPr>
            <a:r>
              <a:rPr lang="vi-VN" sz="3600" b="1" i="0" dirty="0">
                <a:solidFill>
                  <a:srgbClr val="000000"/>
                </a:solidFill>
                <a:effectLst/>
                <a:latin typeface="Times New Roman" panose="02020603050405020304" pitchFamily="18" charset="0"/>
                <a:cs typeface="Times New Roman" panose="02020603050405020304" pitchFamily="18" charset="0"/>
              </a:rPr>
              <a:t>b. Nhiều điều mới mẻ chờ đón em ở phía trước</a:t>
            </a:r>
          </a:p>
          <a:p>
            <a:pPr algn="just">
              <a:lnSpc>
                <a:spcPct val="150000"/>
              </a:lnSpc>
            </a:pPr>
            <a:r>
              <a:rPr lang="vi-VN" sz="3600" b="1" i="0" dirty="0">
                <a:solidFill>
                  <a:srgbClr val="000000"/>
                </a:solidFill>
                <a:effectLst/>
                <a:latin typeface="Times New Roman" panose="02020603050405020304" pitchFamily="18" charset="0"/>
                <a:cs typeface="Times New Roman" panose="02020603050405020304" pitchFamily="18" charset="0"/>
              </a:rPr>
              <a:t>c. Đường đến tương lai còn </a:t>
            </a:r>
            <a:r>
              <a:rPr lang="vi-VN" sz="3600" b="1" i="0" dirty="0" smtClean="0">
                <a:solidFill>
                  <a:srgbClr val="000000"/>
                </a:solidFill>
                <a:effectLst/>
                <a:latin typeface="Times New Roman" panose="02020603050405020304" pitchFamily="18" charset="0"/>
                <a:cs typeface="Times New Roman" panose="02020603050405020304" pitchFamily="18" charset="0"/>
              </a:rPr>
              <a:t>xa</a:t>
            </a:r>
            <a:r>
              <a:rPr lang="en-US" sz="3600" b="1" i="0" dirty="0" smtClean="0">
                <a:solidFill>
                  <a:srgbClr val="000000"/>
                </a:solidFill>
                <a:effectLst/>
                <a:latin typeface="Times New Roman" panose="02020603050405020304" pitchFamily="18" charset="0"/>
                <a:cs typeface="Times New Roman" panose="02020603050405020304" pitchFamily="18" charset="0"/>
              </a:rPr>
              <a:t>.</a:t>
            </a:r>
            <a:endParaRPr lang="vi-VN" sz="3600" b="1" i="0" dirty="0">
              <a:solidFill>
                <a:srgbClr val="000000"/>
              </a:solidFill>
              <a:effectLst/>
              <a:latin typeface="Times New Roman" panose="02020603050405020304" pitchFamily="18" charset="0"/>
              <a:cs typeface="Times New Roman" panose="02020603050405020304" pitchFamily="18" charset="0"/>
            </a:endParaRPr>
          </a:p>
        </p:txBody>
      </p:sp>
      <p:pic>
        <p:nvPicPr>
          <p:cNvPr id="1026" name="Picture 2" descr="Thích mắt với hình ảnh những con đường đẹp nhất thế giới - Hình ảnh nền  full HD đẹp nhất 2021Hình ảnh nền full HD đẹp nhất 2021">
            <a:extLst>
              <a:ext uri="{FF2B5EF4-FFF2-40B4-BE49-F238E27FC236}">
                <a16:creationId xmlns:a16="http://schemas.microsoft.com/office/drawing/2014/main" id="{37093111-F098-F861-744E-39D8C69E4CF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361754" y="3486050"/>
            <a:ext cx="6627619" cy="42655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870931" y="5807542"/>
            <a:ext cx="10599758" cy="2862322"/>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Bước</a:t>
            </a:r>
            <a:r>
              <a:rPr lang="en-US" sz="3600" dirty="0" smtClean="0">
                <a:solidFill>
                  <a:srgbClr val="FF0000"/>
                </a:solidFill>
                <a:latin typeface="Times New Roman" panose="02020603050405020304" pitchFamily="18" charset="0"/>
                <a:cs typeface="Times New Roman" panose="02020603050405020304" pitchFamily="18" charset="0"/>
              </a:rPr>
              <a:t> qua </a:t>
            </a:r>
            <a:r>
              <a:rPr lang="en-US" sz="3600" dirty="0" err="1" smtClean="0">
                <a:solidFill>
                  <a:srgbClr val="FF0000"/>
                </a:solidFill>
                <a:latin typeface="Times New Roman" panose="02020603050405020304" pitchFamily="18" charset="0"/>
                <a:cs typeface="Times New Roman" panose="02020603050405020304" pitchFamily="18" charset="0"/>
              </a:rPr>
              <a:t>khỏi</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ngưỡng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cửa</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để</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tới</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lớp</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học</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Sau</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buổi</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học</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đầu</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tiên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là</a:t>
            </a:r>
            <a:r>
              <a:rPr lang="en-US" sz="3600" dirty="0" smtClean="0">
                <a:solidFill>
                  <a:srgbClr val="FF0000"/>
                </a:solidFill>
                <a:latin typeface="Times New Roman" panose="02020603050405020304" pitchFamily="18" charset="0"/>
                <a:cs typeface="Times New Roman" panose="02020603050405020304" pitchFamily="18" charset="0"/>
              </a:rPr>
              <a:t> con </a:t>
            </a:r>
            <a:r>
              <a:rPr lang="en-US" sz="3600" dirty="0" err="1" smtClean="0">
                <a:solidFill>
                  <a:srgbClr val="FF0000"/>
                </a:solidFill>
                <a:latin typeface="Times New Roman" panose="02020603050405020304" pitchFamily="18" charset="0"/>
                <a:cs typeface="Times New Roman" panose="02020603050405020304" pitchFamily="18" charset="0"/>
              </a:rPr>
              <a:t>đường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xa</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tắp</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vẫn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đang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chờ</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bạn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nhỏ</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đi</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đó</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không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chỉ</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là</a:t>
            </a:r>
            <a:r>
              <a:rPr lang="en-US" sz="3600" dirty="0" smtClean="0">
                <a:solidFill>
                  <a:srgbClr val="FF0000"/>
                </a:solidFill>
                <a:latin typeface="Times New Roman" panose="02020603050405020304" pitchFamily="18" charset="0"/>
                <a:cs typeface="Times New Roman" panose="02020603050405020304" pitchFamily="18" charset="0"/>
              </a:rPr>
              <a:t> con </a:t>
            </a:r>
            <a:r>
              <a:rPr lang="en-US" sz="3600" dirty="0" err="1" smtClean="0">
                <a:solidFill>
                  <a:srgbClr val="FF0000"/>
                </a:solidFill>
                <a:latin typeface="Times New Roman" panose="02020603050405020304" pitchFamily="18" charset="0"/>
                <a:cs typeface="Times New Roman" panose="02020603050405020304" pitchFamily="18" charset="0"/>
              </a:rPr>
              <a:t>đường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có</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thật</a:t>
            </a:r>
            <a:r>
              <a:rPr lang="en-US" sz="3600" dirty="0" smtClean="0">
                <a:solidFill>
                  <a:srgbClr val="FF0000"/>
                </a:solidFill>
                <a:latin typeface="Times New Roman" panose="02020603050405020304" pitchFamily="18" charset="0"/>
                <a:cs typeface="Times New Roman" panose="02020603050405020304" pitchFamily="18" charset="0"/>
              </a:rPr>
              <a:t>, con </a:t>
            </a:r>
            <a:r>
              <a:rPr lang="en-US" sz="3600" dirty="0" err="1" smtClean="0">
                <a:solidFill>
                  <a:srgbClr val="FF0000"/>
                </a:solidFill>
                <a:latin typeface="Times New Roman" panose="02020603050405020304" pitchFamily="18" charset="0"/>
                <a:cs typeface="Times New Roman" panose="02020603050405020304" pitchFamily="18" charset="0"/>
              </a:rPr>
              <a:t>đường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học</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vấn</a:t>
            </a:r>
            <a:r>
              <a:rPr lang="en-US" sz="3600" dirty="0" smtClean="0">
                <a:solidFill>
                  <a:srgbClr val="FF0000"/>
                </a:solidFill>
                <a:latin typeface="Times New Roman" panose="02020603050405020304" pitchFamily="18" charset="0"/>
                <a:cs typeface="Times New Roman" panose="02020603050405020304" pitchFamily="18" charset="0"/>
              </a:rPr>
              <a:t>, con </a:t>
            </a:r>
            <a:r>
              <a:rPr lang="en-US" sz="3600" dirty="0" err="1" smtClean="0">
                <a:solidFill>
                  <a:srgbClr val="FF0000"/>
                </a:solidFill>
                <a:latin typeface="Times New Roman" panose="02020603050405020304" pitchFamily="18" charset="0"/>
                <a:cs typeface="Times New Roman" panose="02020603050405020304" pitchFamily="18" charset="0"/>
              </a:rPr>
              <a:t>đường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của</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những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điều</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mới</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mẻ</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thú</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vị</a:t>
            </a:r>
            <a:r>
              <a:rPr lang="en-US" sz="3600" dirty="0" smtClean="0">
                <a:solidFill>
                  <a:srgbClr val="FF0000"/>
                </a:solidFill>
                <a:latin typeface="Times New Roman" panose="02020603050405020304" pitchFamily="18" charset="0"/>
                <a:cs typeface="Times New Roman" panose="02020603050405020304" pitchFamily="18" charset="0"/>
              </a:rPr>
              <a:t> ở </a:t>
            </a:r>
            <a:r>
              <a:rPr lang="en-US" sz="3600" dirty="0" err="1" smtClean="0">
                <a:solidFill>
                  <a:srgbClr val="FF0000"/>
                </a:solidFill>
                <a:latin typeface="Times New Roman" panose="02020603050405020304" pitchFamily="18" charset="0"/>
                <a:cs typeface="Times New Roman" panose="02020603050405020304" pitchFamily="18" charset="0"/>
              </a:rPr>
              <a:t>phía</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trước</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mà</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còn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là</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cả</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một</a:t>
            </a:r>
            <a:r>
              <a:rPr lang="en-US" sz="3600" dirty="0" smtClean="0">
                <a:solidFill>
                  <a:srgbClr val="FF0000"/>
                </a:solidFill>
                <a:latin typeface="Times New Roman" panose="02020603050405020304" pitchFamily="18" charset="0"/>
                <a:cs typeface="Times New Roman" panose="02020603050405020304" pitchFamily="18" charset="0"/>
              </a:rPr>
              <a:t> con </a:t>
            </a:r>
            <a:r>
              <a:rPr lang="en-US" sz="3600" dirty="0" err="1" smtClean="0">
                <a:solidFill>
                  <a:srgbClr val="FF0000"/>
                </a:solidFill>
                <a:latin typeface="Times New Roman" panose="02020603050405020304" pitchFamily="18" charset="0"/>
                <a:cs typeface="Times New Roman" panose="02020603050405020304" pitchFamily="18" charset="0"/>
              </a:rPr>
              <a:t>đường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tương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lai</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rộng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mở</a:t>
            </a:r>
            <a:r>
              <a:rPr lang="en-US" sz="3600" dirty="0" smtClean="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487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14447">
              <a:off x="1815105" y="577815"/>
              <a:ext cx="3184533" cy="2119162"/>
            </a:xfrm>
            <a:prstGeom prst="rect">
              <a:avLst/>
            </a:prstGeom>
          </p:spPr>
        </p:pic>
      </p:grpSp>
      <p:pic>
        <p:nvPicPr>
          <p:cNvPr id="8" name="Picture 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97025">
            <a:off x="794353" y="9158598"/>
            <a:ext cx="647454" cy="430851"/>
          </a:xfrm>
          <a:prstGeom prst="rect">
            <a:avLst/>
          </a:prstGeom>
        </p:spPr>
      </p:pic>
      <p:pic>
        <p:nvPicPr>
          <p:cNvPr id="9"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42903" y="7154070"/>
            <a:ext cx="2209800" cy="3053265"/>
          </a:xfrm>
          <a:prstGeom prst="rect">
            <a:avLst/>
          </a:prstGeom>
        </p:spPr>
      </p:pic>
      <p:pic>
        <p:nvPicPr>
          <p:cNvPr id="10"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11"/>
          <a:srcRect/>
          <a:stretch>
            <a:fillRect/>
          </a:stretch>
        </p:blipFill>
        <p:spPr>
          <a:xfrm>
            <a:off x="15853765" y="8065718"/>
            <a:ext cx="2423447" cy="2293187"/>
          </a:xfrm>
          <a:prstGeom prst="rect">
            <a:avLst/>
          </a:prstGeom>
        </p:spPr>
      </p:pic>
      <p:sp>
        <p:nvSpPr>
          <p:cNvPr id="11" name="TextBox 10">
            <a:extLst>
              <a:ext uri="{FF2B5EF4-FFF2-40B4-BE49-F238E27FC236}">
                <a16:creationId xmlns:a16="http://schemas.microsoft.com/office/drawing/2014/main" id="{D194773E-3548-2D71-3FF6-39D801F55F6A}"/>
              </a:ext>
            </a:extLst>
          </p:cNvPr>
          <p:cNvSpPr txBox="1"/>
          <p:nvPr/>
        </p:nvSpPr>
        <p:spPr>
          <a:xfrm>
            <a:off x="-65413" y="1093786"/>
            <a:ext cx="15867044" cy="1692771"/>
          </a:xfrm>
          <a:prstGeom prst="rect">
            <a:avLst/>
          </a:prstGeom>
          <a:noFill/>
        </p:spPr>
        <p:txBody>
          <a:bodyPr wrap="square" rtlCol="0">
            <a:spAutoFit/>
          </a:bodyPr>
          <a:lstStyle/>
          <a:p>
            <a:pPr algn="l"/>
            <a:r>
              <a:rPr lang="vi-VN" sz="3600" b="1" i="0" dirty="0">
                <a:effectLst/>
                <a:latin typeface="Times New Roman" panose="02020603050405020304" pitchFamily="18" charset="0"/>
                <a:cs typeface="Times New Roman" panose="02020603050405020304" pitchFamily="18" charset="0"/>
              </a:rPr>
              <a:t>Câu 4</a:t>
            </a:r>
            <a:r>
              <a:rPr lang="en-US" sz="3600" dirty="0">
                <a:latin typeface="Times New Roman" panose="02020603050405020304" pitchFamily="18" charset="0"/>
                <a:cs typeface="Times New Roman" panose="02020603050405020304" pitchFamily="18" charset="0"/>
              </a:rPr>
              <a:t>: </a:t>
            </a:r>
            <a:r>
              <a:rPr lang="vi-VN" sz="3600" b="1" i="0" dirty="0">
                <a:effectLst/>
                <a:latin typeface="Times New Roman" panose="02020603050405020304" pitchFamily="18" charset="0"/>
                <a:cs typeface="Times New Roman" panose="02020603050405020304" pitchFamily="18" charset="0"/>
              </a:rPr>
              <a:t>Ngưỡng cửa đã nhắc bạn nhỏ nhớ tới những ai, giúp bạn nhỏ cảm nhận điều gì về những người đó?</a:t>
            </a:r>
            <a:endParaRPr lang="vi-VN" sz="3600" b="0" i="0" dirty="0">
              <a:effectLst/>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A96A362-79A9-2594-892C-6B160CC03AF7}"/>
              </a:ext>
            </a:extLst>
          </p:cNvPr>
          <p:cNvSpPr txBox="1"/>
          <p:nvPr/>
        </p:nvSpPr>
        <p:spPr>
          <a:xfrm>
            <a:off x="1987905" y="2347843"/>
            <a:ext cx="8473232" cy="7294305"/>
          </a:xfrm>
          <a:prstGeom prst="rect">
            <a:avLst/>
          </a:prstGeom>
          <a:noFill/>
        </p:spPr>
        <p:txBody>
          <a:bodyPr wrap="square" rtlCol="0">
            <a:spAutoFit/>
          </a:bodyPr>
          <a:lstStyle/>
          <a:p>
            <a:pPr defTabSz="1219170"/>
            <a:r>
              <a:rPr lang="en-US" sz="3600" kern="0" dirty="0" err="1">
                <a:latin typeface="Times New Roman" panose="02020603050405020304" pitchFamily="18" charset="0"/>
                <a:cs typeface="Times New Roman" panose="02020603050405020304" pitchFamily="18" charset="0"/>
              </a:rPr>
              <a:t>Nơi</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ấy</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ai</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cũng</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quen</a:t>
            </a:r>
            <a:endParaRPr lang="vi-VN" sz="3600" kern="0" dirty="0">
              <a:latin typeface="Times New Roman" panose="02020603050405020304" pitchFamily="18" charset="0"/>
              <a:cs typeface="Times New Roman" panose="02020603050405020304" pitchFamily="18" charset="0"/>
            </a:endParaRPr>
          </a:p>
          <a:p>
            <a:pPr defTabSz="1219170"/>
            <a:r>
              <a:rPr lang="en-US" sz="3600" kern="0" dirty="0" err="1">
                <a:latin typeface="Times New Roman" panose="02020603050405020304" pitchFamily="18" charset="0"/>
                <a:cs typeface="Times New Roman" panose="02020603050405020304" pitchFamily="18" charset="0"/>
              </a:rPr>
              <a:t>Ngay</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từ</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thời</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tấm</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bé</a:t>
            </a:r>
            <a:endParaRPr lang="en-US" sz="3600" kern="0" dirty="0">
              <a:latin typeface="Times New Roman" panose="02020603050405020304" pitchFamily="18" charset="0"/>
              <a:cs typeface="Times New Roman" panose="02020603050405020304" pitchFamily="18" charset="0"/>
            </a:endParaRPr>
          </a:p>
          <a:p>
            <a:pPr defTabSz="1219170"/>
            <a:r>
              <a:rPr lang="en-US" sz="3600" kern="0" dirty="0" err="1">
                <a:latin typeface="Times New Roman" panose="02020603050405020304" pitchFamily="18" charset="0"/>
                <a:cs typeface="Times New Roman" panose="02020603050405020304" pitchFamily="18" charset="0"/>
              </a:rPr>
              <a:t>Khi</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tay</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bà</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tay</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mẹ</a:t>
            </a:r>
            <a:endParaRPr lang="en-US" sz="3600" kern="0" dirty="0">
              <a:latin typeface="Times New Roman" panose="02020603050405020304" pitchFamily="18" charset="0"/>
              <a:cs typeface="Times New Roman" panose="02020603050405020304" pitchFamily="18" charset="0"/>
            </a:endParaRPr>
          </a:p>
          <a:p>
            <a:pPr defTabSz="1219170"/>
            <a:r>
              <a:rPr lang="en-US" sz="3600" kern="0" dirty="0" err="1">
                <a:latin typeface="Times New Roman" panose="02020603050405020304" pitchFamily="18" charset="0"/>
                <a:cs typeface="Times New Roman" panose="02020603050405020304" pitchFamily="18" charset="0"/>
              </a:rPr>
              <a:t>Còn</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dắt</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vòng</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đi</a:t>
            </a:r>
            <a:r>
              <a:rPr lang="en-US" sz="3600" kern="0" dirty="0">
                <a:latin typeface="Times New Roman" panose="02020603050405020304" pitchFamily="18" charset="0"/>
                <a:cs typeface="Times New Roman" panose="02020603050405020304" pitchFamily="18" charset="0"/>
              </a:rPr>
              <a:t> men.</a:t>
            </a:r>
          </a:p>
          <a:p>
            <a:pPr defTabSz="1219170"/>
            <a:endParaRPr lang="en-US" sz="3600" kern="0" dirty="0">
              <a:latin typeface="Times New Roman" panose="02020603050405020304" pitchFamily="18" charset="0"/>
              <a:cs typeface="Times New Roman" panose="02020603050405020304" pitchFamily="18" charset="0"/>
            </a:endParaRPr>
          </a:p>
          <a:p>
            <a:pPr defTabSz="1219170"/>
            <a:r>
              <a:rPr lang="en-US" sz="3600" kern="0" dirty="0" err="1">
                <a:latin typeface="Times New Roman" panose="02020603050405020304" pitchFamily="18" charset="0"/>
                <a:cs typeface="Times New Roman" panose="02020603050405020304" pitchFamily="18" charset="0"/>
              </a:rPr>
              <a:t>Nơi</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bố</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mẹ</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ngày</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đêm</a:t>
            </a:r>
            <a:endParaRPr lang="en-US" sz="3600" kern="0" dirty="0">
              <a:latin typeface="Times New Roman" panose="02020603050405020304" pitchFamily="18" charset="0"/>
              <a:cs typeface="Times New Roman" panose="02020603050405020304" pitchFamily="18" charset="0"/>
            </a:endParaRPr>
          </a:p>
          <a:p>
            <a:pPr defTabSz="1219170"/>
            <a:r>
              <a:rPr lang="en-US" sz="3600" kern="0" dirty="0" err="1">
                <a:latin typeface="Times New Roman" panose="02020603050405020304" pitchFamily="18" charset="0"/>
                <a:cs typeface="Times New Roman" panose="02020603050405020304" pitchFamily="18" charset="0"/>
              </a:rPr>
              <a:t>Lúc</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nào</a:t>
            </a:r>
            <a:r>
              <a:rPr lang="en-US" sz="3600" kern="0" dirty="0">
                <a:latin typeface="Times New Roman" panose="02020603050405020304" pitchFamily="18" charset="0"/>
                <a:cs typeface="Times New Roman" panose="02020603050405020304" pitchFamily="18" charset="0"/>
              </a:rPr>
              <a:t> qua </a:t>
            </a:r>
            <a:r>
              <a:rPr lang="en-US" sz="3600" kern="0" dirty="0" err="1">
                <a:latin typeface="Times New Roman" panose="02020603050405020304" pitchFamily="18" charset="0"/>
                <a:cs typeface="Times New Roman" panose="02020603050405020304" pitchFamily="18" charset="0"/>
              </a:rPr>
              <a:t>cũng</a:t>
            </a:r>
            <a:r>
              <a:rPr lang="en-US" sz="3600" kern="0" dirty="0">
                <a:latin typeface="Times New Roman" panose="02020603050405020304" pitchFamily="18" charset="0"/>
                <a:cs typeface="Times New Roman" panose="02020603050405020304" pitchFamily="18" charset="0"/>
              </a:rPr>
              <a:t> </a:t>
            </a:r>
            <a:r>
              <a:rPr lang="en-US" sz="3600" kern="0" dirty="0" err="1" smtClean="0">
                <a:latin typeface="Times New Roman" panose="02020603050405020304" pitchFamily="18" charset="0"/>
                <a:cs typeface="Times New Roman" panose="02020603050405020304" pitchFamily="18" charset="0"/>
              </a:rPr>
              <a:t>vội</a:t>
            </a:r>
            <a:endParaRPr lang="en-US" sz="3600" kern="0" dirty="0" smtClean="0">
              <a:latin typeface="Times New Roman" panose="02020603050405020304" pitchFamily="18" charset="0"/>
              <a:cs typeface="Times New Roman" panose="02020603050405020304" pitchFamily="18" charset="0"/>
            </a:endParaRPr>
          </a:p>
          <a:p>
            <a:pPr defTabSz="1219170"/>
            <a:endParaRPr lang="en-US" sz="3600" kern="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Nơi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khuya</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Soi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giấc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ngủ</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Ngọn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đèn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khuya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mẹ</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Sáng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vầng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sân</a:t>
            </a:r>
            <a:r>
              <a:rPr lang="en-US" sz="3600" dirty="0">
                <a:latin typeface="Times New Roman" panose="02020603050405020304" pitchFamily="18" charset="0"/>
                <a:cs typeface="Times New Roman" panose="02020603050405020304" pitchFamily="18" charset="0"/>
              </a:rPr>
              <a:t>.</a:t>
            </a:r>
          </a:p>
          <a:p>
            <a:pPr defTabSz="1219170"/>
            <a:endParaRPr lang="en-US" sz="3600" kern="0" dirty="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715584C5-5D31-FF54-3F4D-8BF629D8527C}"/>
              </a:ext>
            </a:extLst>
          </p:cNvPr>
          <p:cNvPicPr>
            <a:picLocks noChangeAspect="1"/>
          </p:cNvPicPr>
          <p:nvPr/>
        </p:nvPicPr>
        <p:blipFill rotWithShape="1">
          <a:blip r:embed="rId12"/>
          <a:srcRect l="42930" t="33704"/>
          <a:stretch/>
        </p:blipFill>
        <p:spPr>
          <a:xfrm>
            <a:off x="10461137" y="1862038"/>
            <a:ext cx="5524474" cy="8082062"/>
          </a:xfrm>
          <a:prstGeom prst="rect">
            <a:avLst/>
          </a:prstGeom>
        </p:spPr>
      </p:pic>
      <p:sp>
        <p:nvSpPr>
          <p:cNvPr id="14" name="Rectangle 13"/>
          <p:cNvSpPr/>
          <p:nvPr/>
        </p:nvSpPr>
        <p:spPr>
          <a:xfrm>
            <a:off x="236" y="-7891"/>
            <a:ext cx="18276976" cy="1200728"/>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rgbClr val="0070C0"/>
                </a:solidFill>
                <a:latin typeface="Times New Roman" panose="02020603050405020304" pitchFamily="18" charset="0"/>
                <a:cs typeface="Times New Roman" panose="02020603050405020304" pitchFamily="18" charset="0"/>
              </a:rPr>
              <a:t>Ngưỡng</a:t>
            </a:r>
            <a:r>
              <a:rPr lang="en-US" sz="4400" dirty="0" smtClean="0">
                <a:solidFill>
                  <a:srgbClr val="0070C0"/>
                </a:solidFill>
                <a:latin typeface="Times New Roman" panose="02020603050405020304" pitchFamily="18" charset="0"/>
                <a:cs typeface="Times New Roman" panose="02020603050405020304" pitchFamily="18" charset="0"/>
              </a:rPr>
              <a:t> </a:t>
            </a:r>
            <a:r>
              <a:rPr lang="en-US" sz="4400" dirty="0" err="1" smtClean="0">
                <a:solidFill>
                  <a:srgbClr val="0070C0"/>
                </a:solidFill>
                <a:latin typeface="Times New Roman" panose="02020603050405020304" pitchFamily="18" charset="0"/>
                <a:cs typeface="Times New Roman" panose="02020603050405020304" pitchFamily="18" charset="0"/>
              </a:rPr>
              <a:t>cửa</a:t>
            </a:r>
            <a:r>
              <a:rPr lang="en-US" sz="4400" dirty="0" smtClean="0">
                <a:solidFill>
                  <a:srgbClr val="0070C0"/>
                </a:solidFill>
                <a:latin typeface="Times New Roman" panose="02020603050405020304" pitchFamily="18" charset="0"/>
                <a:cs typeface="Times New Roman" panose="02020603050405020304" pitchFamily="18" charset="0"/>
              </a:rPr>
              <a:t> </a:t>
            </a:r>
            <a:r>
              <a:rPr lang="en-US" sz="4400" dirty="0" err="1" smtClean="0">
                <a:solidFill>
                  <a:srgbClr val="0070C0"/>
                </a:solidFill>
                <a:latin typeface="Times New Roman" panose="02020603050405020304" pitchFamily="18" charset="0"/>
                <a:cs typeface="Times New Roman" panose="02020603050405020304" pitchFamily="18" charset="0"/>
              </a:rPr>
              <a:t>gắn</a:t>
            </a:r>
            <a:r>
              <a:rPr lang="en-US" sz="4400" dirty="0" smtClean="0">
                <a:solidFill>
                  <a:srgbClr val="0070C0"/>
                </a:solidFill>
                <a:latin typeface="Times New Roman" panose="02020603050405020304" pitchFamily="18" charset="0"/>
                <a:cs typeface="Times New Roman" panose="02020603050405020304" pitchFamily="18" charset="0"/>
              </a:rPr>
              <a:t> </a:t>
            </a:r>
            <a:r>
              <a:rPr lang="en-US" sz="4400" dirty="0" err="1" smtClean="0">
                <a:solidFill>
                  <a:srgbClr val="0070C0"/>
                </a:solidFill>
                <a:latin typeface="Times New Roman" panose="02020603050405020304" pitchFamily="18" charset="0"/>
                <a:cs typeface="Times New Roman" panose="02020603050405020304" pitchFamily="18" charset="0"/>
              </a:rPr>
              <a:t>liền</a:t>
            </a:r>
            <a:r>
              <a:rPr lang="en-US" sz="4400" dirty="0" smtClean="0">
                <a:solidFill>
                  <a:srgbClr val="0070C0"/>
                </a:solidFill>
                <a:latin typeface="Times New Roman" panose="02020603050405020304" pitchFamily="18" charset="0"/>
                <a:cs typeface="Times New Roman" panose="02020603050405020304" pitchFamily="18" charset="0"/>
              </a:rPr>
              <a:t> </a:t>
            </a:r>
            <a:r>
              <a:rPr lang="en-US" sz="4400" dirty="0" err="1" smtClean="0">
                <a:solidFill>
                  <a:srgbClr val="0070C0"/>
                </a:solidFill>
                <a:latin typeface="Times New Roman" panose="02020603050405020304" pitchFamily="18" charset="0"/>
                <a:cs typeface="Times New Roman" panose="02020603050405020304" pitchFamily="18" charset="0"/>
              </a:rPr>
              <a:t>với</a:t>
            </a:r>
            <a:r>
              <a:rPr lang="en-US" sz="4400" dirty="0" smtClean="0">
                <a:solidFill>
                  <a:srgbClr val="0070C0"/>
                </a:solidFill>
                <a:latin typeface="Times New Roman" panose="02020603050405020304" pitchFamily="18" charset="0"/>
                <a:cs typeface="Times New Roman" panose="02020603050405020304" pitchFamily="18" charset="0"/>
              </a:rPr>
              <a:t> </a:t>
            </a:r>
            <a:r>
              <a:rPr lang="en-US" sz="4400" dirty="0" err="1" smtClean="0">
                <a:solidFill>
                  <a:srgbClr val="0070C0"/>
                </a:solidFill>
                <a:latin typeface="Times New Roman" panose="02020603050405020304" pitchFamily="18" charset="0"/>
                <a:cs typeface="Times New Roman" panose="02020603050405020304" pitchFamily="18" charset="0"/>
              </a:rPr>
              <a:t>những</a:t>
            </a:r>
            <a:r>
              <a:rPr lang="en-US" sz="4400" dirty="0" smtClean="0">
                <a:solidFill>
                  <a:srgbClr val="0070C0"/>
                </a:solidFill>
                <a:latin typeface="Times New Roman" panose="02020603050405020304" pitchFamily="18" charset="0"/>
                <a:cs typeface="Times New Roman" panose="02020603050405020304" pitchFamily="18" charset="0"/>
              </a:rPr>
              <a:t> </a:t>
            </a:r>
            <a:r>
              <a:rPr lang="en-US" sz="4400" dirty="0" err="1" smtClean="0">
                <a:solidFill>
                  <a:srgbClr val="0070C0"/>
                </a:solidFill>
                <a:latin typeface="Times New Roman" panose="02020603050405020304" pitchFamily="18" charset="0"/>
                <a:cs typeface="Times New Roman" panose="02020603050405020304" pitchFamily="18" charset="0"/>
              </a:rPr>
              <a:t>người</a:t>
            </a:r>
            <a:r>
              <a:rPr lang="en-US" sz="4400" dirty="0" smtClean="0">
                <a:solidFill>
                  <a:srgbClr val="0070C0"/>
                </a:solidFill>
                <a:latin typeface="Times New Roman" panose="02020603050405020304" pitchFamily="18" charset="0"/>
                <a:cs typeface="Times New Roman" panose="02020603050405020304" pitchFamily="18" charset="0"/>
              </a:rPr>
              <a:t> </a:t>
            </a:r>
            <a:r>
              <a:rPr lang="en-US" sz="4400" dirty="0" err="1" smtClean="0">
                <a:solidFill>
                  <a:srgbClr val="0070C0"/>
                </a:solidFill>
                <a:latin typeface="Times New Roman" panose="02020603050405020304" pitchFamily="18" charset="0"/>
                <a:cs typeface="Times New Roman" panose="02020603050405020304" pitchFamily="18" charset="0"/>
              </a:rPr>
              <a:t>thân</a:t>
            </a:r>
            <a:r>
              <a:rPr lang="en-US" sz="4400" dirty="0" smtClean="0">
                <a:solidFill>
                  <a:srgbClr val="0070C0"/>
                </a:solidFill>
                <a:latin typeface="Times New Roman" panose="02020603050405020304" pitchFamily="18" charset="0"/>
                <a:cs typeface="Times New Roman" panose="02020603050405020304" pitchFamily="18" charset="0"/>
              </a:rPr>
              <a:t> </a:t>
            </a:r>
            <a:r>
              <a:rPr lang="en-US" sz="4400" dirty="0" err="1" smtClean="0">
                <a:solidFill>
                  <a:srgbClr val="0070C0"/>
                </a:solidFill>
                <a:latin typeface="Times New Roman" panose="02020603050405020304" pitchFamily="18" charset="0"/>
                <a:cs typeface="Times New Roman" panose="02020603050405020304" pitchFamily="18" charset="0"/>
              </a:rPr>
              <a:t>của</a:t>
            </a:r>
            <a:r>
              <a:rPr lang="en-US" sz="4400" dirty="0" smtClean="0">
                <a:solidFill>
                  <a:srgbClr val="0070C0"/>
                </a:solidFill>
                <a:latin typeface="Times New Roman" panose="02020603050405020304" pitchFamily="18" charset="0"/>
                <a:cs typeface="Times New Roman" panose="02020603050405020304" pitchFamily="18" charset="0"/>
              </a:rPr>
              <a:t> </a:t>
            </a:r>
            <a:r>
              <a:rPr lang="en-US" sz="4400" dirty="0" err="1" smtClean="0">
                <a:solidFill>
                  <a:srgbClr val="0070C0"/>
                </a:solidFill>
                <a:latin typeface="Times New Roman" panose="02020603050405020304" pitchFamily="18" charset="0"/>
                <a:cs typeface="Times New Roman" panose="02020603050405020304" pitchFamily="18" charset="0"/>
              </a:rPr>
              <a:t>bạn</a:t>
            </a:r>
            <a:r>
              <a:rPr lang="en-US" sz="4400" dirty="0" smtClean="0">
                <a:solidFill>
                  <a:srgbClr val="0070C0"/>
                </a:solidFill>
                <a:latin typeface="Times New Roman" panose="02020603050405020304" pitchFamily="18" charset="0"/>
                <a:cs typeface="Times New Roman" panose="02020603050405020304" pitchFamily="18" charset="0"/>
              </a:rPr>
              <a:t> </a:t>
            </a:r>
            <a:r>
              <a:rPr lang="en-US" sz="4400" dirty="0" err="1" smtClean="0">
                <a:solidFill>
                  <a:srgbClr val="0070C0"/>
                </a:solidFill>
                <a:latin typeface="Times New Roman" panose="02020603050405020304" pitchFamily="18" charset="0"/>
                <a:cs typeface="Times New Roman" panose="02020603050405020304" pitchFamily="18" charset="0"/>
              </a:rPr>
              <a:t>nhỏ</a:t>
            </a:r>
            <a:r>
              <a:rPr lang="en-US" sz="4400" dirty="0" smtClean="0">
                <a:solidFill>
                  <a:srgbClr val="0070C0"/>
                </a:solidFill>
                <a:latin typeface="Times New Roman" panose="02020603050405020304" pitchFamily="18" charset="0"/>
                <a:cs typeface="Times New Roman" panose="02020603050405020304" pitchFamily="18" charset="0"/>
              </a:rPr>
              <a:t>.</a:t>
            </a:r>
            <a:endParaRPr lang="en-US" sz="4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422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 calcmode="lin" valueType="num">
                                      <p:cBhvr additive="base">
                                        <p:cTn id="1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 calcmode="lin" valueType="num">
                                      <p:cBhvr additive="base">
                                        <p:cTn id="15"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 calcmode="lin" valueType="num">
                                      <p:cBhvr additive="base">
                                        <p:cTn id="19"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anim calcmode="lin" valueType="num">
                                      <p:cBhvr additive="base">
                                        <p:cTn id="23"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anim calcmode="lin" valueType="num">
                                      <p:cBhvr additive="base">
                                        <p:cTn id="27"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xEl>
                                              <p:pRg st="8" end="8"/>
                                            </p:txEl>
                                          </p:spTgt>
                                        </p:tgtEl>
                                        <p:attrNameLst>
                                          <p:attrName>style.visibility</p:attrName>
                                        </p:attrNameLst>
                                      </p:cBhvr>
                                      <p:to>
                                        <p:strVal val="visible"/>
                                      </p:to>
                                    </p:set>
                                    <p:anim calcmode="lin" valueType="num">
                                      <p:cBhvr additive="base">
                                        <p:cTn id="31"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8" end="8"/>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
                                            <p:txEl>
                                              <p:pRg st="9" end="9"/>
                                            </p:txEl>
                                          </p:spTgt>
                                        </p:tgtEl>
                                        <p:attrNameLst>
                                          <p:attrName>style.visibility</p:attrName>
                                        </p:attrNameLst>
                                      </p:cBhvr>
                                      <p:to>
                                        <p:strVal val="visible"/>
                                      </p:to>
                                    </p:set>
                                    <p:anim calcmode="lin" valueType="num">
                                      <p:cBhvr additive="base">
                                        <p:cTn id="35" dur="500" fill="hold"/>
                                        <p:tgtEl>
                                          <p:spTgt spid="12">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2">
                                            <p:txEl>
                                              <p:pRg st="9" end="9"/>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
                                            <p:txEl>
                                              <p:pRg st="10" end="10"/>
                                            </p:txEl>
                                          </p:spTgt>
                                        </p:tgtEl>
                                        <p:attrNameLst>
                                          <p:attrName>style.visibility</p:attrName>
                                        </p:attrNameLst>
                                      </p:cBhvr>
                                      <p:to>
                                        <p:strVal val="visible"/>
                                      </p:to>
                                    </p:set>
                                    <p:anim calcmode="lin" valueType="num">
                                      <p:cBhvr additive="base">
                                        <p:cTn id="39" dur="500" fill="hold"/>
                                        <p:tgtEl>
                                          <p:spTgt spid="12">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2">
                                            <p:txEl>
                                              <p:pRg st="10" end="1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
                                            <p:txEl>
                                              <p:pRg st="11" end="11"/>
                                            </p:txEl>
                                          </p:spTgt>
                                        </p:tgtEl>
                                        <p:attrNameLst>
                                          <p:attrName>style.visibility</p:attrName>
                                        </p:attrNameLst>
                                      </p:cBhvr>
                                      <p:to>
                                        <p:strVal val="visible"/>
                                      </p:to>
                                    </p:set>
                                    <p:anim calcmode="lin" valueType="num">
                                      <p:cBhvr additive="base">
                                        <p:cTn id="43" dur="500" fill="hold"/>
                                        <p:tgtEl>
                                          <p:spTgt spid="12">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11"/>
          <a:srcRect/>
          <a:stretch>
            <a:fillRect/>
          </a:stretch>
        </p:blipFill>
        <p:spPr>
          <a:xfrm>
            <a:off x="15853765" y="8065718"/>
            <a:ext cx="2423447" cy="2293187"/>
          </a:xfrm>
          <a:prstGeom prst="rect">
            <a:avLst/>
          </a:prstGeom>
        </p:spPr>
      </p:pic>
      <p:sp>
        <p:nvSpPr>
          <p:cNvPr id="8" name="TextBox 7">
            <a:extLst>
              <a:ext uri="{FF2B5EF4-FFF2-40B4-BE49-F238E27FC236}">
                <a16:creationId xmlns:a16="http://schemas.microsoft.com/office/drawing/2014/main" id="{AA96A362-79A9-2594-892C-6B160CC03AF7}"/>
              </a:ext>
            </a:extLst>
          </p:cNvPr>
          <p:cNvSpPr txBox="1"/>
          <p:nvPr/>
        </p:nvSpPr>
        <p:spPr>
          <a:xfrm>
            <a:off x="476554" y="1887597"/>
            <a:ext cx="11194915" cy="4708981"/>
          </a:xfrm>
          <a:prstGeom prst="rect">
            <a:avLst/>
          </a:prstGeom>
          <a:noFill/>
        </p:spPr>
        <p:txBody>
          <a:bodyPr wrap="square" rtlCol="0">
            <a:spAutoFit/>
          </a:bodyPr>
          <a:lstStyle/>
          <a:p>
            <a:pPr algn="just">
              <a:lnSpc>
                <a:spcPct val="150000"/>
              </a:lnSpc>
            </a:pPr>
            <a:r>
              <a:rPr lang="vi-VN" sz="4000" b="0" i="0" dirty="0" smtClean="0">
                <a:solidFill>
                  <a:srgbClr val="FF0000"/>
                </a:solidFill>
                <a:effectLst/>
                <a:latin typeface="Times New Roman" panose="02020603050405020304" pitchFamily="18" charset="0"/>
                <a:cs typeface="Times New Roman" panose="02020603050405020304" pitchFamily="18" charset="0"/>
              </a:rPr>
              <a:t>Ngưỡng cửa đã nhắc bạn nhỏ nhớ tới:</a:t>
            </a:r>
          </a:p>
          <a:p>
            <a:pPr marL="571500" indent="-571500" algn="just">
              <a:lnSpc>
                <a:spcPct val="150000"/>
              </a:lnSpc>
              <a:buFontTx/>
              <a:buChar char="-"/>
            </a:pPr>
            <a:r>
              <a:rPr lang="en-US" sz="4000" b="0" i="0" dirty="0" err="1" smtClean="0">
                <a:solidFill>
                  <a:srgbClr val="000000"/>
                </a:solidFill>
                <a:effectLst/>
                <a:latin typeface="Times New Roman" panose="02020603050405020304" pitchFamily="18" charset="0"/>
                <a:cs typeface="Times New Roman" panose="02020603050405020304" pitchFamily="18" charset="0"/>
              </a:rPr>
              <a:t>Sự</a:t>
            </a:r>
            <a:r>
              <a:rPr lang="en-US" sz="4000" b="0" i="0" dirty="0" smtClean="0">
                <a:solidFill>
                  <a:srgbClr val="000000"/>
                </a:solidFill>
                <a:effectLst/>
                <a:latin typeface="Times New Roman" panose="02020603050405020304" pitchFamily="18" charset="0"/>
                <a:cs typeface="Times New Roman" panose="02020603050405020304" pitchFamily="18" charset="0"/>
              </a:rPr>
              <a:t> </a:t>
            </a:r>
            <a:r>
              <a:rPr lang="en-US" sz="4000" b="0" i="0" dirty="0" err="1" smtClean="0">
                <a:solidFill>
                  <a:srgbClr val="000000"/>
                </a:solidFill>
                <a:effectLst/>
                <a:latin typeface="Times New Roman" panose="02020603050405020304" pitchFamily="18" charset="0"/>
                <a:cs typeface="Times New Roman" panose="02020603050405020304" pitchFamily="18" charset="0"/>
              </a:rPr>
              <a:t>chăm</a:t>
            </a:r>
            <a:r>
              <a:rPr lang="en-US" sz="4000" b="0" i="0" dirty="0" smtClean="0">
                <a:solidFill>
                  <a:srgbClr val="000000"/>
                </a:solidFill>
                <a:effectLst/>
                <a:latin typeface="Times New Roman" panose="02020603050405020304" pitchFamily="18" charset="0"/>
                <a:cs typeface="Times New Roman" panose="02020603050405020304" pitchFamily="18" charset="0"/>
              </a:rPr>
              <a:t> </a:t>
            </a:r>
            <a:r>
              <a:rPr lang="en-US" sz="4000" b="0" i="0" dirty="0" err="1" smtClean="0">
                <a:solidFill>
                  <a:srgbClr val="000000"/>
                </a:solidFill>
                <a:effectLst/>
                <a:latin typeface="Times New Roman" panose="02020603050405020304" pitchFamily="18" charset="0"/>
                <a:cs typeface="Times New Roman" panose="02020603050405020304" pitchFamily="18" charset="0"/>
              </a:rPr>
              <a:t>chút</a:t>
            </a:r>
            <a:r>
              <a:rPr lang="en-US" sz="4000" b="0" i="0" dirty="0" smtClean="0">
                <a:solidFill>
                  <a:srgbClr val="000000"/>
                </a:solidFill>
                <a:effectLst/>
                <a:latin typeface="Times New Roman" panose="02020603050405020304" pitchFamily="18" charset="0"/>
                <a:cs typeface="Times New Roman" panose="02020603050405020304" pitchFamily="18" charset="0"/>
              </a:rPr>
              <a:t> </a:t>
            </a:r>
            <a:r>
              <a:rPr lang="en-US" sz="4000" b="0" i="0" dirty="0" err="1" smtClean="0">
                <a:solidFill>
                  <a:srgbClr val="000000"/>
                </a:solidFill>
                <a:effectLst/>
                <a:latin typeface="Times New Roman" panose="02020603050405020304" pitchFamily="18" charset="0"/>
                <a:cs typeface="Times New Roman" panose="02020603050405020304" pitchFamily="18" charset="0"/>
              </a:rPr>
              <a:t>của</a:t>
            </a:r>
            <a:r>
              <a:rPr lang="en-US" sz="4000" b="0" i="0" dirty="0" smtClean="0">
                <a:solidFill>
                  <a:srgbClr val="000000"/>
                </a:solidFill>
                <a:effectLst/>
                <a:latin typeface="Times New Roman" panose="02020603050405020304" pitchFamily="18" charset="0"/>
                <a:cs typeface="Times New Roman" panose="02020603050405020304" pitchFamily="18" charset="0"/>
              </a:rPr>
              <a:t> </a:t>
            </a:r>
            <a:r>
              <a:rPr lang="en-US" sz="4000" b="0" i="0" dirty="0" err="1" smtClean="0">
                <a:solidFill>
                  <a:srgbClr val="000000"/>
                </a:solidFill>
                <a:effectLst/>
                <a:latin typeface="Times New Roman" panose="02020603050405020304" pitchFamily="18" charset="0"/>
                <a:cs typeface="Times New Roman" panose="02020603050405020304" pitchFamily="18" charset="0"/>
              </a:rPr>
              <a:t>bà</a:t>
            </a:r>
            <a:r>
              <a:rPr lang="en-US" sz="4000" b="0" i="0" dirty="0" smtClean="0">
                <a:solidFill>
                  <a:srgbClr val="000000"/>
                </a:solidFill>
                <a:effectLst/>
                <a:latin typeface="Times New Roman" panose="02020603050405020304" pitchFamily="18" charset="0"/>
                <a:cs typeface="Times New Roman" panose="02020603050405020304" pitchFamily="18" charset="0"/>
              </a:rPr>
              <a:t>, </a:t>
            </a:r>
            <a:r>
              <a:rPr lang="en-US" sz="4000" b="0" i="0" dirty="0" err="1" smtClean="0">
                <a:solidFill>
                  <a:srgbClr val="000000"/>
                </a:solidFill>
                <a:effectLst/>
                <a:latin typeface="Times New Roman" panose="02020603050405020304" pitchFamily="18" charset="0"/>
                <a:cs typeface="Times New Roman" panose="02020603050405020304" pitchFamily="18" charset="0"/>
              </a:rPr>
              <a:t>của</a:t>
            </a:r>
            <a:r>
              <a:rPr lang="en-US" sz="4000" b="0" i="0" dirty="0" smtClean="0">
                <a:solidFill>
                  <a:srgbClr val="000000"/>
                </a:solidFill>
                <a:effectLst/>
                <a:latin typeface="Times New Roman" panose="02020603050405020304" pitchFamily="18" charset="0"/>
                <a:cs typeface="Times New Roman" panose="02020603050405020304" pitchFamily="18" charset="0"/>
              </a:rPr>
              <a:t> </a:t>
            </a:r>
            <a:r>
              <a:rPr lang="en-US" sz="4000" b="0" i="0" dirty="0" err="1" smtClean="0">
                <a:solidFill>
                  <a:srgbClr val="000000"/>
                </a:solidFill>
                <a:effectLst/>
                <a:latin typeface="Times New Roman" panose="02020603050405020304" pitchFamily="18" charset="0"/>
                <a:cs typeface="Times New Roman" panose="02020603050405020304" pitchFamily="18" charset="0"/>
              </a:rPr>
              <a:t>mẹ</a:t>
            </a:r>
            <a:r>
              <a:rPr lang="en-US" sz="4000" b="0" i="0" dirty="0" smtClean="0">
                <a:solidFill>
                  <a:srgbClr val="000000"/>
                </a:solidFill>
                <a:effectLst/>
                <a:latin typeface="Times New Roman" panose="02020603050405020304" pitchFamily="18" charset="0"/>
                <a:cs typeface="Times New Roman" panose="02020603050405020304" pitchFamily="18" charset="0"/>
              </a:rPr>
              <a:t> </a:t>
            </a:r>
            <a:r>
              <a:rPr lang="en-US" sz="4000" b="0" i="0" dirty="0" err="1" smtClean="0">
                <a:solidFill>
                  <a:srgbClr val="000000"/>
                </a:solidFill>
                <a:effectLst/>
                <a:latin typeface="Times New Roman" panose="02020603050405020304" pitchFamily="18" charset="0"/>
                <a:cs typeface="Times New Roman" panose="02020603050405020304" pitchFamily="18" charset="0"/>
              </a:rPr>
              <a:t>từ</a:t>
            </a:r>
            <a:r>
              <a:rPr lang="en-US" sz="4000" b="0" i="0" dirty="0" smtClean="0">
                <a:solidFill>
                  <a:srgbClr val="000000"/>
                </a:solidFill>
                <a:effectLst/>
                <a:latin typeface="Times New Roman" panose="02020603050405020304" pitchFamily="18" charset="0"/>
                <a:cs typeface="Times New Roman" panose="02020603050405020304" pitchFamily="18" charset="0"/>
              </a:rPr>
              <a:t> </a:t>
            </a:r>
            <a:r>
              <a:rPr lang="en-US" sz="4000" b="0" i="0" dirty="0" err="1" smtClean="0">
                <a:solidFill>
                  <a:srgbClr val="000000"/>
                </a:solidFill>
                <a:effectLst/>
                <a:latin typeface="Times New Roman" panose="02020603050405020304" pitchFamily="18" charset="0"/>
                <a:cs typeface="Times New Roman" panose="02020603050405020304" pitchFamily="18" charset="0"/>
              </a:rPr>
              <a:t>thủa</a:t>
            </a:r>
            <a:r>
              <a:rPr lang="en-US" sz="4000" b="0" i="0" dirty="0" smtClean="0">
                <a:solidFill>
                  <a:srgbClr val="000000"/>
                </a:solidFill>
                <a:effectLst/>
                <a:latin typeface="Times New Roman" panose="02020603050405020304" pitchFamily="18" charset="0"/>
                <a:cs typeface="Times New Roman" panose="02020603050405020304" pitchFamily="18" charset="0"/>
              </a:rPr>
              <a:t> </a:t>
            </a:r>
            <a:r>
              <a:rPr lang="en-US" sz="4000" b="0" i="0" dirty="0" err="1" smtClean="0">
                <a:solidFill>
                  <a:srgbClr val="000000"/>
                </a:solidFill>
                <a:effectLst/>
                <a:latin typeface="Times New Roman" panose="02020603050405020304" pitchFamily="18" charset="0"/>
                <a:cs typeface="Times New Roman" panose="02020603050405020304" pitchFamily="18" charset="0"/>
              </a:rPr>
              <a:t>tập</a:t>
            </a:r>
            <a:r>
              <a:rPr lang="en-US" sz="4000" b="0" i="0" dirty="0" smtClean="0">
                <a:solidFill>
                  <a:srgbClr val="000000"/>
                </a:solidFill>
                <a:effectLst/>
                <a:latin typeface="Times New Roman" panose="02020603050405020304" pitchFamily="18" charset="0"/>
                <a:cs typeface="Times New Roman" panose="02020603050405020304" pitchFamily="18" charset="0"/>
              </a:rPr>
              <a:t> </a:t>
            </a:r>
            <a:r>
              <a:rPr lang="en-US" sz="4000" b="0" i="0" dirty="0" err="1" smtClean="0">
                <a:solidFill>
                  <a:srgbClr val="000000"/>
                </a:solidFill>
                <a:effectLst/>
                <a:latin typeface="Times New Roman" panose="02020603050405020304" pitchFamily="18" charset="0"/>
                <a:cs typeface="Times New Roman" panose="02020603050405020304" pitchFamily="18" charset="0"/>
              </a:rPr>
              <a:t>cho</a:t>
            </a:r>
            <a:r>
              <a:rPr lang="en-US" sz="4000" b="0" i="0" dirty="0" smtClean="0">
                <a:solidFill>
                  <a:srgbClr val="000000"/>
                </a:solidFill>
                <a:effectLst/>
                <a:latin typeface="Times New Roman" panose="02020603050405020304" pitchFamily="18" charset="0"/>
                <a:cs typeface="Times New Roman" panose="02020603050405020304" pitchFamily="18" charset="0"/>
              </a:rPr>
              <a:t> </a:t>
            </a:r>
            <a:r>
              <a:rPr lang="en-US" sz="4000" b="0" i="0" dirty="0" err="1" smtClean="0">
                <a:solidFill>
                  <a:srgbClr val="000000"/>
                </a:solidFill>
                <a:effectLst/>
                <a:latin typeface="Times New Roman" panose="02020603050405020304" pitchFamily="18" charset="0"/>
                <a:cs typeface="Times New Roman" panose="02020603050405020304" pitchFamily="18" charset="0"/>
              </a:rPr>
              <a:t>mình</a:t>
            </a:r>
            <a:r>
              <a:rPr lang="en-US" sz="4000" b="0" i="0" dirty="0" smtClean="0">
                <a:solidFill>
                  <a:srgbClr val="000000"/>
                </a:solidFill>
                <a:effectLst/>
                <a:latin typeface="Times New Roman" panose="02020603050405020304" pitchFamily="18" charset="0"/>
                <a:cs typeface="Times New Roman" panose="02020603050405020304" pitchFamily="18" charset="0"/>
              </a:rPr>
              <a:t> </a:t>
            </a:r>
            <a:r>
              <a:rPr lang="en-US" sz="4000" b="0" i="0" dirty="0" err="1" smtClean="0">
                <a:solidFill>
                  <a:srgbClr val="000000"/>
                </a:solidFill>
                <a:effectLst/>
                <a:latin typeface="Times New Roman" panose="02020603050405020304" pitchFamily="18" charset="0"/>
                <a:cs typeface="Times New Roman" panose="02020603050405020304" pitchFamily="18" charset="0"/>
              </a:rPr>
              <a:t>đi</a:t>
            </a:r>
            <a:r>
              <a:rPr lang="en-US" sz="4000" b="0" i="0" dirty="0" smtClean="0">
                <a:solidFill>
                  <a:srgbClr val="000000"/>
                </a:solidFill>
                <a:effectLst/>
                <a:latin typeface="Times New Roman" panose="02020603050405020304" pitchFamily="18" charset="0"/>
                <a:cs typeface="Times New Roman" panose="02020603050405020304" pitchFamily="18" charset="0"/>
              </a:rPr>
              <a:t> men.</a:t>
            </a:r>
          </a:p>
          <a:p>
            <a:pPr marL="571500" indent="-571500" algn="just">
              <a:lnSpc>
                <a:spcPct val="150000"/>
              </a:lnSpc>
              <a:buFontTx/>
              <a:buChar char="-"/>
            </a:pPr>
            <a:r>
              <a:rPr lang="en-US" sz="4000" dirty="0" err="1" smtClean="0">
                <a:solidFill>
                  <a:srgbClr val="000000"/>
                </a:solidFill>
                <a:latin typeface="Times New Roman" panose="02020603050405020304" pitchFamily="18" charset="0"/>
                <a:cs typeface="Times New Roman" panose="02020603050405020304" pitchFamily="18" charset="0"/>
              </a:rPr>
              <a:t>Nỗi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vất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vả</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tất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bật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của</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bố</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mẹ</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mỗi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ngày</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làm</a:t>
            </a:r>
            <a:r>
              <a:rPr lang="en-US" sz="4000" dirty="0" smtClean="0">
                <a:solidFill>
                  <a:srgbClr val="000000"/>
                </a:solidFill>
                <a:latin typeface="Times New Roman" panose="02020603050405020304" pitchFamily="18" charset="0"/>
                <a:cs typeface="Times New Roman" panose="02020603050405020304" pitchFamily="18" charset="0"/>
              </a:rPr>
              <a:t>.</a:t>
            </a:r>
            <a:endParaRPr lang="vi-VN" sz="4000" b="0" i="0" dirty="0" smtClean="0">
              <a:solidFill>
                <a:srgbClr val="000000"/>
              </a:solidFill>
              <a:effectLst/>
              <a:latin typeface="Times New Roman" panose="02020603050405020304" pitchFamily="18" charset="0"/>
              <a:cs typeface="Times New Roman" panose="02020603050405020304" pitchFamily="18" charset="0"/>
            </a:endParaRPr>
          </a:p>
          <a:p>
            <a:pPr algn="just">
              <a:lnSpc>
                <a:spcPct val="150000"/>
              </a:lnSpc>
            </a:pPr>
            <a:r>
              <a:rPr lang="vi-VN" sz="4000" b="0" i="0" dirty="0" smtClean="0">
                <a:solidFill>
                  <a:srgbClr val="000000"/>
                </a:solidFill>
                <a:effectLst/>
                <a:latin typeface="Times New Roman" panose="02020603050405020304" pitchFamily="18" charset="0"/>
                <a:cs typeface="Times New Roman" panose="02020603050405020304" pitchFamily="18" charset="0"/>
              </a:rPr>
              <a:t>- </a:t>
            </a:r>
            <a:r>
              <a:rPr lang="en-US" sz="4000" b="0" i="0" dirty="0" err="1" smtClean="0">
                <a:solidFill>
                  <a:srgbClr val="000000"/>
                </a:solidFill>
                <a:effectLst/>
                <a:latin typeface="Times New Roman" panose="02020603050405020304" pitchFamily="18" charset="0"/>
                <a:cs typeface="Times New Roman" panose="02020603050405020304" pitchFamily="18" charset="0"/>
              </a:rPr>
              <a:t>Sự</a:t>
            </a:r>
            <a:r>
              <a:rPr lang="en-US" sz="4000" b="0" i="0" dirty="0" smtClean="0">
                <a:solidFill>
                  <a:srgbClr val="000000"/>
                </a:solidFill>
                <a:effectLst/>
                <a:latin typeface="Times New Roman" panose="02020603050405020304" pitchFamily="18" charset="0"/>
                <a:cs typeface="Times New Roman" panose="02020603050405020304" pitchFamily="18" charset="0"/>
              </a:rPr>
              <a:t> </a:t>
            </a:r>
            <a:r>
              <a:rPr lang="en-US" sz="4000" b="0" i="0" dirty="0" err="1" smtClean="0">
                <a:solidFill>
                  <a:srgbClr val="000000"/>
                </a:solidFill>
                <a:effectLst/>
                <a:latin typeface="Times New Roman" panose="02020603050405020304" pitchFamily="18" charset="0"/>
                <a:cs typeface="Times New Roman" panose="02020603050405020304" pitchFamily="18" charset="0"/>
              </a:rPr>
              <a:t>làm</a:t>
            </a:r>
            <a:r>
              <a:rPr lang="en-US" sz="4000" b="0" i="0" dirty="0" smtClean="0">
                <a:solidFill>
                  <a:srgbClr val="000000"/>
                </a:solidFill>
                <a:effectLst/>
                <a:latin typeface="Times New Roman" panose="02020603050405020304" pitchFamily="18" charset="0"/>
                <a:cs typeface="Times New Roman" panose="02020603050405020304" pitchFamily="18" charset="0"/>
              </a:rPr>
              <a:t> </a:t>
            </a:r>
            <a:r>
              <a:rPr lang="en-US" sz="4000" b="0" i="0" dirty="0" err="1" smtClean="0">
                <a:solidFill>
                  <a:srgbClr val="000000"/>
                </a:solidFill>
                <a:effectLst/>
                <a:latin typeface="Times New Roman" panose="02020603050405020304" pitchFamily="18" charset="0"/>
                <a:cs typeface="Times New Roman" panose="02020603050405020304" pitchFamily="18" charset="0"/>
              </a:rPr>
              <a:t>lụng</a:t>
            </a:r>
            <a:r>
              <a:rPr lang="en-US" sz="4000" b="0" i="0" dirty="0" smtClean="0">
                <a:solidFill>
                  <a:srgbClr val="000000"/>
                </a:solidFill>
                <a:effectLst/>
                <a:latin typeface="Times New Roman" panose="02020603050405020304" pitchFamily="18" charset="0"/>
                <a:cs typeface="Times New Roman" panose="02020603050405020304" pitchFamily="18" charset="0"/>
              </a:rPr>
              <a:t>, </a:t>
            </a:r>
            <a:r>
              <a:rPr lang="en-US" sz="4000" b="0" i="0" dirty="0" err="1" smtClean="0">
                <a:solidFill>
                  <a:srgbClr val="000000"/>
                </a:solidFill>
                <a:effectLst/>
                <a:latin typeface="Times New Roman" panose="02020603050405020304" pitchFamily="18" charset="0"/>
                <a:cs typeface="Times New Roman" panose="02020603050405020304" pitchFamily="18" charset="0"/>
              </a:rPr>
              <a:t>cặm</a:t>
            </a:r>
            <a:r>
              <a:rPr lang="en-US" sz="4000" b="0" i="0" dirty="0" smtClean="0">
                <a:solidFill>
                  <a:srgbClr val="000000"/>
                </a:solidFill>
                <a:effectLst/>
                <a:latin typeface="Times New Roman" panose="02020603050405020304" pitchFamily="18" charset="0"/>
                <a:cs typeface="Times New Roman" panose="02020603050405020304" pitchFamily="18" charset="0"/>
              </a:rPr>
              <a:t> </a:t>
            </a:r>
            <a:r>
              <a:rPr lang="en-US" sz="4000" b="0" i="0" dirty="0" err="1" smtClean="0">
                <a:solidFill>
                  <a:srgbClr val="000000"/>
                </a:solidFill>
                <a:effectLst/>
                <a:latin typeface="Times New Roman" panose="02020603050405020304" pitchFamily="18" charset="0"/>
                <a:cs typeface="Times New Roman" panose="02020603050405020304" pitchFamily="18" charset="0"/>
              </a:rPr>
              <a:t>cụi</a:t>
            </a:r>
            <a:r>
              <a:rPr lang="en-US" sz="4000" b="0" i="0" dirty="0" smtClean="0">
                <a:solidFill>
                  <a:srgbClr val="000000"/>
                </a:solidFill>
                <a:effectLst/>
                <a:latin typeface="Times New Roman" panose="02020603050405020304" pitchFamily="18" charset="0"/>
                <a:cs typeface="Times New Roman" panose="02020603050405020304" pitchFamily="18" charset="0"/>
              </a:rPr>
              <a:t> </a:t>
            </a:r>
            <a:r>
              <a:rPr lang="en-US" sz="4000" b="0" i="0" dirty="0" err="1" smtClean="0">
                <a:solidFill>
                  <a:srgbClr val="000000"/>
                </a:solidFill>
                <a:effectLst/>
                <a:latin typeface="Times New Roman" panose="02020603050405020304" pitchFamily="18" charset="0"/>
                <a:cs typeface="Times New Roman" panose="02020603050405020304" pitchFamily="18" charset="0"/>
              </a:rPr>
              <a:t>của</a:t>
            </a:r>
            <a:r>
              <a:rPr lang="en-US" sz="4000" b="0" i="0" dirty="0" smtClean="0">
                <a:solidFill>
                  <a:srgbClr val="000000"/>
                </a:solidFill>
                <a:effectLst/>
                <a:latin typeface="Times New Roman" panose="02020603050405020304" pitchFamily="18" charset="0"/>
                <a:cs typeface="Times New Roman" panose="02020603050405020304" pitchFamily="18" charset="0"/>
              </a:rPr>
              <a:t> </a:t>
            </a:r>
            <a:r>
              <a:rPr lang="en-US" sz="4000" b="0" i="0" dirty="0" err="1" smtClean="0">
                <a:solidFill>
                  <a:srgbClr val="000000"/>
                </a:solidFill>
                <a:effectLst/>
                <a:latin typeface="Times New Roman" panose="02020603050405020304" pitchFamily="18" charset="0"/>
                <a:cs typeface="Times New Roman" panose="02020603050405020304" pitchFamily="18" charset="0"/>
              </a:rPr>
              <a:t>mẹ</a:t>
            </a:r>
            <a:r>
              <a:rPr lang="en-US" sz="4000" b="0" i="0" dirty="0" smtClean="0">
                <a:solidFill>
                  <a:srgbClr val="000000"/>
                </a:solidFill>
                <a:effectLst/>
                <a:latin typeface="Times New Roman" panose="02020603050405020304" pitchFamily="18" charset="0"/>
                <a:cs typeface="Times New Roman" panose="02020603050405020304" pitchFamily="18" charset="0"/>
              </a:rPr>
              <a:t> </a:t>
            </a:r>
            <a:r>
              <a:rPr lang="en-US" sz="4000" b="0" i="0" dirty="0" err="1" smtClean="0">
                <a:solidFill>
                  <a:srgbClr val="000000"/>
                </a:solidFill>
                <a:effectLst/>
                <a:latin typeface="Times New Roman" panose="02020603050405020304" pitchFamily="18" charset="0"/>
                <a:cs typeface="Times New Roman" panose="02020603050405020304" pitchFamily="18" charset="0"/>
              </a:rPr>
              <a:t>đến</a:t>
            </a:r>
            <a:r>
              <a:rPr lang="en-US" sz="4000" b="0" i="0" dirty="0" smtClean="0">
                <a:solidFill>
                  <a:srgbClr val="000000"/>
                </a:solidFill>
                <a:effectLst/>
                <a:latin typeface="Times New Roman" panose="02020603050405020304" pitchFamily="18" charset="0"/>
                <a:cs typeface="Times New Roman" panose="02020603050405020304" pitchFamily="18" charset="0"/>
              </a:rPr>
              <a:t> </a:t>
            </a:r>
            <a:r>
              <a:rPr lang="en-US" sz="4000" b="0" i="0" dirty="0" err="1" smtClean="0">
                <a:solidFill>
                  <a:srgbClr val="000000"/>
                </a:solidFill>
                <a:effectLst/>
                <a:latin typeface="Times New Roman" panose="02020603050405020304" pitchFamily="18" charset="0"/>
                <a:cs typeface="Times New Roman" panose="02020603050405020304" pitchFamily="18" charset="0"/>
              </a:rPr>
              <a:t>tận</a:t>
            </a:r>
            <a:r>
              <a:rPr lang="en-US" sz="4000" b="0" i="0" dirty="0" smtClean="0">
                <a:solidFill>
                  <a:srgbClr val="000000"/>
                </a:solidFill>
                <a:effectLst/>
                <a:latin typeface="Times New Roman" panose="02020603050405020304" pitchFamily="18" charset="0"/>
                <a:cs typeface="Times New Roman" panose="02020603050405020304" pitchFamily="18" charset="0"/>
              </a:rPr>
              <a:t> </a:t>
            </a:r>
            <a:r>
              <a:rPr lang="en-US" sz="4000" b="0" i="0" dirty="0" err="1" smtClean="0">
                <a:solidFill>
                  <a:srgbClr val="000000"/>
                </a:solidFill>
                <a:effectLst/>
                <a:latin typeface="Times New Roman" panose="02020603050405020304" pitchFamily="18" charset="0"/>
                <a:cs typeface="Times New Roman" panose="02020603050405020304" pitchFamily="18" charset="0"/>
              </a:rPr>
              <a:t>đêm</a:t>
            </a:r>
            <a:r>
              <a:rPr lang="en-US" sz="4000" b="0" i="0" dirty="0" smtClean="0">
                <a:solidFill>
                  <a:srgbClr val="000000"/>
                </a:solidFill>
                <a:effectLst/>
                <a:latin typeface="Times New Roman" panose="02020603050405020304" pitchFamily="18" charset="0"/>
                <a:cs typeface="Times New Roman" panose="02020603050405020304" pitchFamily="18" charset="0"/>
              </a:rPr>
              <a:t> </a:t>
            </a:r>
            <a:r>
              <a:rPr lang="en-US" sz="4000" b="0" i="0" dirty="0" err="1" smtClean="0">
                <a:solidFill>
                  <a:srgbClr val="000000"/>
                </a:solidFill>
                <a:effectLst/>
                <a:latin typeface="Times New Roman" panose="02020603050405020304" pitchFamily="18" charset="0"/>
                <a:cs typeface="Times New Roman" panose="02020603050405020304" pitchFamily="18" charset="0"/>
              </a:rPr>
              <a:t>khuya</a:t>
            </a:r>
            <a:r>
              <a:rPr lang="en-US" sz="4000" b="0" i="0" dirty="0" smtClean="0">
                <a:solidFill>
                  <a:srgbClr val="000000"/>
                </a:solidFill>
                <a:effectLst/>
                <a:latin typeface="Times New Roman" panose="02020603050405020304" pitchFamily="18" charset="0"/>
                <a:cs typeface="Times New Roman" panose="02020603050405020304" pitchFamily="18" charset="0"/>
              </a:rPr>
              <a:t>.</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715584C5-5D31-FF54-3F4D-8BF629D8527C}"/>
              </a:ext>
            </a:extLst>
          </p:cNvPr>
          <p:cNvPicPr>
            <a:picLocks noChangeAspect="1"/>
          </p:cNvPicPr>
          <p:nvPr/>
        </p:nvPicPr>
        <p:blipFill rotWithShape="1">
          <a:blip r:embed="rId12"/>
          <a:srcRect l="42930" t="33704"/>
          <a:stretch/>
        </p:blipFill>
        <p:spPr>
          <a:xfrm>
            <a:off x="11956648" y="0"/>
            <a:ext cx="6320564" cy="10287000"/>
          </a:xfrm>
          <a:prstGeom prst="rect">
            <a:avLst/>
          </a:prstGeom>
        </p:spPr>
      </p:pic>
    </p:spTree>
    <p:extLst>
      <p:ext uri="{BB962C8B-B14F-4D97-AF65-F5344CB8AC3E}">
        <p14:creationId xmlns:p14="http://schemas.microsoft.com/office/powerpoint/2010/main" val="30540667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2412" y="0"/>
            <a:ext cx="18288000" cy="10287000"/>
            <a:chOff x="0" y="0"/>
            <a:chExt cx="12192000" cy="6858000"/>
          </a:xfrm>
        </p:grpSpPr>
        <p:pic>
          <p:nvPicPr>
            <p:cNvPr id="3" name="图片 38"/>
            <p:cNvPicPr>
              <a:picLocks noChangeAspect="1"/>
            </p:cNvPicPr>
            <p:nvPr/>
          </p:nvPicPr>
          <p:blipFill rotWithShape="1">
            <a:blip r:embed="rId4">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5" name="PA_图片 6">
            <a:extLst>
              <a:ext uri="{FF2B5EF4-FFF2-40B4-BE49-F238E27FC236}">
                <a16:creationId xmlns:a16="http://schemas.microsoft.com/office/drawing/2014/main" id="{91454F0F-DC46-4E57-91B4-D47DEF744EAE}"/>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5149468" y="114300"/>
            <a:ext cx="14570965" cy="10287000"/>
          </a:xfrm>
          <a:prstGeom prst="rect">
            <a:avLst/>
          </a:prstGeom>
        </p:spPr>
      </p:pic>
      <p:pic>
        <p:nvPicPr>
          <p:cNvPr id="6" name="PA_图片 4">
            <a:extLst>
              <a:ext uri="{FF2B5EF4-FFF2-40B4-BE49-F238E27FC236}">
                <a16:creationId xmlns:a16="http://schemas.microsoft.com/office/drawing/2014/main" id="{AE7B2748-1252-423C-8A0E-3B66ECCA50C2}"/>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1423468" y="4112535"/>
            <a:ext cx="7079550" cy="4817126"/>
          </a:xfrm>
          <a:prstGeom prst="rect">
            <a:avLst/>
          </a:prstGeom>
        </p:spPr>
      </p:pic>
      <p:sp>
        <p:nvSpPr>
          <p:cNvPr id="7" name="TextBox 6">
            <a:extLst>
              <a:ext uri="{FF2B5EF4-FFF2-40B4-BE49-F238E27FC236}">
                <a16:creationId xmlns:a16="http://schemas.microsoft.com/office/drawing/2014/main" id="{38AB4E9A-C385-4823-920F-AF413741736C}"/>
              </a:ext>
            </a:extLst>
          </p:cNvPr>
          <p:cNvSpPr txBox="1"/>
          <p:nvPr/>
        </p:nvSpPr>
        <p:spPr>
          <a:xfrm>
            <a:off x="7391400" y="3729929"/>
            <a:ext cx="9178309" cy="3046988"/>
          </a:xfrm>
          <a:prstGeom prst="rect">
            <a:avLst/>
          </a:prstGeom>
          <a:noFill/>
        </p:spPr>
        <p:txBody>
          <a:bodyPr wrap="square" rtlCol="0">
            <a:spAutoFit/>
          </a:bodyPr>
          <a:lstStyle/>
          <a:p>
            <a:pPr algn="just"/>
            <a:r>
              <a:rPr lang="en-US" sz="48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48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48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 </a:t>
            </a:r>
            <a:r>
              <a:rPr lang="en-US" sz="48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Ngưỡng</a:t>
            </a:r>
            <a:r>
              <a:rPr lang="en-US" sz="48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cửa</a:t>
            </a:r>
            <a:r>
              <a:rPr lang="en-US" sz="48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48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48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48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48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48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gia</a:t>
            </a:r>
            <a:r>
              <a:rPr lang="en-US" sz="48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đình</a:t>
            </a:r>
            <a:r>
              <a:rPr lang="en-US" sz="48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48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48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48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48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48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quen</a:t>
            </a:r>
            <a:r>
              <a:rPr lang="en-US" sz="48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thuộc</a:t>
            </a:r>
            <a:r>
              <a:rPr lang="en-US" sz="48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ngưỡng</a:t>
            </a:r>
            <a:r>
              <a:rPr lang="en-US" sz="48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cửa</a:t>
            </a:r>
            <a:r>
              <a:rPr lang="en-US" sz="48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trước</a:t>
            </a:r>
            <a:r>
              <a:rPr lang="en-US" sz="48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mái</a:t>
            </a:r>
            <a:r>
              <a:rPr lang="en-US" sz="48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48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48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48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48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4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1020D9F-1F09-4F37-ABA8-C765F8FCEE3F}"/>
              </a:ext>
            </a:extLst>
          </p:cNvPr>
          <p:cNvSpPr txBox="1"/>
          <p:nvPr/>
        </p:nvSpPr>
        <p:spPr>
          <a:xfrm>
            <a:off x="8503018" y="1706375"/>
            <a:ext cx="6370014" cy="1015663"/>
          </a:xfrm>
          <a:prstGeom prst="rect">
            <a:avLst/>
          </a:prstGeom>
          <a:noFill/>
        </p:spPr>
        <p:txBody>
          <a:bodyPr wrap="square" rtlCol="0">
            <a:spAutoFit/>
          </a:bodyPr>
          <a:lstStyle/>
          <a:p>
            <a:pPr algn="ctr"/>
            <a:r>
              <a:rPr lang="en-US" sz="6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6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sz="6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vi-VN" sz="6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thơ</a:t>
            </a:r>
            <a:endParaRPr lang="en-US" sz="6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05335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228600" y="3652158"/>
            <a:ext cx="7450667" cy="1491342"/>
          </a:xfrm>
          <a:prstGeom prst="rect">
            <a:avLst/>
          </a:prstGeom>
        </p:spPr>
        <p:txBody>
          <a:bodyPr vert="horz" lIns="91440" tIns="45720" rIns="91440" bIns="45720" rtlCol="0" anchor="t">
            <a:noAutofit/>
          </a:bodyPr>
          <a:lstStyle/>
          <a:p>
            <a:pPr algn="ctr">
              <a:lnSpc>
                <a:spcPct val="90000"/>
              </a:lnSpc>
              <a:spcAft>
                <a:spcPts val="600"/>
              </a:spcAft>
            </a:pPr>
            <a:r>
              <a:rPr lang="en-US" sz="5400">
                <a:solidFill>
                  <a:srgbClr val="FF0000"/>
                </a:solidFill>
                <a:latin typeface="Nunito Black" panose="00000A00000000000000" pitchFamily="2" charset="0"/>
              </a:rPr>
              <a:t>Đọc thuộc lòng</a:t>
            </a:r>
          </a:p>
        </p:txBody>
      </p:sp>
    </p:spTree>
    <p:extLst>
      <p:ext uri="{BB962C8B-B14F-4D97-AF65-F5344CB8AC3E}">
        <p14:creationId xmlns:p14="http://schemas.microsoft.com/office/powerpoint/2010/main" val="2857694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14447">
              <a:off x="1815105" y="577815"/>
              <a:ext cx="3184533" cy="2119162"/>
            </a:xfrm>
            <a:prstGeom prst="rect">
              <a:avLst/>
            </a:prstGeom>
          </p:spPr>
        </p:pic>
      </p:grpSp>
      <p:pic>
        <p:nvPicPr>
          <p:cNvPr id="2" name="Picture 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42904" y="3674196"/>
            <a:ext cx="4728358" cy="6533140"/>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10"/>
          <a:srcRect/>
          <a:stretch>
            <a:fillRect/>
          </a:stretch>
        </p:blipFill>
        <p:spPr>
          <a:xfrm>
            <a:off x="13496960" y="6008219"/>
            <a:ext cx="4713612" cy="4460256"/>
          </a:xfrm>
          <a:prstGeom prst="rect">
            <a:avLst/>
          </a:prstGeom>
        </p:spPr>
      </p:pic>
      <p:sp>
        <p:nvSpPr>
          <p:cNvPr id="18" name="TextBox 17">
            <a:extLst>
              <a:ext uri="{FF2B5EF4-FFF2-40B4-BE49-F238E27FC236}">
                <a16:creationId xmlns:a16="http://schemas.microsoft.com/office/drawing/2014/main" id="{33B10893-346C-42C4-2B48-9004670EFF3F}"/>
              </a:ext>
            </a:extLst>
          </p:cNvPr>
          <p:cNvSpPr txBox="1"/>
          <p:nvPr/>
        </p:nvSpPr>
        <p:spPr>
          <a:xfrm>
            <a:off x="1707629" y="542365"/>
            <a:ext cx="16168293" cy="769441"/>
          </a:xfrm>
          <a:prstGeom prst="rect">
            <a:avLst/>
          </a:prstGeom>
          <a:noFill/>
        </p:spPr>
        <p:txBody>
          <a:bodyPr wrap="square" rtlCol="0">
            <a:spAutoFit/>
          </a:bodyPr>
          <a:lstStyle/>
          <a:p>
            <a:r>
              <a:rPr lang="en-US" sz="4400" b="1" i="0" dirty="0" err="1">
                <a:solidFill>
                  <a:srgbClr val="002060"/>
                </a:solidFill>
                <a:effectLst/>
                <a:latin typeface="Times New Roman" panose="02020603050405020304" pitchFamily="18" charset="0"/>
                <a:cs typeface="Times New Roman" panose="02020603050405020304" pitchFamily="18" charset="0"/>
              </a:rPr>
              <a:t>Em</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cảm</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thấy</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thế</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nào</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nếu</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phải</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xa</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ngôi</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nhà</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của</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mình</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nhiều</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ngày</a:t>
            </a:r>
            <a:r>
              <a:rPr lang="en-US" sz="4400" b="1" i="0" dirty="0">
                <a:solidFill>
                  <a:srgbClr val="002060"/>
                </a:solidFill>
                <a:effectLst/>
                <a:latin typeface="Times New Roman" panose="02020603050405020304" pitchFamily="18" charset="0"/>
                <a:cs typeface="Times New Roman" panose="02020603050405020304" pitchFamily="18" charset="0"/>
              </a:rPr>
              <a:t>?</a:t>
            </a:r>
            <a:endParaRPr lang="en-US" sz="4400" b="1" dirty="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62A000FB-8611-1E7D-24BA-63C02CE172D3}"/>
              </a:ext>
            </a:extLst>
          </p:cNvPr>
          <p:cNvPicPr>
            <a:picLocks noChangeAspect="1"/>
          </p:cNvPicPr>
          <p:nvPr/>
        </p:nvPicPr>
        <p:blipFill>
          <a:blip r:embed="rId11"/>
          <a:stretch>
            <a:fillRect/>
          </a:stretch>
        </p:blipFill>
        <p:spPr>
          <a:xfrm>
            <a:off x="381001" y="444004"/>
            <a:ext cx="1326629" cy="893444"/>
          </a:xfrm>
          <a:prstGeom prst="rect">
            <a:avLst/>
          </a:prstGeom>
        </p:spPr>
      </p:pic>
      <p:sp>
        <p:nvSpPr>
          <p:cNvPr id="21" name="TextBox 20">
            <a:extLst>
              <a:ext uri="{FF2B5EF4-FFF2-40B4-BE49-F238E27FC236}">
                <a16:creationId xmlns:a16="http://schemas.microsoft.com/office/drawing/2014/main" id="{A098AA55-9D70-BD07-21BD-02AD732E356C}"/>
              </a:ext>
            </a:extLst>
          </p:cNvPr>
          <p:cNvSpPr txBox="1"/>
          <p:nvPr/>
        </p:nvSpPr>
        <p:spPr>
          <a:xfrm>
            <a:off x="4842651" y="1415610"/>
            <a:ext cx="9982200" cy="2145268"/>
          </a:xfrm>
          <a:prstGeom prst="wedgeRoundRectCallout">
            <a:avLst>
              <a:gd name="adj1" fmla="val -36864"/>
              <a:gd name="adj2" fmla="val 96762"/>
              <a:gd name="adj3" fmla="val 16667"/>
            </a:avLst>
          </a:prstGeom>
          <a:solidFill>
            <a:schemeClr val="accent6">
              <a:lumMod val="20000"/>
              <a:lumOff val="80000"/>
            </a:schemeClr>
          </a:solidFill>
        </p:spPr>
        <p:txBody>
          <a:bodyPr wrap="square" rtlCol="0">
            <a:spAutoFit/>
          </a:bodyPr>
          <a:lstStyle/>
          <a:p>
            <a:pPr algn="just"/>
            <a:r>
              <a:rPr lang="en-US" sz="3600" b="0" i="0" dirty="0">
                <a:effectLst/>
                <a:latin typeface="Times New Roman" panose="02020603050405020304" pitchFamily="18" charset="0"/>
                <a:cs typeface="Times New Roman" panose="02020603050405020304" pitchFamily="18" charset="0"/>
              </a:rPr>
              <a:t>	</a:t>
            </a:r>
            <a:r>
              <a:rPr lang="vi-VN" sz="4000" b="1" i="0" dirty="0">
                <a:solidFill>
                  <a:srgbClr val="0070C0"/>
                </a:solidFill>
                <a:effectLst/>
                <a:latin typeface="Times New Roman" panose="02020603050405020304" pitchFamily="18" charset="0"/>
                <a:cs typeface="Times New Roman" panose="02020603050405020304" pitchFamily="18" charset="0"/>
              </a:rPr>
              <a:t>Nếu phải xa ngôi nhà của mình nhiều ngày, em sẽ cảm thấy rất nhớ nhung và chỉ muốn được quay trở về nhà</a:t>
            </a:r>
            <a:r>
              <a:rPr lang="en-US" sz="4000" b="1" i="0" dirty="0">
                <a:solidFill>
                  <a:srgbClr val="0070C0"/>
                </a:solidFill>
                <a:effectLst/>
                <a:latin typeface="Times New Roman" panose="02020603050405020304" pitchFamily="18" charset="0"/>
                <a:cs typeface="Times New Roman" panose="02020603050405020304" pitchFamily="18" charset="0"/>
              </a:rPr>
              <a:t>.</a:t>
            </a:r>
            <a:endParaRPr lang="en-US" sz="4000" b="1" dirty="0">
              <a:solidFill>
                <a:srgbClr val="0070C0"/>
              </a:solidFill>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74EDE1BB-9A33-053E-D42D-38DBE25B77E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6597" r="16736"/>
          <a:stretch/>
        </p:blipFill>
        <p:spPr bwMode="auto">
          <a:xfrm>
            <a:off x="4842651" y="4533899"/>
            <a:ext cx="3429000" cy="5753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31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11"/>
          <a:srcRect/>
          <a:stretch>
            <a:fillRect/>
          </a:stretch>
        </p:blipFill>
        <p:spPr>
          <a:xfrm>
            <a:off x="15853765" y="8065718"/>
            <a:ext cx="2423447" cy="2293187"/>
          </a:xfrm>
          <a:prstGeom prst="rect">
            <a:avLst/>
          </a:prstGeom>
        </p:spPr>
      </p:pic>
      <p:pic>
        <p:nvPicPr>
          <p:cNvPr id="10" name="Picture 9">
            <a:extLst>
              <a:ext uri="{FF2B5EF4-FFF2-40B4-BE49-F238E27FC236}">
                <a16:creationId xmlns:a16="http://schemas.microsoft.com/office/drawing/2014/main" id="{A2D3F7AC-6F32-8550-1D2D-FAD1E7134436}"/>
              </a:ext>
            </a:extLst>
          </p:cNvPr>
          <p:cNvPicPr>
            <a:picLocks noChangeAspect="1"/>
          </p:cNvPicPr>
          <p:nvPr/>
        </p:nvPicPr>
        <p:blipFill rotWithShape="1">
          <a:blip r:embed="rId12"/>
          <a:srcRect l="42930" t="33704"/>
          <a:stretch/>
        </p:blipFill>
        <p:spPr>
          <a:xfrm>
            <a:off x="11011687" y="1639721"/>
            <a:ext cx="5524474" cy="6819900"/>
          </a:xfrm>
          <a:prstGeom prst="rect">
            <a:avLst/>
          </a:prstGeom>
        </p:spPr>
      </p:pic>
      <p:sp>
        <p:nvSpPr>
          <p:cNvPr id="11" name="TextBox 10">
            <a:extLst>
              <a:ext uri="{FF2B5EF4-FFF2-40B4-BE49-F238E27FC236}">
                <a16:creationId xmlns:a16="http://schemas.microsoft.com/office/drawing/2014/main" id="{71377237-AA8D-6112-C211-C56E8D1AFEF4}"/>
              </a:ext>
            </a:extLst>
          </p:cNvPr>
          <p:cNvSpPr txBox="1"/>
          <p:nvPr/>
        </p:nvSpPr>
        <p:spPr>
          <a:xfrm>
            <a:off x="952526" y="1065096"/>
            <a:ext cx="5132385" cy="5570756"/>
          </a:xfrm>
          <a:prstGeom prst="rect">
            <a:avLst/>
          </a:prstGeom>
          <a:noFill/>
        </p:spPr>
        <p:txBody>
          <a:bodyPr wrap="square" rtlCol="0">
            <a:spAutoFit/>
          </a:bodyPr>
          <a:lstStyle/>
          <a:p>
            <a:pPr algn="ctr"/>
            <a:r>
              <a:rPr lang="vi-VN" sz="3600" b="1" i="0">
                <a:solidFill>
                  <a:srgbClr val="FF0000"/>
                </a:solidFill>
                <a:effectLst/>
                <a:latin typeface="Nunito Black" panose="00000A00000000000000" pitchFamily="2" charset="0"/>
              </a:rPr>
              <a:t>Ngưỡng cửa</a:t>
            </a:r>
            <a:endParaRPr lang="vi-VN" sz="3600" b="0" i="0">
              <a:solidFill>
                <a:srgbClr val="FF0000"/>
              </a:solidFill>
              <a:effectLst/>
              <a:latin typeface="Nunito Black" panose="00000A00000000000000" pitchFamily="2" charset="0"/>
            </a:endParaRPr>
          </a:p>
          <a:p>
            <a:pPr algn="ctr"/>
            <a:r>
              <a:rPr lang="vi-VN" sz="3200" b="0" i="0">
                <a:solidFill>
                  <a:srgbClr val="FF0000"/>
                </a:solidFill>
                <a:effectLst/>
                <a:latin typeface="Nunito Black" panose="00000A00000000000000" pitchFamily="2" charset="0"/>
              </a:rPr>
              <a:t>(Trích)</a:t>
            </a:r>
          </a:p>
          <a:p>
            <a:r>
              <a:rPr lang="vi-VN" sz="3200" b="0" i="0">
                <a:solidFill>
                  <a:srgbClr val="000000"/>
                </a:solidFill>
                <a:effectLst/>
                <a:latin typeface="Nunito Black" panose="00000A00000000000000" pitchFamily="2" charset="0"/>
              </a:rPr>
              <a:t>Nơi ấy ai cũng quen</a:t>
            </a:r>
          </a:p>
          <a:p>
            <a:r>
              <a:rPr lang="vi-VN" sz="3200" b="0" i="0">
                <a:solidFill>
                  <a:srgbClr val="000000"/>
                </a:solidFill>
                <a:effectLst/>
                <a:latin typeface="Nunito Black" panose="00000A00000000000000" pitchFamily="2" charset="0"/>
              </a:rPr>
              <a:t>Ngay từ thời tấm bé</a:t>
            </a:r>
          </a:p>
          <a:p>
            <a:r>
              <a:rPr lang="vi-VN" sz="3200" b="0" i="0">
                <a:solidFill>
                  <a:srgbClr val="000000"/>
                </a:solidFill>
                <a:effectLst/>
                <a:latin typeface="Nunito Black" panose="00000A00000000000000" pitchFamily="2" charset="0"/>
              </a:rPr>
              <a:t>Khi tay bà, tay mẹ</a:t>
            </a:r>
          </a:p>
          <a:p>
            <a:r>
              <a:rPr lang="vi-VN" sz="3200" b="0" i="0">
                <a:solidFill>
                  <a:srgbClr val="000000"/>
                </a:solidFill>
                <a:effectLst/>
                <a:latin typeface="Nunito Black" panose="00000A00000000000000" pitchFamily="2" charset="0"/>
              </a:rPr>
              <a:t>Còn dắt vòng đi men.</a:t>
            </a:r>
            <a:endParaRPr lang="en-US" sz="3200" b="0" i="0">
              <a:solidFill>
                <a:srgbClr val="000000"/>
              </a:solidFill>
              <a:effectLst/>
              <a:latin typeface="Nunito Black" panose="00000A00000000000000" pitchFamily="2" charset="0"/>
            </a:endParaRPr>
          </a:p>
          <a:p>
            <a:endParaRPr lang="vi-VN" sz="3200" b="0" i="0">
              <a:solidFill>
                <a:srgbClr val="000000"/>
              </a:solidFill>
              <a:effectLst/>
              <a:latin typeface="Nunito Black" panose="00000A00000000000000" pitchFamily="2" charset="0"/>
            </a:endParaRPr>
          </a:p>
          <a:p>
            <a:r>
              <a:rPr lang="vi-VN" sz="3200" b="0" i="0">
                <a:solidFill>
                  <a:srgbClr val="000000"/>
                </a:solidFill>
                <a:effectLst/>
                <a:latin typeface="Nunito Black" panose="00000A00000000000000" pitchFamily="2" charset="0"/>
              </a:rPr>
              <a:t>Nơi bố mẹ ngày đêm</a:t>
            </a:r>
          </a:p>
          <a:p>
            <a:r>
              <a:rPr lang="vi-VN" sz="3200" b="0" i="0">
                <a:solidFill>
                  <a:srgbClr val="000000"/>
                </a:solidFill>
                <a:effectLst/>
                <a:latin typeface="Nunito Black" panose="00000A00000000000000" pitchFamily="2" charset="0"/>
              </a:rPr>
              <a:t>Lúc nào qua cũng vội</a:t>
            </a:r>
          </a:p>
          <a:p>
            <a:r>
              <a:rPr lang="vi-VN" sz="3200" b="0" i="0">
                <a:solidFill>
                  <a:srgbClr val="000000"/>
                </a:solidFill>
                <a:effectLst/>
                <a:latin typeface="Nunito Black" panose="00000A00000000000000" pitchFamily="2" charset="0"/>
              </a:rPr>
              <a:t>Nơi bạn bè chạy tới</a:t>
            </a:r>
          </a:p>
          <a:p>
            <a:r>
              <a:rPr lang="vi-VN" sz="3200" b="0" i="0">
                <a:solidFill>
                  <a:srgbClr val="000000"/>
                </a:solidFill>
                <a:effectLst/>
                <a:latin typeface="Nunito Black" panose="00000A00000000000000" pitchFamily="2" charset="0"/>
              </a:rPr>
              <a:t>Thường lúc nào cũng vui.</a:t>
            </a:r>
            <a:endParaRPr lang="en-US" sz="3200" b="0" i="0">
              <a:solidFill>
                <a:srgbClr val="000000"/>
              </a:solidFill>
              <a:effectLst/>
              <a:latin typeface="Nunito Black" panose="00000A00000000000000" pitchFamily="2" charset="0"/>
            </a:endParaRPr>
          </a:p>
        </p:txBody>
      </p:sp>
      <p:sp>
        <p:nvSpPr>
          <p:cNvPr id="12" name="TextBox 11">
            <a:extLst>
              <a:ext uri="{FF2B5EF4-FFF2-40B4-BE49-F238E27FC236}">
                <a16:creationId xmlns:a16="http://schemas.microsoft.com/office/drawing/2014/main" id="{6F99AF85-D2D7-058B-7690-BE6A6AEBD5F8}"/>
              </a:ext>
            </a:extLst>
          </p:cNvPr>
          <p:cNvSpPr txBox="1"/>
          <p:nvPr/>
        </p:nvSpPr>
        <p:spPr>
          <a:xfrm>
            <a:off x="6084911" y="4434900"/>
            <a:ext cx="5524474" cy="5509200"/>
          </a:xfrm>
          <a:prstGeom prst="rect">
            <a:avLst/>
          </a:prstGeom>
          <a:noFill/>
        </p:spPr>
        <p:txBody>
          <a:bodyPr wrap="square" rtlCol="0">
            <a:spAutoFit/>
          </a:bodyPr>
          <a:lstStyle/>
          <a:p>
            <a:endParaRPr lang="vi-VN" sz="3200" b="0" i="0">
              <a:solidFill>
                <a:srgbClr val="000000"/>
              </a:solidFill>
              <a:effectLst/>
              <a:latin typeface="Nunito Black" panose="00000A00000000000000" pitchFamily="2" charset="0"/>
            </a:endParaRPr>
          </a:p>
          <a:p>
            <a:r>
              <a:rPr lang="vi-VN" sz="3200" b="0" i="0">
                <a:solidFill>
                  <a:srgbClr val="000000"/>
                </a:solidFill>
                <a:effectLst/>
                <a:latin typeface="Nunito Black" panose="00000A00000000000000" pitchFamily="2" charset="0"/>
              </a:rPr>
              <a:t>Nơi ấy đã đưa tôi</a:t>
            </a:r>
          </a:p>
          <a:p>
            <a:r>
              <a:rPr lang="vi-VN" sz="3200" b="0" i="0">
                <a:solidFill>
                  <a:srgbClr val="000000"/>
                </a:solidFill>
                <a:effectLst/>
                <a:latin typeface="Nunito Black" panose="00000A00000000000000" pitchFamily="2" charset="0"/>
              </a:rPr>
              <a:t>Buổi đầu tiên đến lớp</a:t>
            </a:r>
          </a:p>
          <a:p>
            <a:r>
              <a:rPr lang="vi-VN" sz="3200" b="0" i="0">
                <a:solidFill>
                  <a:srgbClr val="000000"/>
                </a:solidFill>
                <a:effectLst/>
                <a:latin typeface="Nunito Black" panose="00000A00000000000000" pitchFamily="2" charset="0"/>
              </a:rPr>
              <a:t>Nay con đường xa tắp</a:t>
            </a:r>
          </a:p>
          <a:p>
            <a:r>
              <a:rPr lang="vi-VN" sz="3200" b="0" i="0">
                <a:solidFill>
                  <a:srgbClr val="000000"/>
                </a:solidFill>
                <a:effectLst/>
                <a:latin typeface="Nunito Black" panose="00000A00000000000000" pitchFamily="2" charset="0"/>
              </a:rPr>
              <a:t>Vẫn đang chờ tôi đi.</a:t>
            </a:r>
            <a:endParaRPr lang="en-US" sz="3200" b="0" i="0">
              <a:solidFill>
                <a:srgbClr val="000000"/>
              </a:solidFill>
              <a:effectLst/>
              <a:latin typeface="Nunito Black" panose="00000A00000000000000" pitchFamily="2" charset="0"/>
            </a:endParaRPr>
          </a:p>
          <a:p>
            <a:endParaRPr lang="vi-VN" sz="3200" b="0" i="0">
              <a:solidFill>
                <a:srgbClr val="000000"/>
              </a:solidFill>
              <a:effectLst/>
              <a:latin typeface="Nunito Black" panose="00000A00000000000000" pitchFamily="2" charset="0"/>
            </a:endParaRPr>
          </a:p>
          <a:p>
            <a:r>
              <a:rPr lang="vi-VN" sz="3200" b="0" i="0">
                <a:solidFill>
                  <a:srgbClr val="000000"/>
                </a:solidFill>
                <a:effectLst/>
                <a:latin typeface="Nunito Black" panose="00000A00000000000000" pitchFamily="2" charset="0"/>
              </a:rPr>
              <a:t>Nơi ấy ngôi sao khuya</a:t>
            </a:r>
          </a:p>
          <a:p>
            <a:r>
              <a:rPr lang="vi-VN" sz="3200" b="0" i="0">
                <a:solidFill>
                  <a:srgbClr val="000000"/>
                </a:solidFill>
                <a:effectLst/>
                <a:latin typeface="Nunito Black" panose="00000A00000000000000" pitchFamily="2" charset="0"/>
              </a:rPr>
              <a:t>Soi vào trong giấc ngủ</a:t>
            </a:r>
          </a:p>
          <a:p>
            <a:r>
              <a:rPr lang="vi-VN" sz="3200" b="0" i="0">
                <a:solidFill>
                  <a:srgbClr val="000000"/>
                </a:solidFill>
                <a:effectLst/>
                <a:latin typeface="Nunito Black" panose="00000A00000000000000" pitchFamily="2" charset="0"/>
              </a:rPr>
              <a:t>Ngọn đèn khuya bóng mẹ</a:t>
            </a:r>
          </a:p>
          <a:p>
            <a:r>
              <a:rPr lang="vi-VN" sz="3200" b="0" i="0">
                <a:solidFill>
                  <a:srgbClr val="000000"/>
                </a:solidFill>
                <a:effectLst/>
                <a:latin typeface="Nunito Black" panose="00000A00000000000000" pitchFamily="2" charset="0"/>
              </a:rPr>
              <a:t>Sáng một vầng trên sân.</a:t>
            </a:r>
          </a:p>
          <a:p>
            <a:pPr algn="r"/>
            <a:r>
              <a:rPr lang="vi-VN" sz="3200" b="0" i="0">
                <a:solidFill>
                  <a:srgbClr val="FF0000"/>
                </a:solidFill>
                <a:effectLst/>
                <a:latin typeface="Nunito Black" panose="00000A00000000000000" pitchFamily="2" charset="0"/>
              </a:rPr>
              <a:t>(Vũ Quần Phương)</a:t>
            </a:r>
          </a:p>
        </p:txBody>
      </p:sp>
    </p:spTree>
    <p:extLst>
      <p:ext uri="{BB962C8B-B14F-4D97-AF65-F5344CB8AC3E}">
        <p14:creationId xmlns:p14="http://schemas.microsoft.com/office/powerpoint/2010/main" val="64716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228600" y="3652158"/>
            <a:ext cx="7450667" cy="1491342"/>
          </a:xfrm>
          <a:prstGeom prst="rect">
            <a:avLst/>
          </a:prstGeom>
        </p:spPr>
        <p:txBody>
          <a:bodyPr vert="horz" lIns="91440" tIns="45720" rIns="91440" bIns="45720" rtlCol="0" anchor="t">
            <a:noAutofit/>
          </a:bodyPr>
          <a:lstStyle/>
          <a:p>
            <a:pPr algn="ctr">
              <a:lnSpc>
                <a:spcPct val="90000"/>
              </a:lnSpc>
              <a:spcAft>
                <a:spcPts val="600"/>
              </a:spcAft>
            </a:pPr>
            <a:r>
              <a:rPr lang="en-US" sz="5400">
                <a:solidFill>
                  <a:srgbClr val="FF0000"/>
                </a:solidFill>
                <a:latin typeface="Nunito Black" panose="00000A00000000000000" pitchFamily="2" charset="0"/>
              </a:rPr>
              <a:t>NÓI VÀ NGHE</a:t>
            </a:r>
          </a:p>
        </p:txBody>
      </p:sp>
    </p:spTree>
    <p:extLst>
      <p:ext uri="{BB962C8B-B14F-4D97-AF65-F5344CB8AC3E}">
        <p14:creationId xmlns:p14="http://schemas.microsoft.com/office/powerpoint/2010/main" val="2437578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11"/>
          <a:srcRect/>
          <a:stretch>
            <a:fillRect/>
          </a:stretch>
        </p:blipFill>
        <p:spPr>
          <a:xfrm>
            <a:off x="15853765" y="8065718"/>
            <a:ext cx="2423447" cy="2293187"/>
          </a:xfrm>
          <a:prstGeom prst="rect">
            <a:avLst/>
          </a:prstGeom>
        </p:spPr>
      </p:pic>
      <p:sp>
        <p:nvSpPr>
          <p:cNvPr id="7" name="TextBox 6">
            <a:extLst>
              <a:ext uri="{FF2B5EF4-FFF2-40B4-BE49-F238E27FC236}">
                <a16:creationId xmlns:a16="http://schemas.microsoft.com/office/drawing/2014/main" id="{D437DC6B-A5ED-2817-6283-6BE001E28334}"/>
              </a:ext>
            </a:extLst>
          </p:cNvPr>
          <p:cNvSpPr txBox="1"/>
          <p:nvPr/>
        </p:nvSpPr>
        <p:spPr>
          <a:xfrm>
            <a:off x="304800" y="554208"/>
            <a:ext cx="13716000" cy="584775"/>
          </a:xfrm>
          <a:prstGeom prst="rect">
            <a:avLst/>
          </a:prstGeom>
          <a:noFill/>
        </p:spPr>
        <p:txBody>
          <a:bodyPr wrap="square" rtlCol="0">
            <a:spAutoFit/>
          </a:bodyPr>
          <a:lstStyle/>
          <a:p>
            <a:pPr algn="l"/>
            <a:r>
              <a:rPr lang="en-US" sz="3200" b="1" i="0">
                <a:effectLst/>
                <a:latin typeface="Nunito Black" panose="00000A00000000000000" pitchFamily="2" charset="0"/>
              </a:rPr>
              <a:t>Câu 1</a:t>
            </a:r>
            <a:r>
              <a:rPr lang="en-US" sz="3200">
                <a:latin typeface="Nunito Black" panose="00000A00000000000000" pitchFamily="2" charset="0"/>
              </a:rPr>
              <a:t>: </a:t>
            </a:r>
            <a:r>
              <a:rPr lang="en-US" sz="3200" b="1" i="0">
                <a:effectLst/>
                <a:latin typeface="Nunito Black" panose="00000A00000000000000" pitchFamily="2" charset="0"/>
              </a:rPr>
              <a:t>Dựa vào tranh, đoán nội dung câu chuyện</a:t>
            </a:r>
            <a:endParaRPr lang="en-US" sz="3200" b="0" i="0">
              <a:effectLst/>
              <a:latin typeface="Nunito Black" panose="00000A00000000000000" pitchFamily="2" charset="0"/>
            </a:endParaRPr>
          </a:p>
        </p:txBody>
      </p:sp>
      <p:sp>
        <p:nvSpPr>
          <p:cNvPr id="8" name="TextBox 7">
            <a:extLst>
              <a:ext uri="{FF2B5EF4-FFF2-40B4-BE49-F238E27FC236}">
                <a16:creationId xmlns:a16="http://schemas.microsoft.com/office/drawing/2014/main" id="{FC5F4B1D-BF4D-DF76-0B1A-55825F07B265}"/>
              </a:ext>
            </a:extLst>
          </p:cNvPr>
          <p:cNvSpPr txBox="1"/>
          <p:nvPr/>
        </p:nvSpPr>
        <p:spPr>
          <a:xfrm>
            <a:off x="242019" y="1128714"/>
            <a:ext cx="16617993" cy="1138773"/>
          </a:xfrm>
          <a:prstGeom prst="rect">
            <a:avLst/>
          </a:prstGeom>
          <a:noFill/>
        </p:spPr>
        <p:txBody>
          <a:bodyPr wrap="square" rtlCol="0">
            <a:spAutoFit/>
          </a:bodyPr>
          <a:lstStyle/>
          <a:p>
            <a:pPr algn="ctr"/>
            <a:r>
              <a:rPr lang="vi-VN" sz="3600" b="1" i="0">
                <a:solidFill>
                  <a:srgbClr val="FF0000"/>
                </a:solidFill>
                <a:effectLst/>
                <a:latin typeface="Nunito Black" panose="00000A00000000000000" pitchFamily="2" charset="0"/>
              </a:rPr>
              <a:t>Sự tích nhà sàn</a:t>
            </a:r>
            <a:endParaRPr lang="vi-VN" sz="3600" b="0" i="0">
              <a:solidFill>
                <a:srgbClr val="FF0000"/>
              </a:solidFill>
              <a:effectLst/>
              <a:latin typeface="Nunito Black" panose="00000A00000000000000" pitchFamily="2" charset="0"/>
            </a:endParaRPr>
          </a:p>
          <a:p>
            <a:pPr algn="r"/>
            <a:r>
              <a:rPr lang="vi-VN" sz="3200" b="0" i="0">
                <a:solidFill>
                  <a:srgbClr val="000000"/>
                </a:solidFill>
                <a:effectLst/>
                <a:latin typeface="Nunito Black" panose="00000A00000000000000" pitchFamily="2" charset="0"/>
              </a:rPr>
              <a:t>(Theo Truyện cổ dân tộc Mường)</a:t>
            </a:r>
          </a:p>
        </p:txBody>
      </p:sp>
      <p:pic>
        <p:nvPicPr>
          <p:cNvPr id="10" name="Picture 9">
            <a:extLst>
              <a:ext uri="{FF2B5EF4-FFF2-40B4-BE49-F238E27FC236}">
                <a16:creationId xmlns:a16="http://schemas.microsoft.com/office/drawing/2014/main" id="{A0913D27-9C5E-9578-F0C2-CD4ECF648519}"/>
              </a:ext>
            </a:extLst>
          </p:cNvPr>
          <p:cNvPicPr>
            <a:picLocks noChangeAspect="1"/>
          </p:cNvPicPr>
          <p:nvPr/>
        </p:nvPicPr>
        <p:blipFill rotWithShape="1">
          <a:blip r:embed="rId12"/>
          <a:srcRect r="-1147"/>
          <a:stretch/>
        </p:blipFill>
        <p:spPr>
          <a:xfrm>
            <a:off x="2129903" y="2151231"/>
            <a:ext cx="14028194" cy="6712869"/>
          </a:xfrm>
          <a:prstGeom prst="rect">
            <a:avLst/>
          </a:prstGeom>
        </p:spPr>
      </p:pic>
      <p:sp>
        <p:nvSpPr>
          <p:cNvPr id="13" name="TextBox 12">
            <a:extLst>
              <a:ext uri="{FF2B5EF4-FFF2-40B4-BE49-F238E27FC236}">
                <a16:creationId xmlns:a16="http://schemas.microsoft.com/office/drawing/2014/main" id="{0944B22E-05EF-06F9-916F-499941DA0BA8}"/>
              </a:ext>
            </a:extLst>
          </p:cNvPr>
          <p:cNvSpPr txBox="1"/>
          <p:nvPr/>
        </p:nvSpPr>
        <p:spPr>
          <a:xfrm>
            <a:off x="2075001" y="8927046"/>
            <a:ext cx="6785330" cy="954107"/>
          </a:xfrm>
          <a:prstGeom prst="rect">
            <a:avLst/>
          </a:prstGeom>
          <a:noFill/>
        </p:spPr>
        <p:txBody>
          <a:bodyPr wrap="square" rtlCol="0">
            <a:spAutoFit/>
          </a:bodyPr>
          <a:lstStyle/>
          <a:p>
            <a:pPr algn="ctr"/>
            <a:r>
              <a:rPr lang="vi-VN" sz="2800" b="0" i="0">
                <a:solidFill>
                  <a:srgbClr val="FF0000"/>
                </a:solidFill>
                <a:effectLst/>
                <a:latin typeface="Nunito Black" panose="00000A00000000000000" pitchFamily="2" charset="0"/>
              </a:rPr>
              <a:t>Tranh 1: Ngày xưa, con người sống trong hốc cây, lều cỏ và hang đá.</a:t>
            </a:r>
            <a:endParaRPr lang="en-US" sz="2800">
              <a:solidFill>
                <a:srgbClr val="FF0000"/>
              </a:solidFill>
              <a:latin typeface="Nunito Black" panose="00000A00000000000000" pitchFamily="2" charset="0"/>
            </a:endParaRPr>
          </a:p>
        </p:txBody>
      </p:sp>
      <p:sp>
        <p:nvSpPr>
          <p:cNvPr id="18" name="TextBox 17">
            <a:extLst>
              <a:ext uri="{FF2B5EF4-FFF2-40B4-BE49-F238E27FC236}">
                <a16:creationId xmlns:a16="http://schemas.microsoft.com/office/drawing/2014/main" id="{3505C5EC-9C22-D610-AAB3-F079260F888C}"/>
              </a:ext>
            </a:extLst>
          </p:cNvPr>
          <p:cNvSpPr txBox="1"/>
          <p:nvPr/>
        </p:nvSpPr>
        <p:spPr>
          <a:xfrm>
            <a:off x="9068436" y="8927046"/>
            <a:ext cx="6785330" cy="954107"/>
          </a:xfrm>
          <a:prstGeom prst="rect">
            <a:avLst/>
          </a:prstGeom>
          <a:noFill/>
        </p:spPr>
        <p:txBody>
          <a:bodyPr wrap="square" rtlCol="0">
            <a:spAutoFit/>
          </a:bodyPr>
          <a:lstStyle/>
          <a:p>
            <a:pPr algn="ctr"/>
            <a:r>
              <a:rPr lang="vi-VN" sz="2800" b="0" i="0">
                <a:solidFill>
                  <a:srgbClr val="FF0000"/>
                </a:solidFill>
                <a:effectLst/>
                <a:latin typeface="Nunito Black" panose="00000A00000000000000" pitchFamily="2" charset="0"/>
              </a:rPr>
              <a:t>Tranh 2: Người đàn ông cởi trói và tha cho rùa, rùa chỉ ông cách làm nhà ở</a:t>
            </a:r>
            <a:endParaRPr lang="en-US" sz="2800">
              <a:solidFill>
                <a:srgbClr val="FF0000"/>
              </a:solidFill>
              <a:latin typeface="Nunito Black" panose="00000A00000000000000" pitchFamily="2" charset="0"/>
            </a:endParaRPr>
          </a:p>
        </p:txBody>
      </p:sp>
    </p:spTree>
    <p:extLst>
      <p:ext uri="{BB962C8B-B14F-4D97-AF65-F5344CB8AC3E}">
        <p14:creationId xmlns:p14="http://schemas.microsoft.com/office/powerpoint/2010/main" val="266083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11"/>
          <a:srcRect/>
          <a:stretch>
            <a:fillRect/>
          </a:stretch>
        </p:blipFill>
        <p:spPr>
          <a:xfrm>
            <a:off x="15853765" y="8065718"/>
            <a:ext cx="2423447" cy="2293187"/>
          </a:xfrm>
          <a:prstGeom prst="rect">
            <a:avLst/>
          </a:prstGeom>
        </p:spPr>
      </p:pic>
      <p:pic>
        <p:nvPicPr>
          <p:cNvPr id="7" name="Picture 6">
            <a:extLst>
              <a:ext uri="{FF2B5EF4-FFF2-40B4-BE49-F238E27FC236}">
                <a16:creationId xmlns:a16="http://schemas.microsoft.com/office/drawing/2014/main" id="{782694DF-EDAF-2D1E-5C12-1BB4F318A50B}"/>
              </a:ext>
            </a:extLst>
          </p:cNvPr>
          <p:cNvPicPr>
            <a:picLocks noChangeAspect="1"/>
          </p:cNvPicPr>
          <p:nvPr/>
        </p:nvPicPr>
        <p:blipFill>
          <a:blip r:embed="rId12"/>
          <a:stretch>
            <a:fillRect/>
          </a:stretch>
        </p:blipFill>
        <p:spPr>
          <a:xfrm>
            <a:off x="1929678" y="2183450"/>
            <a:ext cx="14543415" cy="6880589"/>
          </a:xfrm>
          <a:prstGeom prst="rect">
            <a:avLst/>
          </a:prstGeom>
        </p:spPr>
      </p:pic>
      <p:sp>
        <p:nvSpPr>
          <p:cNvPr id="8" name="TextBox 7">
            <a:extLst>
              <a:ext uri="{FF2B5EF4-FFF2-40B4-BE49-F238E27FC236}">
                <a16:creationId xmlns:a16="http://schemas.microsoft.com/office/drawing/2014/main" id="{6F031688-8DC7-D0B1-E83B-34B2E2DC020D}"/>
              </a:ext>
            </a:extLst>
          </p:cNvPr>
          <p:cNvSpPr txBox="1"/>
          <p:nvPr/>
        </p:nvSpPr>
        <p:spPr>
          <a:xfrm>
            <a:off x="304800" y="554208"/>
            <a:ext cx="13716000" cy="584775"/>
          </a:xfrm>
          <a:prstGeom prst="rect">
            <a:avLst/>
          </a:prstGeom>
          <a:noFill/>
        </p:spPr>
        <p:txBody>
          <a:bodyPr wrap="square" rtlCol="0">
            <a:spAutoFit/>
          </a:bodyPr>
          <a:lstStyle/>
          <a:p>
            <a:pPr algn="l"/>
            <a:r>
              <a:rPr lang="en-US" sz="3200" b="1" i="0">
                <a:effectLst/>
                <a:latin typeface="Nunito Black" panose="00000A00000000000000" pitchFamily="2" charset="0"/>
              </a:rPr>
              <a:t>Câu 1</a:t>
            </a:r>
            <a:r>
              <a:rPr lang="en-US" sz="3200">
                <a:latin typeface="Nunito Black" panose="00000A00000000000000" pitchFamily="2" charset="0"/>
              </a:rPr>
              <a:t>: </a:t>
            </a:r>
            <a:r>
              <a:rPr lang="en-US" sz="3200" b="1" i="0">
                <a:effectLst/>
                <a:latin typeface="Nunito Black" panose="00000A00000000000000" pitchFamily="2" charset="0"/>
              </a:rPr>
              <a:t>Dựa vào tranh, đoán nội dung câu chuyện</a:t>
            </a:r>
            <a:endParaRPr lang="en-US" sz="3200" b="0" i="0">
              <a:effectLst/>
              <a:latin typeface="Nunito Black" panose="00000A00000000000000" pitchFamily="2" charset="0"/>
            </a:endParaRPr>
          </a:p>
        </p:txBody>
      </p:sp>
      <p:sp>
        <p:nvSpPr>
          <p:cNvPr id="9" name="TextBox 8">
            <a:extLst>
              <a:ext uri="{FF2B5EF4-FFF2-40B4-BE49-F238E27FC236}">
                <a16:creationId xmlns:a16="http://schemas.microsoft.com/office/drawing/2014/main" id="{94D39C7B-6293-6D7C-6642-2C09E97C038B}"/>
              </a:ext>
            </a:extLst>
          </p:cNvPr>
          <p:cNvSpPr txBox="1"/>
          <p:nvPr/>
        </p:nvSpPr>
        <p:spPr>
          <a:xfrm>
            <a:off x="242019" y="1128714"/>
            <a:ext cx="16617993" cy="1138773"/>
          </a:xfrm>
          <a:prstGeom prst="rect">
            <a:avLst/>
          </a:prstGeom>
          <a:noFill/>
        </p:spPr>
        <p:txBody>
          <a:bodyPr wrap="square" rtlCol="0">
            <a:spAutoFit/>
          </a:bodyPr>
          <a:lstStyle/>
          <a:p>
            <a:pPr algn="ctr"/>
            <a:r>
              <a:rPr lang="vi-VN" sz="3600" b="1" i="0">
                <a:solidFill>
                  <a:srgbClr val="FF0000"/>
                </a:solidFill>
                <a:effectLst/>
                <a:latin typeface="Nunito Black" panose="00000A00000000000000" pitchFamily="2" charset="0"/>
              </a:rPr>
              <a:t>Sự tích nhà sàn</a:t>
            </a:r>
            <a:endParaRPr lang="vi-VN" sz="3600" b="0" i="0">
              <a:solidFill>
                <a:srgbClr val="FF0000"/>
              </a:solidFill>
              <a:effectLst/>
              <a:latin typeface="Nunito Black" panose="00000A00000000000000" pitchFamily="2" charset="0"/>
            </a:endParaRPr>
          </a:p>
          <a:p>
            <a:pPr algn="r"/>
            <a:r>
              <a:rPr lang="vi-VN" sz="3200" b="0" i="0">
                <a:solidFill>
                  <a:srgbClr val="000000"/>
                </a:solidFill>
                <a:effectLst/>
                <a:latin typeface="Nunito Black" panose="00000A00000000000000" pitchFamily="2" charset="0"/>
              </a:rPr>
              <a:t>(Theo Truyện cổ dân tộc Mường)</a:t>
            </a:r>
          </a:p>
        </p:txBody>
      </p:sp>
      <p:sp>
        <p:nvSpPr>
          <p:cNvPr id="10" name="TextBox 9">
            <a:extLst>
              <a:ext uri="{FF2B5EF4-FFF2-40B4-BE49-F238E27FC236}">
                <a16:creationId xmlns:a16="http://schemas.microsoft.com/office/drawing/2014/main" id="{D069D75E-4F20-9F0A-A6D2-0A45928845B1}"/>
              </a:ext>
            </a:extLst>
          </p:cNvPr>
          <p:cNvSpPr txBox="1"/>
          <p:nvPr/>
        </p:nvSpPr>
        <p:spPr>
          <a:xfrm>
            <a:off x="2129903" y="9114622"/>
            <a:ext cx="6709297" cy="954107"/>
          </a:xfrm>
          <a:prstGeom prst="rect">
            <a:avLst/>
          </a:prstGeom>
          <a:noFill/>
        </p:spPr>
        <p:txBody>
          <a:bodyPr wrap="square" rtlCol="0">
            <a:spAutoFit/>
          </a:bodyPr>
          <a:lstStyle/>
          <a:p>
            <a:pPr algn="ctr"/>
            <a:r>
              <a:rPr lang="vi-VN" sz="2800" b="0" i="0">
                <a:solidFill>
                  <a:srgbClr val="FF0000"/>
                </a:solidFill>
                <a:effectLst/>
                <a:latin typeface="Nunito Black" panose="00000A00000000000000" pitchFamily="2" charset="0"/>
              </a:rPr>
              <a:t>Tranh 3: Mọi người cùng nhau dựng ngôi nhà theo chiếc mai rùa.</a:t>
            </a:r>
            <a:endParaRPr lang="en-US" sz="2800">
              <a:solidFill>
                <a:srgbClr val="FF0000"/>
              </a:solidFill>
              <a:latin typeface="Nunito Black" panose="00000A00000000000000" pitchFamily="2" charset="0"/>
            </a:endParaRPr>
          </a:p>
        </p:txBody>
      </p:sp>
      <p:sp>
        <p:nvSpPr>
          <p:cNvPr id="11" name="TextBox 10">
            <a:extLst>
              <a:ext uri="{FF2B5EF4-FFF2-40B4-BE49-F238E27FC236}">
                <a16:creationId xmlns:a16="http://schemas.microsoft.com/office/drawing/2014/main" id="{AA44E845-D4BF-D465-36C1-4F597148532E}"/>
              </a:ext>
            </a:extLst>
          </p:cNvPr>
          <p:cNvSpPr txBox="1"/>
          <p:nvPr/>
        </p:nvSpPr>
        <p:spPr>
          <a:xfrm>
            <a:off x="9448800" y="9050647"/>
            <a:ext cx="6709297" cy="954107"/>
          </a:xfrm>
          <a:prstGeom prst="rect">
            <a:avLst/>
          </a:prstGeom>
          <a:noFill/>
        </p:spPr>
        <p:txBody>
          <a:bodyPr wrap="square" rtlCol="0">
            <a:spAutoFit/>
          </a:bodyPr>
          <a:lstStyle/>
          <a:p>
            <a:pPr algn="ctr"/>
            <a:r>
              <a:rPr lang="vi-VN" sz="2800">
                <a:solidFill>
                  <a:srgbClr val="FF0000"/>
                </a:solidFill>
                <a:latin typeface="Nunito Black" panose="00000A00000000000000" pitchFamily="2" charset="0"/>
              </a:rPr>
              <a:t>Tranh 4: Kể từ đó, người dân có nhà sàn để ở, tránh được mưa nắng.</a:t>
            </a:r>
            <a:endParaRPr lang="en-US" sz="2800">
              <a:solidFill>
                <a:srgbClr val="FF0000"/>
              </a:solidFill>
              <a:latin typeface="Nunito Black" panose="00000A00000000000000" pitchFamily="2" charset="0"/>
            </a:endParaRPr>
          </a:p>
        </p:txBody>
      </p:sp>
    </p:spTree>
    <p:extLst>
      <p:ext uri="{BB962C8B-B14F-4D97-AF65-F5344CB8AC3E}">
        <p14:creationId xmlns:p14="http://schemas.microsoft.com/office/powerpoint/2010/main" val="298962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11"/>
          <a:srcRect/>
          <a:stretch>
            <a:fillRect/>
          </a:stretch>
        </p:blipFill>
        <p:spPr>
          <a:xfrm>
            <a:off x="15853765" y="8065718"/>
            <a:ext cx="2423447" cy="2293187"/>
          </a:xfrm>
          <a:prstGeom prst="rect">
            <a:avLst/>
          </a:prstGeom>
        </p:spPr>
      </p:pic>
      <p:sp>
        <p:nvSpPr>
          <p:cNvPr id="7" name="TextBox 6">
            <a:extLst>
              <a:ext uri="{FF2B5EF4-FFF2-40B4-BE49-F238E27FC236}">
                <a16:creationId xmlns:a16="http://schemas.microsoft.com/office/drawing/2014/main" id="{8684B489-B466-25DE-C48A-11015904D8BB}"/>
              </a:ext>
            </a:extLst>
          </p:cNvPr>
          <p:cNvSpPr txBox="1"/>
          <p:nvPr/>
        </p:nvSpPr>
        <p:spPr>
          <a:xfrm>
            <a:off x="314739" y="487879"/>
            <a:ext cx="5410200" cy="584775"/>
          </a:xfrm>
          <a:prstGeom prst="rect">
            <a:avLst/>
          </a:prstGeom>
          <a:noFill/>
        </p:spPr>
        <p:txBody>
          <a:bodyPr wrap="square" rtlCol="0">
            <a:spAutoFit/>
          </a:bodyPr>
          <a:lstStyle/>
          <a:p>
            <a:pPr algn="l" latinLnBrk="0"/>
            <a:r>
              <a:rPr lang="en-US" sz="3200" b="1" i="0">
                <a:effectLst/>
                <a:latin typeface="Nunito Black" panose="00000A00000000000000" pitchFamily="2" charset="0"/>
              </a:rPr>
              <a:t>Câu 2</a:t>
            </a:r>
            <a:r>
              <a:rPr lang="en-US" sz="3200">
                <a:latin typeface="Nunito Black" panose="00000A00000000000000" pitchFamily="2" charset="0"/>
              </a:rPr>
              <a:t>: </a:t>
            </a:r>
            <a:r>
              <a:rPr lang="en-US" sz="3200" b="1" i="0">
                <a:effectLst/>
                <a:latin typeface="Nunito Black" panose="00000A00000000000000" pitchFamily="2" charset="0"/>
              </a:rPr>
              <a:t>Nghe kể chuyện</a:t>
            </a:r>
            <a:endParaRPr lang="en-US" sz="3200" b="0" i="0">
              <a:effectLst/>
              <a:latin typeface="Nunito Black" panose="00000A00000000000000" pitchFamily="2" charset="0"/>
            </a:endParaRPr>
          </a:p>
        </p:txBody>
      </p:sp>
      <p:sp>
        <p:nvSpPr>
          <p:cNvPr id="8" name="TextBox 7">
            <a:extLst>
              <a:ext uri="{FF2B5EF4-FFF2-40B4-BE49-F238E27FC236}">
                <a16:creationId xmlns:a16="http://schemas.microsoft.com/office/drawing/2014/main" id="{ABAC4FCB-9D55-6C19-363C-6F858E816934}"/>
              </a:ext>
            </a:extLst>
          </p:cNvPr>
          <p:cNvSpPr txBox="1"/>
          <p:nvPr/>
        </p:nvSpPr>
        <p:spPr>
          <a:xfrm>
            <a:off x="1066801" y="1554277"/>
            <a:ext cx="15635714" cy="5878532"/>
          </a:xfrm>
          <a:prstGeom prst="rect">
            <a:avLst/>
          </a:prstGeom>
          <a:noFill/>
        </p:spPr>
        <p:txBody>
          <a:bodyPr wrap="square" rtlCol="0">
            <a:spAutoFit/>
          </a:bodyPr>
          <a:lstStyle/>
          <a:p>
            <a:pPr algn="ctr"/>
            <a:r>
              <a:rPr lang="vi-VN" sz="4000" b="1" i="0">
                <a:solidFill>
                  <a:srgbClr val="FF0000"/>
                </a:solidFill>
                <a:effectLst/>
                <a:latin typeface="Nunito Black" panose="00000A00000000000000" pitchFamily="2" charset="0"/>
              </a:rPr>
              <a:t>Sự tích ngôi nhà sàn</a:t>
            </a:r>
            <a:endParaRPr lang="vi-VN" sz="4000" b="0" i="0">
              <a:solidFill>
                <a:srgbClr val="FF0000"/>
              </a:solidFill>
              <a:effectLst/>
              <a:latin typeface="Nunito Black" panose="00000A00000000000000" pitchFamily="2" charset="0"/>
            </a:endParaRPr>
          </a:p>
          <a:p>
            <a:pPr algn="just"/>
            <a:r>
              <a:rPr lang="en-US" sz="2800" b="0" i="0">
                <a:solidFill>
                  <a:srgbClr val="000000"/>
                </a:solidFill>
                <a:effectLst/>
                <a:latin typeface="Nunito Black" panose="00000A00000000000000" pitchFamily="2" charset="0"/>
              </a:rPr>
              <a:t>	</a:t>
            </a:r>
            <a:r>
              <a:rPr lang="vi-VN" sz="2800" b="0" i="0">
                <a:solidFill>
                  <a:srgbClr val="002060"/>
                </a:solidFill>
                <a:effectLst/>
                <a:latin typeface="Nunito Black" panose="00000A00000000000000" pitchFamily="2" charset="0"/>
              </a:rPr>
              <a:t>Ngày xưa, người ta chưa biết làm nhà, phải ở trong hang đá, chưa có làng mạc, thành phố như bây giờ. Ở một vùng nọ, có một ông tên là Cài làm lụng vất vả mà vẫn đói, vì thú rừng phá hoại nương rẫy. Ông Cài đặt bẫy bắt thú rừng. Lần ấy, ông bắt được một chú Rùa gầy. Ông định đem về ăn thịt cho bõ tức.</a:t>
            </a:r>
          </a:p>
          <a:p>
            <a:pPr algn="just"/>
            <a:r>
              <a:rPr lang="en-US" sz="2800" b="0" i="0">
                <a:solidFill>
                  <a:srgbClr val="002060"/>
                </a:solidFill>
                <a:effectLst/>
                <a:latin typeface="Nunito Black" panose="00000A00000000000000" pitchFamily="2" charset="0"/>
              </a:rPr>
              <a:t>	</a:t>
            </a:r>
            <a:r>
              <a:rPr lang="vi-VN" sz="2800" b="0" i="0">
                <a:solidFill>
                  <a:srgbClr val="002060"/>
                </a:solidFill>
                <a:effectLst/>
                <a:latin typeface="Nunito Black" panose="00000A00000000000000" pitchFamily="2" charset="0"/>
              </a:rPr>
              <a:t>Rùa xin ông tha chết và hứa mách ông cách làm nhà ở. Nghe hay hay, ông liền cởi trói cho Rùa. Rùa gầy từ từ đứng dậy và nói:</a:t>
            </a:r>
          </a:p>
          <a:p>
            <a:pPr algn="just"/>
            <a:r>
              <a:rPr lang="en-US" sz="2800" b="0" i="0">
                <a:solidFill>
                  <a:srgbClr val="002060"/>
                </a:solidFill>
                <a:effectLst/>
                <a:latin typeface="Nunito Black" panose="00000A00000000000000" pitchFamily="2" charset="0"/>
              </a:rPr>
              <a:t>	</a:t>
            </a:r>
            <a:r>
              <a:rPr lang="vi-VN" sz="2800" b="0" i="0">
                <a:solidFill>
                  <a:srgbClr val="002060"/>
                </a:solidFill>
                <a:effectLst/>
                <a:latin typeface="Nunito Black" panose="00000A00000000000000" pitchFamily="2" charset="0"/>
              </a:rPr>
              <a:t>− Ông là người sáng dạ. Ông nhìn xem: Toàn thân tôi là một ngôi nhà đấy!</a:t>
            </a:r>
          </a:p>
          <a:p>
            <a:pPr algn="just"/>
            <a:r>
              <a:rPr lang="vi-VN" sz="2800" b="0" i="0">
                <a:solidFill>
                  <a:srgbClr val="002060"/>
                </a:solidFill>
                <a:effectLst/>
                <a:latin typeface="Nunito Black" panose="00000A00000000000000" pitchFamily="2" charset="0"/>
              </a:rPr>
              <a:t>Ông Cài ngắm nhìn hồi lâu, hình dung một ngôi nhà trong đầu, rồi nói:</a:t>
            </a:r>
          </a:p>
          <a:p>
            <a:pPr algn="just"/>
            <a:r>
              <a:rPr lang="en-US" sz="2800" b="0" i="0">
                <a:solidFill>
                  <a:srgbClr val="002060"/>
                </a:solidFill>
                <a:effectLst/>
                <a:latin typeface="Nunito Black" panose="00000A00000000000000" pitchFamily="2" charset="0"/>
              </a:rPr>
              <a:t>	</a:t>
            </a:r>
            <a:r>
              <a:rPr lang="vi-VN" sz="2800" b="0" i="0">
                <a:solidFill>
                  <a:srgbClr val="002060"/>
                </a:solidFill>
                <a:effectLst/>
                <a:latin typeface="Nunito Black" panose="00000A00000000000000" pitchFamily="2" charset="0"/>
              </a:rPr>
              <a:t>− Bốn chân Rùa là bốn cái cột. Mu Rùa là mái nhà. Miệng Rùa là lối vào nhà. Hai mắt Rùa là hai cửa sổ. Có phải thế không?</a:t>
            </a:r>
          </a:p>
          <a:p>
            <a:pPr algn="just"/>
            <a:r>
              <a:rPr lang="vi-VN" sz="2800" b="0" i="0">
                <a:solidFill>
                  <a:srgbClr val="002060"/>
                </a:solidFill>
                <a:effectLst/>
                <a:latin typeface="Nunito Black" panose="00000A00000000000000" pitchFamily="2" charset="0"/>
              </a:rPr>
              <a:t>Rùa gật đầu khen và xin được về với họ hàng. Từ đó con người có nhà sàn để ở, tránh được mưa nắng.</a:t>
            </a:r>
          </a:p>
        </p:txBody>
      </p:sp>
      <p:sp>
        <p:nvSpPr>
          <p:cNvPr id="9" name="TextBox 8">
            <a:extLst>
              <a:ext uri="{FF2B5EF4-FFF2-40B4-BE49-F238E27FC236}">
                <a16:creationId xmlns:a16="http://schemas.microsoft.com/office/drawing/2014/main" id="{FB9B47A4-CC44-B74A-F06E-20F5720486BA}"/>
              </a:ext>
            </a:extLst>
          </p:cNvPr>
          <p:cNvSpPr txBox="1"/>
          <p:nvPr/>
        </p:nvSpPr>
        <p:spPr>
          <a:xfrm>
            <a:off x="1866897" y="7826201"/>
            <a:ext cx="13033897" cy="584775"/>
          </a:xfrm>
          <a:prstGeom prst="rect">
            <a:avLst/>
          </a:prstGeom>
          <a:noFill/>
        </p:spPr>
        <p:txBody>
          <a:bodyPr wrap="square" rtlCol="0">
            <a:spAutoFit/>
          </a:bodyPr>
          <a:lstStyle/>
          <a:p>
            <a:pPr algn="l"/>
            <a:r>
              <a:rPr lang="en-US" sz="3200" b="1" i="0">
                <a:effectLst/>
                <a:latin typeface="Nunito Black" panose="00000A00000000000000" pitchFamily="2" charset="0"/>
              </a:rPr>
              <a:t>Câu 3</a:t>
            </a:r>
            <a:r>
              <a:rPr lang="en-US" sz="3200">
                <a:latin typeface="Nunito Black" panose="00000A00000000000000" pitchFamily="2" charset="0"/>
              </a:rPr>
              <a:t>: </a:t>
            </a:r>
            <a:r>
              <a:rPr lang="en-US" sz="3200" b="1" i="0">
                <a:effectLst/>
                <a:latin typeface="Nunito Black" panose="00000A00000000000000" pitchFamily="2" charset="0"/>
              </a:rPr>
              <a:t>Kể lại từng đoạn của câu chuyện theo tranh.</a:t>
            </a:r>
            <a:endParaRPr lang="en-US" sz="3200" b="0" i="0">
              <a:effectLst/>
              <a:latin typeface="Nunito Black" panose="00000A00000000000000" pitchFamily="2" charset="0"/>
            </a:endParaRPr>
          </a:p>
        </p:txBody>
      </p:sp>
    </p:spTree>
    <p:extLst>
      <p:ext uri="{BB962C8B-B14F-4D97-AF65-F5344CB8AC3E}">
        <p14:creationId xmlns:p14="http://schemas.microsoft.com/office/powerpoint/2010/main" val="283998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11"/>
          <a:srcRect/>
          <a:stretch>
            <a:fillRect/>
          </a:stretch>
        </p:blipFill>
        <p:spPr>
          <a:xfrm>
            <a:off x="15853765" y="8065718"/>
            <a:ext cx="2423447" cy="2293187"/>
          </a:xfrm>
          <a:prstGeom prst="rect">
            <a:avLst/>
          </a:prstGeom>
        </p:spPr>
      </p:pic>
      <p:pic>
        <p:nvPicPr>
          <p:cNvPr id="7" name="Picture 6">
            <a:extLst>
              <a:ext uri="{FF2B5EF4-FFF2-40B4-BE49-F238E27FC236}">
                <a16:creationId xmlns:a16="http://schemas.microsoft.com/office/drawing/2014/main" id="{6F58CCE9-E3FB-0B80-4A83-7FCFEBB2F061}"/>
              </a:ext>
            </a:extLst>
          </p:cNvPr>
          <p:cNvPicPr>
            <a:picLocks noChangeAspect="1"/>
          </p:cNvPicPr>
          <p:nvPr/>
        </p:nvPicPr>
        <p:blipFill rotWithShape="1">
          <a:blip r:embed="rId12"/>
          <a:srcRect r="51249"/>
          <a:stretch/>
        </p:blipFill>
        <p:spPr>
          <a:xfrm>
            <a:off x="1752716" y="1220623"/>
            <a:ext cx="8212146" cy="8153400"/>
          </a:xfrm>
          <a:prstGeom prst="rect">
            <a:avLst/>
          </a:prstGeom>
          <a:ln>
            <a:noFill/>
          </a:ln>
          <a:effectLst>
            <a:softEdge rad="112500"/>
          </a:effectLst>
        </p:spPr>
      </p:pic>
      <p:sp>
        <p:nvSpPr>
          <p:cNvPr id="8" name="TextBox 7">
            <a:extLst>
              <a:ext uri="{FF2B5EF4-FFF2-40B4-BE49-F238E27FC236}">
                <a16:creationId xmlns:a16="http://schemas.microsoft.com/office/drawing/2014/main" id="{D6F3EA40-FE44-5BC8-B47C-18832C9FB41B}"/>
              </a:ext>
            </a:extLst>
          </p:cNvPr>
          <p:cNvSpPr txBox="1"/>
          <p:nvPr/>
        </p:nvSpPr>
        <p:spPr>
          <a:xfrm>
            <a:off x="10810147" y="2998322"/>
            <a:ext cx="6411289" cy="2554545"/>
          </a:xfrm>
          <a:prstGeom prst="rect">
            <a:avLst/>
          </a:prstGeom>
          <a:noFill/>
        </p:spPr>
        <p:txBody>
          <a:bodyPr wrap="square" rtlCol="0">
            <a:spAutoFit/>
          </a:bodyPr>
          <a:lstStyle/>
          <a:p>
            <a:pPr algn="just"/>
            <a:r>
              <a:rPr lang="vi-VN" sz="3200" b="0" i="0">
                <a:solidFill>
                  <a:srgbClr val="FF0000"/>
                </a:solidFill>
                <a:effectLst/>
                <a:latin typeface="Nunito Black" panose="00000A00000000000000" pitchFamily="2" charset="0"/>
              </a:rPr>
              <a:t>Đoạn 1 – Tranh 1:</a:t>
            </a:r>
          </a:p>
          <a:p>
            <a:pPr algn="just"/>
            <a:r>
              <a:rPr lang="en-US" sz="3200" b="0" i="0">
                <a:solidFill>
                  <a:srgbClr val="000000"/>
                </a:solidFill>
                <a:effectLst/>
                <a:latin typeface="Nunito Black" panose="00000A00000000000000" pitchFamily="2" charset="0"/>
              </a:rPr>
              <a:t>	</a:t>
            </a:r>
            <a:r>
              <a:rPr lang="vi-VN" sz="3200" b="0" i="0">
                <a:solidFill>
                  <a:srgbClr val="000000"/>
                </a:solidFill>
                <a:effectLst/>
                <a:latin typeface="Nunito Black" panose="00000A00000000000000" pitchFamily="2" charset="0"/>
              </a:rPr>
              <a:t>Ngày xưa, người ta chưa biết làm nhà, phải ở trong hang đá, chưa có làng mạc, thành phố như bây giờ.</a:t>
            </a:r>
          </a:p>
        </p:txBody>
      </p:sp>
    </p:spTree>
    <p:extLst>
      <p:ext uri="{BB962C8B-B14F-4D97-AF65-F5344CB8AC3E}">
        <p14:creationId xmlns:p14="http://schemas.microsoft.com/office/powerpoint/2010/main" val="161246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11"/>
          <a:srcRect/>
          <a:stretch>
            <a:fillRect/>
          </a:stretch>
        </p:blipFill>
        <p:spPr>
          <a:xfrm>
            <a:off x="15853765" y="8065718"/>
            <a:ext cx="2423447" cy="2293187"/>
          </a:xfrm>
          <a:prstGeom prst="rect">
            <a:avLst/>
          </a:prstGeom>
        </p:spPr>
      </p:pic>
      <p:pic>
        <p:nvPicPr>
          <p:cNvPr id="7" name="Picture 6">
            <a:extLst>
              <a:ext uri="{FF2B5EF4-FFF2-40B4-BE49-F238E27FC236}">
                <a16:creationId xmlns:a16="http://schemas.microsoft.com/office/drawing/2014/main" id="{866DC8E1-DE3A-BA64-D7B6-FAD59E304B8A}"/>
              </a:ext>
            </a:extLst>
          </p:cNvPr>
          <p:cNvPicPr>
            <a:picLocks noChangeAspect="1"/>
          </p:cNvPicPr>
          <p:nvPr/>
        </p:nvPicPr>
        <p:blipFill rotWithShape="1">
          <a:blip r:embed="rId12"/>
          <a:srcRect l="51629"/>
          <a:stretch/>
        </p:blipFill>
        <p:spPr>
          <a:xfrm>
            <a:off x="9365153" y="1588853"/>
            <a:ext cx="7172385" cy="7091849"/>
          </a:xfrm>
          <a:prstGeom prst="rect">
            <a:avLst/>
          </a:prstGeom>
        </p:spPr>
      </p:pic>
      <p:sp>
        <p:nvSpPr>
          <p:cNvPr id="8" name="TextBox 7">
            <a:extLst>
              <a:ext uri="{FF2B5EF4-FFF2-40B4-BE49-F238E27FC236}">
                <a16:creationId xmlns:a16="http://schemas.microsoft.com/office/drawing/2014/main" id="{CAC243A3-6396-41D8-5CD1-2F502FFFF1E6}"/>
              </a:ext>
            </a:extLst>
          </p:cNvPr>
          <p:cNvSpPr txBox="1"/>
          <p:nvPr/>
        </p:nvSpPr>
        <p:spPr>
          <a:xfrm>
            <a:off x="1866897" y="1713071"/>
            <a:ext cx="7051546" cy="7478970"/>
          </a:xfrm>
          <a:prstGeom prst="rect">
            <a:avLst/>
          </a:prstGeom>
          <a:noFill/>
        </p:spPr>
        <p:txBody>
          <a:bodyPr wrap="square" rtlCol="0">
            <a:spAutoFit/>
          </a:bodyPr>
          <a:lstStyle/>
          <a:p>
            <a:pPr algn="just"/>
            <a:r>
              <a:rPr lang="vi-VN" sz="3200" b="0" i="0">
                <a:solidFill>
                  <a:srgbClr val="FF0000"/>
                </a:solidFill>
                <a:effectLst/>
                <a:latin typeface="Nunito Black" panose="00000A00000000000000" pitchFamily="2" charset="0"/>
              </a:rPr>
              <a:t>Đoạn 2 – Tranh 2:</a:t>
            </a:r>
          </a:p>
          <a:p>
            <a:pPr algn="just"/>
            <a:r>
              <a:rPr lang="en-US" sz="3200" b="0" i="0">
                <a:solidFill>
                  <a:srgbClr val="000000"/>
                </a:solidFill>
                <a:effectLst/>
                <a:latin typeface="Nunito Black" panose="00000A00000000000000" pitchFamily="2" charset="0"/>
              </a:rPr>
              <a:t>	</a:t>
            </a:r>
            <a:r>
              <a:rPr lang="vi-VN" sz="3200" b="0" i="0">
                <a:solidFill>
                  <a:srgbClr val="000000"/>
                </a:solidFill>
                <a:effectLst/>
                <a:latin typeface="Nunito Black" panose="00000A00000000000000" pitchFamily="2" charset="0"/>
              </a:rPr>
              <a:t>Ở một vùng nọ, có một ông tên là Cài làm lụng vất vả mà vẫn đói, vì thú rừng phá hoại nương rẫy. Ông Cài đặt bẫy bắt thú rừng. Lần ấy, ông bắt được một chú Rùa gầy. Ông định đem về ăn thịt cho bõ tức.</a:t>
            </a:r>
          </a:p>
          <a:p>
            <a:pPr algn="just"/>
            <a:r>
              <a:rPr lang="en-US" sz="3200" b="0" i="0">
                <a:solidFill>
                  <a:srgbClr val="000000"/>
                </a:solidFill>
                <a:effectLst/>
                <a:latin typeface="Nunito Black" panose="00000A00000000000000" pitchFamily="2" charset="0"/>
              </a:rPr>
              <a:t>	</a:t>
            </a:r>
            <a:r>
              <a:rPr lang="vi-VN" sz="3200" b="0" i="0">
                <a:solidFill>
                  <a:srgbClr val="000000"/>
                </a:solidFill>
                <a:effectLst/>
                <a:latin typeface="Nunito Black" panose="00000A00000000000000" pitchFamily="2" charset="0"/>
              </a:rPr>
              <a:t>Rùa xin ông tha chết và hứa mách ông cách làm nhà ở. Nghe hay hay, ông liền cởi trói cho Rùa. Rùa gầy từ từ đứng dậy và nói:</a:t>
            </a:r>
          </a:p>
          <a:p>
            <a:pPr algn="just"/>
            <a:r>
              <a:rPr lang="en-US" sz="3200" b="0" i="0">
                <a:solidFill>
                  <a:srgbClr val="000000"/>
                </a:solidFill>
                <a:effectLst/>
                <a:latin typeface="Nunito Black" panose="00000A00000000000000" pitchFamily="2" charset="0"/>
              </a:rPr>
              <a:t>	</a:t>
            </a:r>
            <a:r>
              <a:rPr lang="vi-VN" sz="3200" b="0" i="0">
                <a:solidFill>
                  <a:srgbClr val="000000"/>
                </a:solidFill>
                <a:effectLst/>
                <a:latin typeface="Nunito Black" panose="00000A00000000000000" pitchFamily="2" charset="0"/>
              </a:rPr>
              <a:t>− Ông là người sáng dạ. Ông nhìn xem: Toàn thân tôi là một ngôi nhà đấy!</a:t>
            </a:r>
          </a:p>
        </p:txBody>
      </p:sp>
    </p:spTree>
    <p:extLst>
      <p:ext uri="{BB962C8B-B14F-4D97-AF65-F5344CB8AC3E}">
        <p14:creationId xmlns:p14="http://schemas.microsoft.com/office/powerpoint/2010/main" val="361105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11"/>
          <a:srcRect/>
          <a:stretch>
            <a:fillRect/>
          </a:stretch>
        </p:blipFill>
        <p:spPr>
          <a:xfrm>
            <a:off x="15853765" y="8065718"/>
            <a:ext cx="2423447" cy="2293187"/>
          </a:xfrm>
          <a:prstGeom prst="rect">
            <a:avLst/>
          </a:prstGeom>
        </p:spPr>
      </p:pic>
      <p:pic>
        <p:nvPicPr>
          <p:cNvPr id="7" name="Picture 6">
            <a:extLst>
              <a:ext uri="{FF2B5EF4-FFF2-40B4-BE49-F238E27FC236}">
                <a16:creationId xmlns:a16="http://schemas.microsoft.com/office/drawing/2014/main" id="{A1B34A74-E8C8-252B-3E19-44347EA3B2FA}"/>
              </a:ext>
            </a:extLst>
          </p:cNvPr>
          <p:cNvPicPr>
            <a:picLocks noChangeAspect="1"/>
          </p:cNvPicPr>
          <p:nvPr/>
        </p:nvPicPr>
        <p:blipFill rotWithShape="1">
          <a:blip r:embed="rId12"/>
          <a:srcRect r="53144"/>
          <a:stretch/>
        </p:blipFill>
        <p:spPr>
          <a:xfrm>
            <a:off x="1295400" y="644852"/>
            <a:ext cx="7349596" cy="7420866"/>
          </a:xfrm>
          <a:prstGeom prst="rect">
            <a:avLst/>
          </a:prstGeom>
          <a:ln>
            <a:noFill/>
          </a:ln>
          <a:effectLst>
            <a:softEdge rad="112500"/>
          </a:effectLst>
        </p:spPr>
      </p:pic>
      <p:sp>
        <p:nvSpPr>
          <p:cNvPr id="8" name="TextBox 7">
            <a:extLst>
              <a:ext uri="{FF2B5EF4-FFF2-40B4-BE49-F238E27FC236}">
                <a16:creationId xmlns:a16="http://schemas.microsoft.com/office/drawing/2014/main" id="{FCD59A04-06A1-6D9A-B797-96935F1E07E8}"/>
              </a:ext>
            </a:extLst>
          </p:cNvPr>
          <p:cNvSpPr txBox="1"/>
          <p:nvPr/>
        </p:nvSpPr>
        <p:spPr>
          <a:xfrm>
            <a:off x="9664555" y="1713071"/>
            <a:ext cx="6175897" cy="4524315"/>
          </a:xfrm>
          <a:prstGeom prst="rect">
            <a:avLst/>
          </a:prstGeom>
          <a:noFill/>
        </p:spPr>
        <p:txBody>
          <a:bodyPr wrap="square" rtlCol="0">
            <a:spAutoFit/>
          </a:bodyPr>
          <a:lstStyle/>
          <a:p>
            <a:pPr algn="just"/>
            <a:r>
              <a:rPr lang="en-US" sz="3200" b="0" i="0">
                <a:solidFill>
                  <a:srgbClr val="FF0000"/>
                </a:solidFill>
                <a:effectLst/>
                <a:latin typeface="Nunito Black" panose="00000A00000000000000" pitchFamily="2" charset="0"/>
              </a:rPr>
              <a:t>Đoạn 3 – Tranh 3:</a:t>
            </a:r>
          </a:p>
          <a:p>
            <a:pPr algn="just"/>
            <a:r>
              <a:rPr lang="en-US" sz="3200" b="0" i="0">
                <a:solidFill>
                  <a:srgbClr val="000000"/>
                </a:solidFill>
                <a:effectLst/>
                <a:latin typeface="Nunito Black" panose="00000A00000000000000" pitchFamily="2" charset="0"/>
              </a:rPr>
              <a:t>	Ông Cài ngắm nhìn hồi lâu, hình dung một ngôi nhà trong đầu, rồi nói:</a:t>
            </a:r>
          </a:p>
          <a:p>
            <a:pPr algn="just"/>
            <a:r>
              <a:rPr lang="en-US" sz="3200" b="0" i="0">
                <a:solidFill>
                  <a:srgbClr val="000000"/>
                </a:solidFill>
                <a:effectLst/>
                <a:latin typeface="Nunito Black" panose="00000A00000000000000" pitchFamily="2" charset="0"/>
              </a:rPr>
              <a:t>	− Bốn chân Rùa là bốn cái cột. Mu Rùa là mái nhà. Miệng Rùa là lối vào nhà. Hai mắt Rùa là hai cửa sổ. Có phải thế không?</a:t>
            </a:r>
          </a:p>
        </p:txBody>
      </p:sp>
    </p:spTree>
    <p:extLst>
      <p:ext uri="{BB962C8B-B14F-4D97-AF65-F5344CB8AC3E}">
        <p14:creationId xmlns:p14="http://schemas.microsoft.com/office/powerpoint/2010/main" val="115531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11"/>
          <a:srcRect/>
          <a:stretch>
            <a:fillRect/>
          </a:stretch>
        </p:blipFill>
        <p:spPr>
          <a:xfrm>
            <a:off x="15853765" y="8065718"/>
            <a:ext cx="2423447" cy="2293187"/>
          </a:xfrm>
          <a:prstGeom prst="rect">
            <a:avLst/>
          </a:prstGeom>
        </p:spPr>
      </p:pic>
      <p:pic>
        <p:nvPicPr>
          <p:cNvPr id="7" name="Picture 6">
            <a:extLst>
              <a:ext uri="{FF2B5EF4-FFF2-40B4-BE49-F238E27FC236}">
                <a16:creationId xmlns:a16="http://schemas.microsoft.com/office/drawing/2014/main" id="{13BAE7C1-F22A-5B4A-EE43-719863C576A6}"/>
              </a:ext>
            </a:extLst>
          </p:cNvPr>
          <p:cNvPicPr>
            <a:picLocks noChangeAspect="1"/>
          </p:cNvPicPr>
          <p:nvPr/>
        </p:nvPicPr>
        <p:blipFill rotWithShape="1">
          <a:blip r:embed="rId12"/>
          <a:srcRect l="51701"/>
          <a:stretch/>
        </p:blipFill>
        <p:spPr>
          <a:xfrm>
            <a:off x="9171601" y="952500"/>
            <a:ext cx="7263472" cy="7620000"/>
          </a:xfrm>
          <a:prstGeom prst="rect">
            <a:avLst/>
          </a:prstGeom>
        </p:spPr>
      </p:pic>
      <p:sp>
        <p:nvSpPr>
          <p:cNvPr id="8" name="TextBox 7">
            <a:extLst>
              <a:ext uri="{FF2B5EF4-FFF2-40B4-BE49-F238E27FC236}">
                <a16:creationId xmlns:a16="http://schemas.microsoft.com/office/drawing/2014/main" id="{B073FB16-A638-8529-1F20-C22815EF6714}"/>
              </a:ext>
            </a:extLst>
          </p:cNvPr>
          <p:cNvSpPr txBox="1"/>
          <p:nvPr/>
        </p:nvSpPr>
        <p:spPr>
          <a:xfrm>
            <a:off x="1194901" y="2409513"/>
            <a:ext cx="7086600" cy="2554545"/>
          </a:xfrm>
          <a:prstGeom prst="rect">
            <a:avLst/>
          </a:prstGeom>
          <a:noFill/>
        </p:spPr>
        <p:txBody>
          <a:bodyPr wrap="square" rtlCol="0">
            <a:spAutoFit/>
          </a:bodyPr>
          <a:lstStyle/>
          <a:p>
            <a:pPr algn="just"/>
            <a:r>
              <a:rPr lang="vi-VN" sz="3200" b="0" i="0">
                <a:solidFill>
                  <a:srgbClr val="FF0000"/>
                </a:solidFill>
                <a:effectLst/>
                <a:latin typeface="Nunito Black" panose="00000A00000000000000" pitchFamily="2" charset="0"/>
              </a:rPr>
              <a:t>Đoạn 4 – Tranh 4:</a:t>
            </a:r>
          </a:p>
          <a:p>
            <a:pPr algn="just"/>
            <a:r>
              <a:rPr lang="vi-VN" sz="3200" b="0" i="0">
                <a:solidFill>
                  <a:srgbClr val="000000"/>
                </a:solidFill>
                <a:effectLst/>
                <a:latin typeface="Nunito Black" panose="00000A00000000000000" pitchFamily="2" charset="0"/>
              </a:rPr>
              <a:t>Rùa gật đầu khen và xin được về với họ hàng. Từ đó con người có nhà sàn để ở, tránh được mưa nắng.</a:t>
            </a:r>
          </a:p>
        </p:txBody>
      </p:sp>
    </p:spTree>
    <p:extLst>
      <p:ext uri="{BB962C8B-B14F-4D97-AF65-F5344CB8AC3E}">
        <p14:creationId xmlns:p14="http://schemas.microsoft.com/office/powerpoint/2010/main" val="65300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2BBE915C-1B83-7CE4-2BCB-6691BC2F7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424" r="9091" b="11441"/>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Shape 11" descr="&quot;&quot;">
            <a:extLst>
              <a:ext uri="{FF2B5EF4-FFF2-40B4-BE49-F238E27FC236}">
                <a16:creationId xmlns:a16="http://schemas.microsoft.com/office/drawing/2014/main" id="{6E4CB33B-78F0-1578-481C-FBC6793C7E5B}"/>
              </a:ext>
            </a:extLst>
          </p:cNvPr>
          <p:cNvSpPr>
            <a:spLocks noGrp="1" noRot="1" noChangeAspect="1" noMove="1" noResize="1" noEditPoints="1" noAdjustHandles="1" noChangeArrowheads="1" noChangeShapeType="1" noTextEdit="1"/>
          </p:cNvSpPr>
          <p:nvPr/>
        </p:nvSpPr>
        <p:spPr>
          <a:xfrm>
            <a:off x="0" y="-2382"/>
            <a:ext cx="8412957" cy="8760620"/>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5">
              <a:defRPr/>
            </a:pPr>
            <a:endParaRPr lang="en-US">
              <a:solidFill>
                <a:prstClr val="white"/>
              </a:solidFill>
              <a:latin typeface="Calibri"/>
            </a:endParaRPr>
          </a:p>
        </p:txBody>
      </p:sp>
      <p:sp>
        <p:nvSpPr>
          <p:cNvPr id="14" name="Freeform: Shape 13" descr="&quot;&quot;">
            <a:extLst>
              <a:ext uri="{FF2B5EF4-FFF2-40B4-BE49-F238E27FC236}">
                <a16:creationId xmlns:a16="http://schemas.microsoft.com/office/drawing/2014/main" id="{B6ECF724-05C2-E0F6-5F61-21583B25103A}"/>
              </a:ext>
            </a:extLst>
          </p:cNvPr>
          <p:cNvSpPr>
            <a:spLocks noGrp="1" noRot="1" noChangeAspect="1" noMove="1" noResize="1" noEditPoints="1" noAdjustHandles="1" noChangeArrowheads="1" noChangeShapeType="1" noTextEdit="1"/>
          </p:cNvSpPr>
          <p:nvPr/>
        </p:nvSpPr>
        <p:spPr>
          <a:xfrm>
            <a:off x="-2382" y="1"/>
            <a:ext cx="8160545" cy="8482013"/>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5">
              <a:defRPr/>
            </a:pPr>
            <a:endParaRPr lang="en-US" dirty="0">
              <a:solidFill>
                <a:prstClr val="white"/>
              </a:solidFill>
              <a:latin typeface="Calibri"/>
            </a:endParaRPr>
          </a:p>
        </p:txBody>
      </p:sp>
      <p:sp>
        <p:nvSpPr>
          <p:cNvPr id="7173" name="TextBox 2">
            <a:extLst>
              <a:ext uri="{FF2B5EF4-FFF2-40B4-BE49-F238E27FC236}">
                <a16:creationId xmlns:a16="http://schemas.microsoft.com/office/drawing/2014/main" id="{7FF473AA-7ECD-7732-83B7-381E296A650D}"/>
              </a:ext>
            </a:extLst>
          </p:cNvPr>
          <p:cNvSpPr txBox="1">
            <a:spLocks noChangeArrowheads="1"/>
          </p:cNvSpPr>
          <p:nvPr/>
        </p:nvSpPr>
        <p:spPr bwMode="auto">
          <a:xfrm>
            <a:off x="-930902" y="1828909"/>
            <a:ext cx="906780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defTabSz="609600">
              <a:spcBef>
                <a:spcPct val="2000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09600">
              <a:spcBef>
                <a:spcPct val="20000"/>
              </a:spcBef>
              <a:buFont typeface="Arial" panose="020B0604020202020204" pitchFamily="34" charset="0"/>
              <a:buChar char="–"/>
              <a:defRPr>
                <a:solidFill>
                  <a:schemeClr val="tx1"/>
                </a:solidFill>
                <a:latin typeface="Calibri" panose="020F0502020204030204" pitchFamily="34" charset="0"/>
              </a:defRPr>
            </a:lvl2pPr>
            <a:lvl3pPr marL="1143000" indent="-228600" defTabSz="609600">
              <a:spcBef>
                <a:spcPct val="20000"/>
              </a:spcBef>
              <a:buFont typeface="Arial" panose="020B0604020202020204" pitchFamily="34" charset="0"/>
              <a:buChar char="•"/>
              <a:defRPr sz="1600">
                <a:solidFill>
                  <a:schemeClr val="tx1"/>
                </a:solidFill>
                <a:latin typeface="Calibri" panose="020F0502020204030204" pitchFamily="34" charset="0"/>
              </a:defRPr>
            </a:lvl3pPr>
            <a:lvl4pPr marL="1600200" indent="-228600" defTabSz="609600">
              <a:spcBef>
                <a:spcPct val="20000"/>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09600">
              <a:spcBef>
                <a:spcPct val="20000"/>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defTabSz="914400" fontAlgn="base">
              <a:lnSpc>
                <a:spcPct val="90000"/>
              </a:lnSpc>
              <a:spcBef>
                <a:spcPct val="0"/>
              </a:spcBef>
              <a:spcAft>
                <a:spcPts val="600"/>
              </a:spcAft>
              <a:buNone/>
            </a:pPr>
            <a:r>
              <a:rPr lang="en-US" altLang="en-US" sz="5400">
                <a:solidFill>
                  <a:srgbClr val="FF0000"/>
                </a:solidFill>
                <a:latin typeface="Nunito Black" panose="00000A00000000000000" pitchFamily="2" charset="0"/>
              </a:rPr>
              <a:t>VIẾT</a:t>
            </a:r>
          </a:p>
          <a:p>
            <a:pPr algn="ctr" defTabSz="914400" fontAlgn="base">
              <a:lnSpc>
                <a:spcPct val="90000"/>
              </a:lnSpc>
              <a:spcBef>
                <a:spcPct val="0"/>
              </a:spcBef>
              <a:spcAft>
                <a:spcPts val="600"/>
              </a:spcAft>
              <a:buNone/>
            </a:pPr>
            <a:r>
              <a:rPr lang="en-US" altLang="en-US" sz="5400">
                <a:solidFill>
                  <a:srgbClr val="FF0000"/>
                </a:solidFill>
                <a:latin typeface="Nunito Black" panose="00000A00000000000000" pitchFamily="2" charset="0"/>
              </a:rPr>
              <a:t>NGHE VIẾT: ĐỒ ĐẠC TRONG NHÀ</a:t>
            </a:r>
          </a:p>
        </p:txBody>
      </p:sp>
    </p:spTree>
    <p:extLst>
      <p:ext uri="{BB962C8B-B14F-4D97-AF65-F5344CB8AC3E}">
        <p14:creationId xmlns:p14="http://schemas.microsoft.com/office/powerpoint/2010/main" val="2204363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9974"/>
          <a:stretch>
            <a:fillRect/>
          </a:stretch>
        </p:blipFill>
        <p:spPr>
          <a:xfrm>
            <a:off x="0" y="0"/>
            <a:ext cx="18288000" cy="10287000"/>
          </a:xfrm>
          <a:prstGeom prst="rect">
            <a:avLst/>
          </a:prstGeom>
        </p:spPr>
      </p:pic>
      <p:sp>
        <p:nvSpPr>
          <p:cNvPr id="9" name="Title 1"/>
          <p:cNvSpPr txBox="1">
            <a:spLocks/>
          </p:cNvSpPr>
          <p:nvPr/>
        </p:nvSpPr>
        <p:spPr>
          <a:xfrm>
            <a:off x="1905000" y="3800093"/>
            <a:ext cx="13844476" cy="1515291"/>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smtClean="0">
                <a:solidFill>
                  <a:srgbClr val="0070C0"/>
                </a:solidFill>
                <a:latin typeface="Times New Roman" panose="02020603050405020304" pitchFamily="18" charset="0"/>
                <a:cs typeface="Times New Roman" panose="02020603050405020304" pitchFamily="18" charset="0"/>
                <a:sym typeface="+mn-ea"/>
              </a:rPr>
              <a:t>ĐỌC: NGƯỠNG CỬA</a:t>
            </a:r>
            <a:endParaRPr lang="en-US" altLang="vi-VN" sz="5400" b="1" dirty="0">
              <a:solidFill>
                <a:srgbClr val="0070C0"/>
              </a:solidFill>
              <a:latin typeface="Times New Roman" panose="02020603050405020304" pitchFamily="18" charset="0"/>
              <a:cs typeface="Times New Roman" panose="02020603050405020304" pitchFamily="18" charset="0"/>
              <a:sym typeface="+mn-ea"/>
            </a:endParaRPr>
          </a:p>
        </p:txBody>
      </p:sp>
      <p:sp>
        <p:nvSpPr>
          <p:cNvPr id="10" name="TextBox 9"/>
          <p:cNvSpPr txBox="1"/>
          <p:nvPr/>
        </p:nvSpPr>
        <p:spPr>
          <a:xfrm>
            <a:off x="6934200" y="2654270"/>
            <a:ext cx="4953000" cy="923330"/>
          </a:xfrm>
          <a:prstGeom prst="rect">
            <a:avLst/>
          </a:prstGeom>
          <a:noFill/>
        </p:spPr>
        <p:txBody>
          <a:bodyPr wrap="square" rtlCol="0">
            <a:spAutoFit/>
          </a:bodyPr>
          <a:lstStyle/>
          <a:p>
            <a:r>
              <a:rPr lang="en-US" sz="5400" b="1" dirty="0" err="1">
                <a:latin typeface="Times New Roman" panose="02020603050405020304" pitchFamily="18" charset="0"/>
                <a:cs typeface="Times New Roman" panose="02020603050405020304" pitchFamily="18" charset="0"/>
              </a:rPr>
              <a:t>Tiếng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Việt</a:t>
            </a:r>
            <a:endParaRPr lang="en-US" sz="54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9677400" y="4557738"/>
            <a:ext cx="5943600" cy="923330"/>
          </a:xfrm>
          <a:prstGeom prst="rect">
            <a:avLst/>
          </a:prstGeom>
          <a:no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a:t>
            </a:r>
            <a:r>
              <a:rPr lang="en-US" sz="5400" b="1" dirty="0" err="1" smtClean="0">
                <a:latin typeface="Times New Roman" panose="02020603050405020304" pitchFamily="18" charset="0"/>
                <a:cs typeface="Times New Roman" panose="02020603050405020304" pitchFamily="18" charset="0"/>
              </a:rPr>
              <a:t>Vũ</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Quần</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Phương</a:t>
            </a:r>
            <a:r>
              <a:rPr lang="en-US" sz="5400" b="1" dirty="0" smtClean="0">
                <a:latin typeface="Times New Roman" panose="02020603050405020304" pitchFamily="18" charset="0"/>
                <a:cs typeface="Times New Roman" panose="02020603050405020304" pitchFamily="18" charset="0"/>
              </a:rPr>
              <a:t>)</a:t>
            </a:r>
            <a:endParaRPr lang="en-US"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46894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678F8AE-C17E-CA6F-DD9A-15B669261C32}"/>
              </a:ext>
            </a:extLst>
          </p:cNvPr>
          <p:cNvSpPr>
            <a:spLocks noGrp="1" noRot="1" noMove="1" noResize="1" noEditPoints="1" noAdjustHandles="1" noChangeArrowheads="1" noChangeShapeType="1"/>
          </p:cNvSpPr>
          <p:nvPr/>
        </p:nvSpPr>
        <p:spPr>
          <a:xfrm>
            <a:off x="304800" y="359570"/>
            <a:ext cx="17602200" cy="958453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defTabSz="914445">
              <a:defRPr/>
            </a:pPr>
            <a:endParaRPr lang="en-US">
              <a:solidFill>
                <a:prstClr val="black"/>
              </a:solidFill>
              <a:latin typeface="Calibri"/>
            </a:endParaRPr>
          </a:p>
        </p:txBody>
      </p:sp>
      <p:grpSp>
        <p:nvGrpSpPr>
          <p:cNvPr id="3075" name="Group 3">
            <a:extLst>
              <a:ext uri="{FF2B5EF4-FFF2-40B4-BE49-F238E27FC236}">
                <a16:creationId xmlns:a16="http://schemas.microsoft.com/office/drawing/2014/main" id="{0BBCBF6D-3CFE-53DE-BF54-A1CF7834E208}"/>
              </a:ext>
            </a:extLst>
          </p:cNvPr>
          <p:cNvGrpSpPr>
            <a:grpSpLocks/>
          </p:cNvGrpSpPr>
          <p:nvPr/>
        </p:nvGrpSpPr>
        <p:grpSpPr bwMode="auto">
          <a:xfrm>
            <a:off x="15849600" y="1733551"/>
            <a:ext cx="2133600" cy="2033588"/>
            <a:chOff x="0" y="0"/>
            <a:chExt cx="5299444" cy="5455915"/>
          </a:xfrm>
        </p:grpSpPr>
        <p:pic>
          <p:nvPicPr>
            <p:cNvPr id="3085" name="Picture 4">
              <a:extLst>
                <a:ext uri="{FF2B5EF4-FFF2-40B4-BE49-F238E27FC236}">
                  <a16:creationId xmlns:a16="http://schemas.microsoft.com/office/drawing/2014/main" id="{32D9BEA7-A1A2-CBC6-32F3-4439536BB7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49901">
              <a:off x="2685209" y="4159019"/>
              <a:ext cx="1141512" cy="107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5">
              <a:extLst>
                <a:ext uri="{FF2B5EF4-FFF2-40B4-BE49-F238E27FC236}">
                  <a16:creationId xmlns:a16="http://schemas.microsoft.com/office/drawing/2014/main" id="{DF9739F9-2B53-6091-CE0D-10A5783478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49901">
              <a:off x="100549" y="2619350"/>
              <a:ext cx="573710" cy="5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6">
              <a:extLst>
                <a:ext uri="{FF2B5EF4-FFF2-40B4-BE49-F238E27FC236}">
                  <a16:creationId xmlns:a16="http://schemas.microsoft.com/office/drawing/2014/main" id="{4987DA57-34E4-3C98-D76B-27DF636577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14447">
              <a:off x="1815771" y="574979"/>
              <a:ext cx="3182032" cy="212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3" descr="A picture containing diagram&#10;&#10;Description automatically generated">
            <a:extLst>
              <a:ext uri="{FF2B5EF4-FFF2-40B4-BE49-F238E27FC236}">
                <a16:creationId xmlns:a16="http://schemas.microsoft.com/office/drawing/2014/main" id="{3EAE9AF2-83BA-8B44-6989-CA157B5ED09C}"/>
              </a:ext>
            </a:extLst>
          </p:cNvPr>
          <p:cNvPicPr>
            <a:picLocks noChangeAspect="1"/>
          </p:cNvPicPr>
          <p:nvPr/>
        </p:nvPicPr>
        <p:blipFill>
          <a:blip r:embed="rId5" cstate="print"/>
          <a:stretch>
            <a:fillRect/>
          </a:stretch>
        </p:blipFill>
        <p:spPr>
          <a:xfrm>
            <a:off x="16507723" y="412070"/>
            <a:ext cx="1326629" cy="1321170"/>
          </a:xfrm>
          <a:prstGeom prst="ellipse">
            <a:avLst/>
          </a:prstGeom>
        </p:spPr>
      </p:pic>
      <p:pic>
        <p:nvPicPr>
          <p:cNvPr id="3077" name="Picture 2">
            <a:extLst>
              <a:ext uri="{FF2B5EF4-FFF2-40B4-BE49-F238E27FC236}">
                <a16:creationId xmlns:a16="http://schemas.microsoft.com/office/drawing/2014/main" id="{E6C951FC-F170-A499-9CDA-3967FD70F4E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97025">
            <a:off x="795338" y="9158288"/>
            <a:ext cx="645320" cy="43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2">
            <a:extLst>
              <a:ext uri="{FF2B5EF4-FFF2-40B4-BE49-F238E27FC236}">
                <a16:creationId xmlns:a16="http://schemas.microsoft.com/office/drawing/2014/main" id="{B5A07145-2DE2-C539-0F28-C21D56B75DD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900" y="7153276"/>
            <a:ext cx="2209800" cy="305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4">
            <a:extLst>
              <a:ext uri="{FF2B5EF4-FFF2-40B4-BE49-F238E27FC236}">
                <a16:creationId xmlns:a16="http://schemas.microsoft.com/office/drawing/2014/main" id="{47AAB30B-22AE-ABB8-CEBC-254E4DCBD4EB}"/>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854363" y="8065295"/>
            <a:ext cx="2421732" cy="229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Box 6">
            <a:extLst>
              <a:ext uri="{FF2B5EF4-FFF2-40B4-BE49-F238E27FC236}">
                <a16:creationId xmlns:a16="http://schemas.microsoft.com/office/drawing/2014/main" id="{13AB2CBD-0419-372D-3CB6-669CA9730FCA}"/>
              </a:ext>
            </a:extLst>
          </p:cNvPr>
          <p:cNvSpPr txBox="1">
            <a:spLocks noChangeArrowheads="1"/>
          </p:cNvSpPr>
          <p:nvPr/>
        </p:nvSpPr>
        <p:spPr bwMode="auto">
          <a:xfrm>
            <a:off x="1754983" y="1071563"/>
            <a:ext cx="14347031" cy="821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371600" fontAlgn="base">
              <a:spcBef>
                <a:spcPct val="0"/>
              </a:spcBef>
              <a:spcAft>
                <a:spcPct val="0"/>
              </a:spcAft>
            </a:pPr>
            <a:r>
              <a:rPr lang="vi-VN" altLang="en-US" sz="4800" b="1">
                <a:solidFill>
                  <a:srgbClr val="FF0000"/>
                </a:solidFill>
                <a:latin typeface="Nunito Black" panose="00000A00000000000000" pitchFamily="2" charset="0"/>
              </a:rPr>
              <a:t>Đồ đạc trong nhà</a:t>
            </a:r>
            <a:endParaRPr lang="vi-VN" altLang="en-US" sz="4800">
              <a:solidFill>
                <a:srgbClr val="FF0000"/>
              </a:solidFill>
              <a:latin typeface="Nunito Black" panose="00000A00000000000000" pitchFamily="2" charset="0"/>
            </a:endParaRPr>
          </a:p>
          <a:p>
            <a:pPr algn="ctr" defTabSz="1371600" fontAlgn="base">
              <a:spcBef>
                <a:spcPct val="0"/>
              </a:spcBef>
              <a:spcAft>
                <a:spcPct val="0"/>
              </a:spcAft>
            </a:pPr>
            <a:r>
              <a:rPr lang="vi-VN" altLang="en-US" sz="4800">
                <a:solidFill>
                  <a:srgbClr val="000000"/>
                </a:solidFill>
                <a:latin typeface="Nunito Black" panose="00000A00000000000000" pitchFamily="2" charset="0"/>
              </a:rPr>
              <a:t>(Trích)</a:t>
            </a:r>
          </a:p>
          <a:p>
            <a:pPr algn="ctr" defTabSz="1371600" fontAlgn="base">
              <a:spcBef>
                <a:spcPct val="0"/>
              </a:spcBef>
              <a:spcAft>
                <a:spcPct val="0"/>
              </a:spcAft>
            </a:pPr>
            <a:r>
              <a:rPr lang="vi-VN" altLang="en-US" sz="4800">
                <a:solidFill>
                  <a:srgbClr val="000000"/>
                </a:solidFill>
                <a:latin typeface="Nunito Black" panose="00000A00000000000000" pitchFamily="2" charset="0"/>
              </a:rPr>
              <a:t>Em yêu đồ đạc trong nhà</a:t>
            </a:r>
          </a:p>
          <a:p>
            <a:pPr algn="ctr" defTabSz="1371600" fontAlgn="base">
              <a:spcBef>
                <a:spcPct val="0"/>
              </a:spcBef>
              <a:spcAft>
                <a:spcPct val="0"/>
              </a:spcAft>
            </a:pPr>
            <a:r>
              <a:rPr lang="vi-VN" altLang="en-US" sz="4800">
                <a:solidFill>
                  <a:srgbClr val="000000"/>
                </a:solidFill>
                <a:latin typeface="Nunito Black" panose="00000A00000000000000" pitchFamily="2" charset="0"/>
              </a:rPr>
              <a:t>Cùng em trò chuyện như là bạn thân.</a:t>
            </a:r>
          </a:p>
          <a:p>
            <a:pPr algn="ctr" defTabSz="1371600" fontAlgn="base">
              <a:spcBef>
                <a:spcPct val="0"/>
              </a:spcBef>
              <a:spcAft>
                <a:spcPct val="0"/>
              </a:spcAft>
            </a:pPr>
            <a:r>
              <a:rPr lang="vi-VN" altLang="en-US" sz="4800">
                <a:solidFill>
                  <a:srgbClr val="000000"/>
                </a:solidFill>
                <a:latin typeface="Nunito Black" panose="00000A00000000000000" pitchFamily="2" charset="0"/>
              </a:rPr>
              <a:t>Cái bàn kể chuyện rừng xanh</a:t>
            </a:r>
          </a:p>
          <a:p>
            <a:pPr algn="ctr" defTabSz="1371600" fontAlgn="base">
              <a:spcBef>
                <a:spcPct val="0"/>
              </a:spcBef>
              <a:spcAft>
                <a:spcPct val="0"/>
              </a:spcAft>
            </a:pPr>
            <a:r>
              <a:rPr lang="vi-VN" altLang="en-US" sz="4800">
                <a:solidFill>
                  <a:srgbClr val="000000"/>
                </a:solidFill>
                <a:latin typeface="Nunito Black" panose="00000A00000000000000" pitchFamily="2" charset="0"/>
              </a:rPr>
              <a:t>Quạt nan mang đến gió lành trời xa.</a:t>
            </a:r>
          </a:p>
          <a:p>
            <a:pPr algn="ctr" defTabSz="1371600" fontAlgn="base">
              <a:spcBef>
                <a:spcPct val="0"/>
              </a:spcBef>
              <a:spcAft>
                <a:spcPct val="0"/>
              </a:spcAft>
            </a:pPr>
            <a:r>
              <a:rPr lang="vi-VN" altLang="en-US" sz="4800">
                <a:solidFill>
                  <a:srgbClr val="000000"/>
                </a:solidFill>
                <a:latin typeface="Nunito Black" panose="00000A00000000000000" pitchFamily="2" charset="0"/>
              </a:rPr>
              <a:t>Đồng hồ giọng nói thiết tha</a:t>
            </a:r>
          </a:p>
          <a:p>
            <a:pPr algn="ctr" defTabSz="1371600" fontAlgn="base">
              <a:spcBef>
                <a:spcPct val="0"/>
              </a:spcBef>
              <a:spcAft>
                <a:spcPct val="0"/>
              </a:spcAft>
            </a:pPr>
            <a:r>
              <a:rPr lang="vi-VN" altLang="en-US" sz="4800">
                <a:solidFill>
                  <a:srgbClr val="000000"/>
                </a:solidFill>
                <a:latin typeface="Nunito Black" panose="00000A00000000000000" pitchFamily="2" charset="0"/>
              </a:rPr>
              <a:t>Nhắc em ngày tháng thường là trôi mau.</a:t>
            </a:r>
          </a:p>
          <a:p>
            <a:pPr algn="ctr" defTabSz="1371600" fontAlgn="base">
              <a:spcBef>
                <a:spcPct val="0"/>
              </a:spcBef>
              <a:spcAft>
                <a:spcPct val="0"/>
              </a:spcAft>
            </a:pPr>
            <a:r>
              <a:rPr lang="vi-VN" altLang="en-US" sz="4800">
                <a:solidFill>
                  <a:srgbClr val="000000"/>
                </a:solidFill>
                <a:latin typeface="Nunito Black" panose="00000A00000000000000" pitchFamily="2" charset="0"/>
              </a:rPr>
              <a:t>Ngọn đèn sáng giữa trời khuya</a:t>
            </a:r>
          </a:p>
          <a:p>
            <a:pPr algn="ctr" defTabSz="1371600" fontAlgn="base">
              <a:spcBef>
                <a:spcPct val="0"/>
              </a:spcBef>
              <a:spcAft>
                <a:spcPct val="0"/>
              </a:spcAft>
            </a:pPr>
            <a:r>
              <a:rPr lang="vi-VN" altLang="en-US" sz="4800">
                <a:solidFill>
                  <a:srgbClr val="000000"/>
                </a:solidFill>
                <a:latin typeface="Nunito Black" panose="00000A00000000000000" pitchFamily="2" charset="0"/>
              </a:rPr>
              <a:t>Như ngôi sao nhỏ gọi về niềm vui.</a:t>
            </a:r>
          </a:p>
          <a:p>
            <a:pPr algn="r" defTabSz="1371600" fontAlgn="base">
              <a:spcBef>
                <a:spcPct val="0"/>
              </a:spcBef>
              <a:spcAft>
                <a:spcPct val="0"/>
              </a:spcAft>
            </a:pPr>
            <a:r>
              <a:rPr lang="vi-VN" altLang="en-US" sz="4800">
                <a:solidFill>
                  <a:srgbClr val="FF0000"/>
                </a:solidFill>
                <a:latin typeface="Nunito Black" panose="00000A00000000000000" pitchFamily="2" charset="0"/>
              </a:rPr>
              <a:t>(Phan Thị Thanh Nhàn)</a:t>
            </a:r>
          </a:p>
        </p:txBody>
      </p:sp>
      <p:sp>
        <p:nvSpPr>
          <p:cNvPr id="8" name="Rectangle: Rounded Corners 7">
            <a:extLst>
              <a:ext uri="{FF2B5EF4-FFF2-40B4-BE49-F238E27FC236}">
                <a16:creationId xmlns:a16="http://schemas.microsoft.com/office/drawing/2014/main" id="{66ACDCFB-00ED-28F3-9B08-4DCFB39B9E2A}"/>
              </a:ext>
            </a:extLst>
          </p:cNvPr>
          <p:cNvSpPr/>
          <p:nvPr/>
        </p:nvSpPr>
        <p:spPr>
          <a:xfrm>
            <a:off x="761997" y="484117"/>
            <a:ext cx="4219575" cy="1086545"/>
          </a:xfrm>
          <a:prstGeom prst="roundRect">
            <a:avLst/>
          </a:prstGeom>
          <a:solidFill>
            <a:srgbClr val="00B050"/>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371600">
              <a:defRPr/>
            </a:pPr>
            <a:endParaRPr lang="en-US" sz="2700" kern="0">
              <a:solidFill>
                <a:prstClr val="white"/>
              </a:solidFill>
              <a:latin typeface="微软雅黑" panose="020F0502020204030204"/>
            </a:endParaRPr>
          </a:p>
        </p:txBody>
      </p:sp>
      <p:sp>
        <p:nvSpPr>
          <p:cNvPr id="3084" name="TextBox 8">
            <a:extLst>
              <a:ext uri="{FF2B5EF4-FFF2-40B4-BE49-F238E27FC236}">
                <a16:creationId xmlns:a16="http://schemas.microsoft.com/office/drawing/2014/main" id="{EDB4F9D4-D30A-1FBF-FE79-CFDCE3665A73}"/>
              </a:ext>
            </a:extLst>
          </p:cNvPr>
          <p:cNvSpPr txBox="1">
            <a:spLocks noChangeArrowheads="1"/>
          </p:cNvSpPr>
          <p:nvPr/>
        </p:nvSpPr>
        <p:spPr bwMode="auto">
          <a:xfrm>
            <a:off x="852488" y="604838"/>
            <a:ext cx="55197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200" b="1">
                <a:solidFill>
                  <a:srgbClr val="FFFFFF"/>
                </a:solidFill>
                <a:latin typeface="Nunito Black" panose="00000A00000000000000" pitchFamily="2" charset="0"/>
                <a:cs typeface="Open Sans" panose="020B0606030504020204" pitchFamily="34" charset="0"/>
              </a:rPr>
              <a:t>1</a:t>
            </a:r>
            <a:r>
              <a:rPr lang="en-US" altLang="en-US" sz="4200" b="1" i="1">
                <a:solidFill>
                  <a:srgbClr val="FFFFFF"/>
                </a:solidFill>
                <a:latin typeface="Nunito Black" panose="00000A00000000000000" pitchFamily="2" charset="0"/>
                <a:cs typeface="Open Sans" panose="020B0606030504020204" pitchFamily="34" charset="0"/>
              </a:rPr>
              <a:t>. </a:t>
            </a:r>
            <a:r>
              <a:rPr lang="en-US" altLang="en-US" sz="4800" b="1" i="1">
                <a:solidFill>
                  <a:srgbClr val="FFFFFF"/>
                </a:solidFill>
                <a:latin typeface="Nunito Black" panose="00000A00000000000000" pitchFamily="2" charset="0"/>
                <a:cs typeface="Open Sans" panose="020B0606030504020204" pitchFamily="34" charset="0"/>
              </a:rPr>
              <a:t>Nghe – viết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9942788-B230-6B2C-023A-24E9D3FED03B}"/>
              </a:ext>
            </a:extLst>
          </p:cNvPr>
          <p:cNvSpPr>
            <a:spLocks noGrp="1" noRot="1" noMove="1" noResize="1" noEditPoints="1" noAdjustHandles="1" noChangeArrowheads="1" noChangeShapeType="1"/>
          </p:cNvSpPr>
          <p:nvPr/>
        </p:nvSpPr>
        <p:spPr>
          <a:xfrm>
            <a:off x="304800" y="359570"/>
            <a:ext cx="17602200" cy="958453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defTabSz="914445">
              <a:defRPr/>
            </a:pPr>
            <a:endParaRPr lang="en-US">
              <a:solidFill>
                <a:prstClr val="black"/>
              </a:solidFill>
              <a:latin typeface="Calibri"/>
            </a:endParaRPr>
          </a:p>
        </p:txBody>
      </p:sp>
      <p:grpSp>
        <p:nvGrpSpPr>
          <p:cNvPr id="4099" name="Group 3">
            <a:extLst>
              <a:ext uri="{FF2B5EF4-FFF2-40B4-BE49-F238E27FC236}">
                <a16:creationId xmlns:a16="http://schemas.microsoft.com/office/drawing/2014/main" id="{1EC77F6D-BD51-1D77-2A37-14E2E13833E1}"/>
              </a:ext>
            </a:extLst>
          </p:cNvPr>
          <p:cNvGrpSpPr>
            <a:grpSpLocks/>
          </p:cNvGrpSpPr>
          <p:nvPr/>
        </p:nvGrpSpPr>
        <p:grpSpPr bwMode="auto">
          <a:xfrm>
            <a:off x="15849600" y="1733551"/>
            <a:ext cx="2133600" cy="2033588"/>
            <a:chOff x="0" y="0"/>
            <a:chExt cx="5299444" cy="5455915"/>
          </a:xfrm>
        </p:grpSpPr>
        <p:pic>
          <p:nvPicPr>
            <p:cNvPr id="4110" name="Picture 4">
              <a:extLst>
                <a:ext uri="{FF2B5EF4-FFF2-40B4-BE49-F238E27FC236}">
                  <a16:creationId xmlns:a16="http://schemas.microsoft.com/office/drawing/2014/main" id="{89780BD8-BEF1-DE65-254F-4201FE421E2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49901">
              <a:off x="2685209" y="4159019"/>
              <a:ext cx="1141512" cy="107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5">
              <a:extLst>
                <a:ext uri="{FF2B5EF4-FFF2-40B4-BE49-F238E27FC236}">
                  <a16:creationId xmlns:a16="http://schemas.microsoft.com/office/drawing/2014/main" id="{DA59045C-9800-6ED2-B7C7-96308792D0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49901">
              <a:off x="100549" y="2619350"/>
              <a:ext cx="573710" cy="5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6">
              <a:extLst>
                <a:ext uri="{FF2B5EF4-FFF2-40B4-BE49-F238E27FC236}">
                  <a16:creationId xmlns:a16="http://schemas.microsoft.com/office/drawing/2014/main" id="{314F2CFB-D100-C21F-EF07-61C3C60766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14447">
              <a:off x="1815771" y="574979"/>
              <a:ext cx="3182032" cy="212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3" descr="A picture containing diagram&#10;&#10;Description automatically generated">
            <a:extLst>
              <a:ext uri="{FF2B5EF4-FFF2-40B4-BE49-F238E27FC236}">
                <a16:creationId xmlns:a16="http://schemas.microsoft.com/office/drawing/2014/main" id="{C61908FE-ECCA-C9CB-F57A-8A5F1FC46FDC}"/>
              </a:ext>
            </a:extLst>
          </p:cNvPr>
          <p:cNvPicPr>
            <a:picLocks noChangeAspect="1"/>
          </p:cNvPicPr>
          <p:nvPr/>
        </p:nvPicPr>
        <p:blipFill>
          <a:blip r:embed="rId5" cstate="print"/>
          <a:stretch>
            <a:fillRect/>
          </a:stretch>
        </p:blipFill>
        <p:spPr>
          <a:xfrm>
            <a:off x="16507723" y="412070"/>
            <a:ext cx="1326629" cy="1321170"/>
          </a:xfrm>
          <a:prstGeom prst="ellipse">
            <a:avLst/>
          </a:prstGeom>
        </p:spPr>
      </p:pic>
      <p:pic>
        <p:nvPicPr>
          <p:cNvPr id="4101" name="Picture 2">
            <a:extLst>
              <a:ext uri="{FF2B5EF4-FFF2-40B4-BE49-F238E27FC236}">
                <a16:creationId xmlns:a16="http://schemas.microsoft.com/office/drawing/2014/main" id="{07F600B7-AEA7-AAD2-71E9-35F93E4FAC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97025">
            <a:off x="795338" y="9158288"/>
            <a:ext cx="645320" cy="43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2">
            <a:extLst>
              <a:ext uri="{FF2B5EF4-FFF2-40B4-BE49-F238E27FC236}">
                <a16:creationId xmlns:a16="http://schemas.microsoft.com/office/drawing/2014/main" id="{B5BBD1E7-7AD0-1DF5-50CA-E2CC07F7A793}"/>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900" y="7153276"/>
            <a:ext cx="2209800" cy="305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4">
            <a:extLst>
              <a:ext uri="{FF2B5EF4-FFF2-40B4-BE49-F238E27FC236}">
                <a16:creationId xmlns:a16="http://schemas.microsoft.com/office/drawing/2014/main" id="{106CC5DB-A641-7F34-2D57-0174479307C1}"/>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854363" y="8065295"/>
            <a:ext cx="2421732" cy="229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44F52F50-1513-392A-A92A-8554AD2185FA}"/>
              </a:ext>
            </a:extLst>
          </p:cNvPr>
          <p:cNvSpPr>
            <a:spLocks noGrp="1" noRot="1" noMove="1" noResize="1" noEditPoints="1" noAdjustHandles="1" noChangeArrowheads="1" noChangeShapeType="1"/>
          </p:cNvSpPr>
          <p:nvPr/>
        </p:nvSpPr>
        <p:spPr>
          <a:xfrm>
            <a:off x="1224585" y="1104396"/>
            <a:ext cx="4994679" cy="1042722"/>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2700" i="1">
              <a:solidFill>
                <a:prstClr val="white"/>
              </a:solidFill>
              <a:latin typeface="微软雅黑" panose="020F0502020204030204"/>
            </a:endParaRPr>
          </a:p>
        </p:txBody>
      </p:sp>
      <p:sp>
        <p:nvSpPr>
          <p:cNvPr id="4107" name="TextBox 9">
            <a:extLst>
              <a:ext uri="{FF2B5EF4-FFF2-40B4-BE49-F238E27FC236}">
                <a16:creationId xmlns:a16="http://schemas.microsoft.com/office/drawing/2014/main" id="{265663A9-94E0-40B9-34E0-F8F6029F7EA8}"/>
              </a:ext>
            </a:extLst>
          </p:cNvPr>
          <p:cNvSpPr txBox="1">
            <a:spLocks noGrp="1" noRot="1" noMove="1" noResize="1" noEditPoints="1" noAdjustHandles="1" noChangeArrowheads="1" noChangeShapeType="1"/>
          </p:cNvSpPr>
          <p:nvPr/>
        </p:nvSpPr>
        <p:spPr bwMode="auto">
          <a:xfrm>
            <a:off x="1473995" y="1233488"/>
            <a:ext cx="551973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200" b="1" i="1">
                <a:solidFill>
                  <a:srgbClr val="FFFFFF"/>
                </a:solidFill>
                <a:latin typeface="Nunito Black" panose="00000A00000000000000" pitchFamily="2" charset="0"/>
                <a:cs typeface="Open Sans" panose="020B0606030504020204" pitchFamily="34" charset="0"/>
              </a:rPr>
              <a:t>Cách trình bày</a:t>
            </a:r>
          </a:p>
        </p:txBody>
      </p:sp>
      <p:sp>
        <p:nvSpPr>
          <p:cNvPr id="11" name="Speech Bubble: Rectangle with Corners Rounded 10">
            <a:extLst>
              <a:ext uri="{FF2B5EF4-FFF2-40B4-BE49-F238E27FC236}">
                <a16:creationId xmlns:a16="http://schemas.microsoft.com/office/drawing/2014/main" id="{B0D72D2E-996A-AD48-2781-1A918E44F311}"/>
              </a:ext>
            </a:extLst>
          </p:cNvPr>
          <p:cNvSpPr>
            <a:spLocks noGrp="1" noRot="1" noMove="1" noResize="1" noEditPoints="1" noAdjustHandles="1" noChangeArrowheads="1" noChangeShapeType="1"/>
          </p:cNvSpPr>
          <p:nvPr/>
        </p:nvSpPr>
        <p:spPr>
          <a:xfrm flipH="1">
            <a:off x="2128838" y="2836070"/>
            <a:ext cx="13018295" cy="3228975"/>
          </a:xfrm>
          <a:prstGeom prst="wedgeRoundRectCallout">
            <a:avLst>
              <a:gd name="adj1" fmla="val -29679"/>
              <a:gd name="adj2" fmla="val -65948"/>
              <a:gd name="adj3" fmla="val 16667"/>
            </a:avLst>
          </a:prstGeom>
          <a:noFill/>
          <a:ln w="5715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2700">
              <a:solidFill>
                <a:prstClr val="white"/>
              </a:solidFill>
              <a:latin typeface="微软雅黑" panose="020F0502020204030204"/>
            </a:endParaRPr>
          </a:p>
        </p:txBody>
      </p:sp>
      <p:sp>
        <p:nvSpPr>
          <p:cNvPr id="4109" name="TextBox 11">
            <a:extLst>
              <a:ext uri="{FF2B5EF4-FFF2-40B4-BE49-F238E27FC236}">
                <a16:creationId xmlns:a16="http://schemas.microsoft.com/office/drawing/2014/main" id="{61683B1E-6353-5B82-9EA3-6BA1B3D7C66B}"/>
              </a:ext>
            </a:extLst>
          </p:cNvPr>
          <p:cNvSpPr txBox="1">
            <a:spLocks noGrp="1" noRot="1" noMove="1" noResize="1" noEditPoints="1" noAdjustHandles="1" noChangeArrowheads="1" noChangeShapeType="1"/>
          </p:cNvSpPr>
          <p:nvPr/>
        </p:nvSpPr>
        <p:spPr bwMode="auto">
          <a:xfrm>
            <a:off x="2514600" y="3033713"/>
            <a:ext cx="1263253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428625" indent="-428625" defTabSz="1371600" fontAlgn="base">
              <a:spcBef>
                <a:spcPct val="0"/>
              </a:spcBef>
              <a:spcAft>
                <a:spcPct val="0"/>
              </a:spcAft>
              <a:buFont typeface="Wingdings" panose="05000000000000000000" pitchFamily="2" charset="2"/>
              <a:buChar char="Ø"/>
            </a:pPr>
            <a:r>
              <a:rPr lang="en-US" altLang="en-US" sz="3600" b="1">
                <a:solidFill>
                  <a:srgbClr val="00B0F0"/>
                </a:solidFill>
                <a:latin typeface="Nunito Black" panose="00000A00000000000000" pitchFamily="2" charset="0"/>
                <a:cs typeface="Open Sans" panose="020B0606030504020204" pitchFamily="34" charset="0"/>
              </a:rPr>
              <a:t>Viết hoa tên bài và các chữ đầu mỗi dòng thơ.</a:t>
            </a:r>
          </a:p>
          <a:p>
            <a:pPr marL="428625" indent="-428625" defTabSz="1371600" fontAlgn="base">
              <a:spcBef>
                <a:spcPct val="0"/>
              </a:spcBef>
              <a:spcAft>
                <a:spcPct val="0"/>
              </a:spcAft>
              <a:buFont typeface="Wingdings" panose="05000000000000000000" pitchFamily="2" charset="2"/>
              <a:buChar char="Ø"/>
            </a:pPr>
            <a:r>
              <a:rPr lang="en-US" altLang="en-US" sz="3600" b="1">
                <a:solidFill>
                  <a:srgbClr val="00B0F0"/>
                </a:solidFill>
                <a:latin typeface="Nunito Black" panose="00000A00000000000000" pitchFamily="2" charset="0"/>
                <a:cs typeface="Open Sans" panose="020B0606030504020204" pitchFamily="34" charset="0"/>
              </a:rPr>
              <a:t>Chú ý dấu chấm và dấu chấm than cuối câu.</a:t>
            </a:r>
          </a:p>
          <a:p>
            <a:pPr marL="428625" indent="-428625" defTabSz="1371600" fontAlgn="base">
              <a:spcBef>
                <a:spcPct val="0"/>
              </a:spcBef>
              <a:spcAft>
                <a:spcPct val="0"/>
              </a:spcAft>
              <a:buFont typeface="Wingdings" panose="05000000000000000000" pitchFamily="2" charset="2"/>
              <a:buChar char="Ø"/>
            </a:pPr>
            <a:r>
              <a:rPr lang="en-US" altLang="en-US" sz="3600" b="1">
                <a:solidFill>
                  <a:srgbClr val="00B0F0"/>
                </a:solidFill>
                <a:latin typeface="Nunito Black" panose="00000A00000000000000" pitchFamily="2" charset="0"/>
                <a:cs typeface="Open Sans" panose="020B0606030504020204" pitchFamily="34" charset="0"/>
              </a:rPr>
              <a:t>Nghe GV đọc từng cụm từ hoặc từng dòng thơ, ghi nhớ và viết vào vở.</a:t>
            </a:r>
          </a:p>
          <a:p>
            <a:pPr marL="428625" indent="-428625" defTabSz="1371600" fontAlgn="base">
              <a:spcBef>
                <a:spcPct val="0"/>
              </a:spcBef>
              <a:spcAft>
                <a:spcPct val="0"/>
              </a:spcAft>
              <a:buFont typeface="Wingdings" panose="05000000000000000000" pitchFamily="2" charset="2"/>
              <a:buChar char="Ø"/>
            </a:pPr>
            <a:r>
              <a:rPr lang="en-US" altLang="en-US" sz="3600" b="1">
                <a:solidFill>
                  <a:srgbClr val="00B0F0"/>
                </a:solidFill>
                <a:latin typeface="Nunito Black" panose="00000A00000000000000" pitchFamily="2" charset="0"/>
                <a:cs typeface="Open Sans" panose="020B0606030504020204" pitchFamily="34" charset="0"/>
              </a:rPr>
              <a:t>Lắng nghe GV nhận xét bài của một số bạn.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66A9EA8-C0BE-B1F5-111C-65173E10C111}"/>
              </a:ext>
            </a:extLst>
          </p:cNvPr>
          <p:cNvSpPr>
            <a:spLocks noGrp="1" noRot="1" noMove="1" noResize="1" noEditPoints="1" noAdjustHandles="1" noChangeArrowheads="1" noChangeShapeType="1"/>
          </p:cNvSpPr>
          <p:nvPr/>
        </p:nvSpPr>
        <p:spPr>
          <a:xfrm>
            <a:off x="304800" y="359570"/>
            <a:ext cx="17602200" cy="958453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defTabSz="914445">
              <a:defRPr/>
            </a:pPr>
            <a:endParaRPr lang="en-US">
              <a:solidFill>
                <a:prstClr val="black"/>
              </a:solidFill>
              <a:latin typeface="Calibri"/>
            </a:endParaRPr>
          </a:p>
        </p:txBody>
      </p:sp>
      <p:grpSp>
        <p:nvGrpSpPr>
          <p:cNvPr id="5123" name="Group 3">
            <a:extLst>
              <a:ext uri="{FF2B5EF4-FFF2-40B4-BE49-F238E27FC236}">
                <a16:creationId xmlns:a16="http://schemas.microsoft.com/office/drawing/2014/main" id="{D9516592-B5B4-A8FB-6E20-AC9EAFA83366}"/>
              </a:ext>
            </a:extLst>
          </p:cNvPr>
          <p:cNvGrpSpPr>
            <a:grpSpLocks/>
          </p:cNvGrpSpPr>
          <p:nvPr/>
        </p:nvGrpSpPr>
        <p:grpSpPr bwMode="auto">
          <a:xfrm>
            <a:off x="15849600" y="1733551"/>
            <a:ext cx="2133600" cy="2033588"/>
            <a:chOff x="0" y="0"/>
            <a:chExt cx="5299444" cy="5455915"/>
          </a:xfrm>
        </p:grpSpPr>
        <p:pic>
          <p:nvPicPr>
            <p:cNvPr id="5136" name="Picture 4">
              <a:extLst>
                <a:ext uri="{FF2B5EF4-FFF2-40B4-BE49-F238E27FC236}">
                  <a16:creationId xmlns:a16="http://schemas.microsoft.com/office/drawing/2014/main" id="{1C8C814D-6CC2-9CE4-7B59-49BC1D5FCA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49901">
              <a:off x="2685209" y="4159019"/>
              <a:ext cx="1141512" cy="107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Picture 5">
              <a:extLst>
                <a:ext uri="{FF2B5EF4-FFF2-40B4-BE49-F238E27FC236}">
                  <a16:creationId xmlns:a16="http://schemas.microsoft.com/office/drawing/2014/main" id="{9BA8C1F8-E8A4-34F9-D449-5240E78AF2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49901">
              <a:off x="100549" y="2619350"/>
              <a:ext cx="573710" cy="5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8" name="Picture 6">
              <a:extLst>
                <a:ext uri="{FF2B5EF4-FFF2-40B4-BE49-F238E27FC236}">
                  <a16:creationId xmlns:a16="http://schemas.microsoft.com/office/drawing/2014/main" id="{D3ADAD2F-7FB7-83D4-36BA-42D8274097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14447">
              <a:off x="1815771" y="574979"/>
              <a:ext cx="3182032" cy="212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3" descr="A picture containing diagram&#10;&#10;Description automatically generated">
            <a:extLst>
              <a:ext uri="{FF2B5EF4-FFF2-40B4-BE49-F238E27FC236}">
                <a16:creationId xmlns:a16="http://schemas.microsoft.com/office/drawing/2014/main" id="{7FB766FA-4BBC-C770-9E2C-A05764268863}"/>
              </a:ext>
            </a:extLst>
          </p:cNvPr>
          <p:cNvPicPr>
            <a:picLocks noChangeAspect="1"/>
          </p:cNvPicPr>
          <p:nvPr/>
        </p:nvPicPr>
        <p:blipFill>
          <a:blip r:embed="rId5" cstate="print"/>
          <a:stretch>
            <a:fillRect/>
          </a:stretch>
        </p:blipFill>
        <p:spPr>
          <a:xfrm>
            <a:off x="16507723" y="412070"/>
            <a:ext cx="1326629" cy="1321170"/>
          </a:xfrm>
          <a:prstGeom prst="ellipse">
            <a:avLst/>
          </a:prstGeom>
        </p:spPr>
      </p:pic>
      <p:pic>
        <p:nvPicPr>
          <p:cNvPr id="5125" name="Picture 2">
            <a:extLst>
              <a:ext uri="{FF2B5EF4-FFF2-40B4-BE49-F238E27FC236}">
                <a16:creationId xmlns:a16="http://schemas.microsoft.com/office/drawing/2014/main" id="{F524123D-72CE-0664-151F-F28DF41912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97025">
            <a:off x="795338" y="9158288"/>
            <a:ext cx="645320" cy="43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2">
            <a:extLst>
              <a:ext uri="{FF2B5EF4-FFF2-40B4-BE49-F238E27FC236}">
                <a16:creationId xmlns:a16="http://schemas.microsoft.com/office/drawing/2014/main" id="{A21F103C-0CB4-EC07-85C2-55467429850C}"/>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900" y="7153276"/>
            <a:ext cx="2209800" cy="305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4">
            <a:extLst>
              <a:ext uri="{FF2B5EF4-FFF2-40B4-BE49-F238E27FC236}">
                <a16:creationId xmlns:a16="http://schemas.microsoft.com/office/drawing/2014/main" id="{15C3CA34-54F6-2B82-E3CE-5C05AF42F45C}"/>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854363" y="8065295"/>
            <a:ext cx="2421732" cy="229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Rounded Corners 6">
            <a:extLst>
              <a:ext uri="{FF2B5EF4-FFF2-40B4-BE49-F238E27FC236}">
                <a16:creationId xmlns:a16="http://schemas.microsoft.com/office/drawing/2014/main" id="{337EDA33-A1D5-9449-E773-D73DEFA2BE8C}"/>
              </a:ext>
            </a:extLst>
          </p:cNvPr>
          <p:cNvSpPr/>
          <p:nvPr/>
        </p:nvSpPr>
        <p:spPr>
          <a:xfrm>
            <a:off x="533850" y="551294"/>
            <a:ext cx="15744825" cy="1042722"/>
          </a:xfrm>
          <a:prstGeom prst="roundRect">
            <a:avLst/>
          </a:prstGeom>
          <a:solidFill>
            <a:srgbClr val="2AAC4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1371600">
              <a:defRPr/>
            </a:pPr>
            <a:r>
              <a:rPr lang="en-US" altLang="en-US" sz="3300" b="1">
                <a:solidFill>
                  <a:prstClr val="white"/>
                </a:solidFill>
                <a:latin typeface="Nunito Black" panose="00000A00000000000000" pitchFamily="2" charset="0"/>
              </a:rPr>
              <a:t>Câu 2a: </a:t>
            </a:r>
            <a:r>
              <a:rPr lang="vi-VN" sz="3600" b="1">
                <a:solidFill>
                  <a:prstClr val="white"/>
                </a:solidFill>
                <a:latin typeface="Nunito Black" panose="00000A00000000000000" pitchFamily="2" charset="0"/>
              </a:rPr>
              <a:t>Tìm từ ngữ chỉ sự vật, hoạt động có tiếng chứa </a:t>
            </a:r>
            <a:r>
              <a:rPr lang="vi-VN" sz="3600" b="1">
                <a:solidFill>
                  <a:srgbClr val="FFC000"/>
                </a:solidFill>
                <a:latin typeface="Nunito Black" panose="00000A00000000000000" pitchFamily="2" charset="0"/>
              </a:rPr>
              <a:t>iêu</a:t>
            </a:r>
            <a:r>
              <a:rPr lang="vi-VN" sz="3600" b="1">
                <a:solidFill>
                  <a:prstClr val="white"/>
                </a:solidFill>
                <a:latin typeface="Nunito Black" panose="00000A00000000000000" pitchFamily="2" charset="0"/>
              </a:rPr>
              <a:t> hoặc </a:t>
            </a:r>
            <a:r>
              <a:rPr lang="vi-VN" sz="3600" b="1">
                <a:solidFill>
                  <a:srgbClr val="FFC000"/>
                </a:solidFill>
                <a:latin typeface="Nunito Black" panose="00000A00000000000000" pitchFamily="2" charset="0"/>
              </a:rPr>
              <a:t>ươu</a:t>
            </a:r>
            <a:r>
              <a:rPr lang="vi-VN" sz="3600" b="1">
                <a:solidFill>
                  <a:prstClr val="white"/>
                </a:solidFill>
                <a:latin typeface="Nunito Black" panose="00000A00000000000000" pitchFamily="2" charset="0"/>
              </a:rPr>
              <a:t>.</a:t>
            </a:r>
            <a:endParaRPr lang="vi-VN" sz="3600">
              <a:solidFill>
                <a:prstClr val="white"/>
              </a:solidFill>
              <a:latin typeface="Nunito Black" panose="00000A00000000000000" pitchFamily="2" charset="0"/>
            </a:endParaRPr>
          </a:p>
        </p:txBody>
      </p:sp>
      <p:pic>
        <p:nvPicPr>
          <p:cNvPr id="11" name="Picture 10">
            <a:extLst>
              <a:ext uri="{FF2B5EF4-FFF2-40B4-BE49-F238E27FC236}">
                <a16:creationId xmlns:a16="http://schemas.microsoft.com/office/drawing/2014/main" id="{A7695C70-24A3-E02E-20BF-EA71565E3AED}"/>
              </a:ext>
            </a:extLst>
          </p:cNvPr>
          <p:cNvPicPr>
            <a:picLocks noChangeAspect="1"/>
          </p:cNvPicPr>
          <p:nvPr/>
        </p:nvPicPr>
        <p:blipFill>
          <a:blip r:embed="rId9"/>
          <a:stretch>
            <a:fillRect/>
          </a:stretch>
        </p:blipFill>
        <p:spPr>
          <a:xfrm>
            <a:off x="893556" y="2933249"/>
            <a:ext cx="16327881" cy="3244908"/>
          </a:xfrm>
          <a:prstGeom prst="rect">
            <a:avLst/>
          </a:prstGeom>
          <a:ln>
            <a:noFill/>
          </a:ln>
          <a:effectLst>
            <a:softEdge rad="112500"/>
          </a:effectLst>
        </p:spPr>
      </p:pic>
      <p:sp>
        <p:nvSpPr>
          <p:cNvPr id="12" name="TextBox 11">
            <a:extLst>
              <a:ext uri="{FF2B5EF4-FFF2-40B4-BE49-F238E27FC236}">
                <a16:creationId xmlns:a16="http://schemas.microsoft.com/office/drawing/2014/main" id="{DCB41417-D75A-537C-1874-E9C0685308DE}"/>
              </a:ext>
            </a:extLst>
          </p:cNvPr>
          <p:cNvSpPr txBox="1">
            <a:spLocks noChangeArrowheads="1"/>
          </p:cNvSpPr>
          <p:nvPr/>
        </p:nvSpPr>
        <p:spPr bwMode="auto">
          <a:xfrm>
            <a:off x="1264445" y="6045995"/>
            <a:ext cx="201691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371600" fontAlgn="base">
              <a:spcBef>
                <a:spcPct val="0"/>
              </a:spcBef>
              <a:spcAft>
                <a:spcPct val="0"/>
              </a:spcAft>
            </a:pPr>
            <a:r>
              <a:rPr lang="en-US" altLang="en-US" sz="4200">
                <a:solidFill>
                  <a:srgbClr val="FF0000"/>
                </a:solidFill>
                <a:latin typeface="Nunito Black" panose="00000A00000000000000" pitchFamily="2" charset="0"/>
              </a:rPr>
              <a:t>Hươu</a:t>
            </a:r>
          </a:p>
        </p:txBody>
      </p:sp>
      <p:sp>
        <p:nvSpPr>
          <p:cNvPr id="13" name="TextBox 12">
            <a:extLst>
              <a:ext uri="{FF2B5EF4-FFF2-40B4-BE49-F238E27FC236}">
                <a16:creationId xmlns:a16="http://schemas.microsoft.com/office/drawing/2014/main" id="{FFA01EBA-4BB8-5CA3-A34A-4DFB853D7C9B}"/>
              </a:ext>
            </a:extLst>
          </p:cNvPr>
          <p:cNvSpPr txBox="1">
            <a:spLocks noChangeArrowheads="1"/>
          </p:cNvSpPr>
          <p:nvPr/>
        </p:nvSpPr>
        <p:spPr bwMode="auto">
          <a:xfrm>
            <a:off x="4810126" y="6045995"/>
            <a:ext cx="201692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371600" fontAlgn="base">
              <a:spcBef>
                <a:spcPct val="0"/>
              </a:spcBef>
              <a:spcAft>
                <a:spcPct val="0"/>
              </a:spcAft>
            </a:pPr>
            <a:r>
              <a:rPr lang="en-US" altLang="en-US" sz="4200">
                <a:solidFill>
                  <a:srgbClr val="FF0000"/>
                </a:solidFill>
                <a:latin typeface="Nunito Black" panose="00000A00000000000000" pitchFamily="2" charset="0"/>
              </a:rPr>
              <a:t>Khướu</a:t>
            </a:r>
          </a:p>
        </p:txBody>
      </p:sp>
      <p:sp>
        <p:nvSpPr>
          <p:cNvPr id="18" name="TextBox 17">
            <a:extLst>
              <a:ext uri="{FF2B5EF4-FFF2-40B4-BE49-F238E27FC236}">
                <a16:creationId xmlns:a16="http://schemas.microsoft.com/office/drawing/2014/main" id="{CC7C5530-A2B9-6611-2C6C-474A7DA83B0F}"/>
              </a:ext>
            </a:extLst>
          </p:cNvPr>
          <p:cNvSpPr txBox="1">
            <a:spLocks noChangeArrowheads="1"/>
          </p:cNvSpPr>
          <p:nvPr/>
        </p:nvSpPr>
        <p:spPr bwMode="auto">
          <a:xfrm>
            <a:off x="7762875" y="6055520"/>
            <a:ext cx="2590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371600" fontAlgn="base">
              <a:spcBef>
                <a:spcPct val="0"/>
              </a:spcBef>
              <a:spcAft>
                <a:spcPct val="0"/>
              </a:spcAft>
            </a:pPr>
            <a:r>
              <a:rPr lang="en-US" altLang="en-US" sz="4200">
                <a:solidFill>
                  <a:srgbClr val="FF0000"/>
                </a:solidFill>
                <a:latin typeface="Nunito Black" panose="00000A00000000000000" pitchFamily="2" charset="0"/>
              </a:rPr>
              <a:t>Thả diều</a:t>
            </a:r>
          </a:p>
        </p:txBody>
      </p:sp>
      <p:sp>
        <p:nvSpPr>
          <p:cNvPr id="19" name="TextBox 18">
            <a:extLst>
              <a:ext uri="{FF2B5EF4-FFF2-40B4-BE49-F238E27FC236}">
                <a16:creationId xmlns:a16="http://schemas.microsoft.com/office/drawing/2014/main" id="{936CCA3F-1CCC-E91F-02EC-958806D13A6B}"/>
              </a:ext>
            </a:extLst>
          </p:cNvPr>
          <p:cNvSpPr txBox="1">
            <a:spLocks noChangeArrowheads="1"/>
          </p:cNvSpPr>
          <p:nvPr/>
        </p:nvSpPr>
        <p:spPr bwMode="auto">
          <a:xfrm>
            <a:off x="11770520" y="6112670"/>
            <a:ext cx="258841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371600" fontAlgn="base">
              <a:spcBef>
                <a:spcPct val="0"/>
              </a:spcBef>
              <a:spcAft>
                <a:spcPct val="0"/>
              </a:spcAft>
            </a:pPr>
            <a:r>
              <a:rPr lang="en-US" altLang="en-US" sz="4200">
                <a:solidFill>
                  <a:srgbClr val="FF0000"/>
                </a:solidFill>
                <a:latin typeface="Nunito Black" panose="00000A00000000000000" pitchFamily="2" charset="0"/>
              </a:rPr>
              <a:t>Đà điểu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8"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52F3F90-D640-33B5-6C72-CB3AD04C831C}"/>
              </a:ext>
            </a:extLst>
          </p:cNvPr>
          <p:cNvSpPr>
            <a:spLocks noGrp="1" noRot="1" noMove="1" noResize="1" noEditPoints="1" noAdjustHandles="1" noChangeArrowheads="1" noChangeShapeType="1"/>
          </p:cNvSpPr>
          <p:nvPr/>
        </p:nvSpPr>
        <p:spPr>
          <a:xfrm>
            <a:off x="304800" y="359570"/>
            <a:ext cx="17602200" cy="958453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defTabSz="914445">
              <a:defRPr/>
            </a:pPr>
            <a:endParaRPr lang="en-US">
              <a:solidFill>
                <a:prstClr val="black"/>
              </a:solidFill>
              <a:latin typeface="Calibri"/>
            </a:endParaRPr>
          </a:p>
        </p:txBody>
      </p:sp>
      <p:pic>
        <p:nvPicPr>
          <p:cNvPr id="14" name="Picture 13" descr="A picture containing diagram&#10;&#10;Description automatically generated">
            <a:extLst>
              <a:ext uri="{FF2B5EF4-FFF2-40B4-BE49-F238E27FC236}">
                <a16:creationId xmlns:a16="http://schemas.microsoft.com/office/drawing/2014/main" id="{0AB5EB19-8064-31F6-9E5B-47E35C3B7A4D}"/>
              </a:ext>
            </a:extLst>
          </p:cNvPr>
          <p:cNvPicPr>
            <a:picLocks noGrp="1" noRot="1" noChangeAspect="1" noMove="1" noResize="1" noEditPoints="1" noAdjustHandles="1" noChangeArrowheads="1" noChangeShapeType="1" noCrop="1"/>
          </p:cNvPicPr>
          <p:nvPr/>
        </p:nvPicPr>
        <p:blipFill>
          <a:blip r:embed="rId2" cstate="print"/>
          <a:stretch>
            <a:fillRect/>
          </a:stretch>
        </p:blipFill>
        <p:spPr>
          <a:xfrm>
            <a:off x="16507723" y="412070"/>
            <a:ext cx="1326629" cy="1321170"/>
          </a:xfrm>
          <a:prstGeom prst="ellipse">
            <a:avLst/>
          </a:prstGeom>
        </p:spPr>
      </p:pic>
      <p:pic>
        <p:nvPicPr>
          <p:cNvPr id="6149" name="Picture 2">
            <a:extLst>
              <a:ext uri="{FF2B5EF4-FFF2-40B4-BE49-F238E27FC236}">
                <a16:creationId xmlns:a16="http://schemas.microsoft.com/office/drawing/2014/main" id="{2CBF13F7-D9D2-13D1-0B44-D25E2A693B98}"/>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97025">
            <a:off x="795338" y="9158288"/>
            <a:ext cx="645320" cy="43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2">
            <a:extLst>
              <a:ext uri="{FF2B5EF4-FFF2-40B4-BE49-F238E27FC236}">
                <a16:creationId xmlns:a16="http://schemas.microsoft.com/office/drawing/2014/main" id="{7513D0C1-7F4C-E59C-08EB-19A3E6727FC6}"/>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 y="7153276"/>
            <a:ext cx="2209800" cy="305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4">
            <a:extLst>
              <a:ext uri="{FF2B5EF4-FFF2-40B4-BE49-F238E27FC236}">
                <a16:creationId xmlns:a16="http://schemas.microsoft.com/office/drawing/2014/main" id="{5AFFEBB0-E407-D2D0-C55A-BE529A8B00BC}"/>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54363" y="8065295"/>
            <a:ext cx="2421732" cy="229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Rounded Corners 6">
            <a:extLst>
              <a:ext uri="{FF2B5EF4-FFF2-40B4-BE49-F238E27FC236}">
                <a16:creationId xmlns:a16="http://schemas.microsoft.com/office/drawing/2014/main" id="{08D52EA3-B43D-B49F-16DA-8FE11BFEE2BE}"/>
              </a:ext>
            </a:extLst>
          </p:cNvPr>
          <p:cNvSpPr>
            <a:spLocks noGrp="1" noRot="1" noMove="1" noResize="1" noEditPoints="1" noAdjustHandles="1" noChangeArrowheads="1" noChangeShapeType="1"/>
          </p:cNvSpPr>
          <p:nvPr/>
        </p:nvSpPr>
        <p:spPr>
          <a:xfrm>
            <a:off x="533850" y="551294"/>
            <a:ext cx="11989455" cy="1042722"/>
          </a:xfrm>
          <a:prstGeom prst="roundRect">
            <a:avLst/>
          </a:prstGeom>
          <a:solidFill>
            <a:srgbClr val="2AAC4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1371600">
              <a:defRPr/>
            </a:pPr>
            <a:r>
              <a:rPr lang="en-US" altLang="en-US" sz="4200" b="1">
                <a:solidFill>
                  <a:prstClr val="white"/>
                </a:solidFill>
                <a:latin typeface="Nunito Black" panose="00000A00000000000000" pitchFamily="2" charset="0"/>
              </a:rPr>
              <a:t>Câu 2b: </a:t>
            </a:r>
            <a:r>
              <a:rPr lang="en-US" sz="4200">
                <a:solidFill>
                  <a:prstClr val="white"/>
                </a:solidFill>
                <a:latin typeface="Nunito Black" panose="00000A00000000000000" pitchFamily="2" charset="0"/>
              </a:rPr>
              <a:t>Chọn </a:t>
            </a:r>
            <a:r>
              <a:rPr lang="en-US" sz="4200">
                <a:solidFill>
                  <a:srgbClr val="FFC000"/>
                </a:solidFill>
                <a:latin typeface="Nunito Black" panose="00000A00000000000000" pitchFamily="2" charset="0"/>
              </a:rPr>
              <a:t>en</a:t>
            </a:r>
            <a:r>
              <a:rPr lang="en-US" sz="4200">
                <a:solidFill>
                  <a:prstClr val="white"/>
                </a:solidFill>
                <a:latin typeface="Nunito Black" panose="00000A00000000000000" pitchFamily="2" charset="0"/>
              </a:rPr>
              <a:t> hoặc </a:t>
            </a:r>
            <a:r>
              <a:rPr lang="en-US" sz="4200">
                <a:solidFill>
                  <a:srgbClr val="FFC000"/>
                </a:solidFill>
                <a:latin typeface="Nunito Black" panose="00000A00000000000000" pitchFamily="2" charset="0"/>
              </a:rPr>
              <a:t>eng</a:t>
            </a:r>
            <a:r>
              <a:rPr lang="en-US" sz="4200">
                <a:solidFill>
                  <a:prstClr val="white"/>
                </a:solidFill>
                <a:latin typeface="Nunito Black" panose="00000A00000000000000" pitchFamily="2" charset="0"/>
              </a:rPr>
              <a:t> thay cho ô vuông.</a:t>
            </a:r>
            <a:endParaRPr lang="vi-VN" sz="4200">
              <a:solidFill>
                <a:prstClr val="white"/>
              </a:solidFill>
              <a:latin typeface="Nunito Black" panose="00000A00000000000000" pitchFamily="2" charset="0"/>
            </a:endParaRPr>
          </a:p>
        </p:txBody>
      </p:sp>
      <p:sp>
        <p:nvSpPr>
          <p:cNvPr id="6155" name="TextBox 7">
            <a:extLst>
              <a:ext uri="{FF2B5EF4-FFF2-40B4-BE49-F238E27FC236}">
                <a16:creationId xmlns:a16="http://schemas.microsoft.com/office/drawing/2014/main" id="{2FC4B46A-3C6E-C2C6-E00E-8DA3ABA7688B}"/>
              </a:ext>
            </a:extLst>
          </p:cNvPr>
          <p:cNvSpPr txBox="1">
            <a:spLocks noGrp="1" noRot="1" noMove="1" noResize="1" noEditPoints="1" noAdjustHandles="1" noChangeArrowheads="1" noChangeShapeType="1"/>
          </p:cNvSpPr>
          <p:nvPr/>
        </p:nvSpPr>
        <p:spPr bwMode="auto">
          <a:xfrm>
            <a:off x="762000" y="2959895"/>
            <a:ext cx="16697325"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defTabSz="1371600" fontAlgn="base">
              <a:lnSpc>
                <a:spcPct val="150000"/>
              </a:lnSpc>
              <a:spcBef>
                <a:spcPct val="0"/>
              </a:spcBef>
              <a:spcAft>
                <a:spcPct val="0"/>
              </a:spcAft>
            </a:pPr>
            <a:r>
              <a:rPr lang="en-US" altLang="en-US" sz="4800">
                <a:solidFill>
                  <a:srgbClr val="000000"/>
                </a:solidFill>
                <a:latin typeface="Nunito Black" panose="00000A00000000000000" pitchFamily="2" charset="0"/>
              </a:rPr>
              <a:t>- hoa loa k</a:t>
            </a:r>
            <a:r>
              <a:rPr lang="en-US" altLang="en-US" sz="4800" b="1">
                <a:solidFill>
                  <a:srgbClr val="000000"/>
                </a:solidFill>
                <a:latin typeface="Nunito Black" panose="00000A00000000000000" pitchFamily="2" charset="0"/>
              </a:rPr>
              <a:t>èn, </a:t>
            </a:r>
            <a:r>
              <a:rPr lang="en-US" altLang="en-US" sz="4800">
                <a:solidFill>
                  <a:srgbClr val="000000"/>
                </a:solidFill>
                <a:latin typeface="Nunito Black" panose="00000A00000000000000" pitchFamily="2" charset="0"/>
              </a:rPr>
              <a:t>bác thợ r</a:t>
            </a:r>
            <a:r>
              <a:rPr lang="en-US" altLang="en-US" sz="4800" b="1">
                <a:solidFill>
                  <a:srgbClr val="000000"/>
                </a:solidFill>
                <a:latin typeface="Nunito Black" panose="00000A00000000000000" pitchFamily="2" charset="0"/>
              </a:rPr>
              <a:t>èn</a:t>
            </a:r>
            <a:r>
              <a:rPr lang="en-US" altLang="en-US" sz="4800">
                <a:solidFill>
                  <a:srgbClr val="000000"/>
                </a:solidFill>
                <a:latin typeface="Nunito Black" panose="00000A00000000000000" pitchFamily="2" charset="0"/>
              </a:rPr>
              <a:t>, giấy kh</a:t>
            </a:r>
            <a:r>
              <a:rPr lang="en-US" altLang="en-US" sz="4800" b="1">
                <a:solidFill>
                  <a:srgbClr val="000000"/>
                </a:solidFill>
                <a:latin typeface="Nunito Black" panose="00000A00000000000000" pitchFamily="2" charset="0"/>
              </a:rPr>
              <a:t>en</a:t>
            </a:r>
            <a:r>
              <a:rPr lang="en-US" altLang="en-US" sz="4800">
                <a:solidFill>
                  <a:srgbClr val="000000"/>
                </a:solidFill>
                <a:latin typeface="Nunito Black" panose="00000A00000000000000" pitchFamily="2" charset="0"/>
              </a:rPr>
              <a:t>, tiếng k</a:t>
            </a:r>
            <a:r>
              <a:rPr lang="en-US" altLang="en-US" sz="4800" b="1">
                <a:solidFill>
                  <a:srgbClr val="000000"/>
                </a:solidFill>
                <a:latin typeface="Nunito Black" panose="00000A00000000000000" pitchFamily="2" charset="0"/>
              </a:rPr>
              <a:t>ẻng</a:t>
            </a:r>
            <a:r>
              <a:rPr lang="en-US" altLang="en-US" sz="4800">
                <a:solidFill>
                  <a:srgbClr val="000000"/>
                </a:solidFill>
                <a:latin typeface="Nunito Black" panose="00000A00000000000000" pitchFamily="2" charset="0"/>
              </a:rPr>
              <a:t>, kêu r</a:t>
            </a:r>
            <a:r>
              <a:rPr lang="en-US" altLang="en-US" sz="4800" b="1">
                <a:solidFill>
                  <a:srgbClr val="000000"/>
                </a:solidFill>
                <a:latin typeface="Nunito Black" panose="00000A00000000000000" pitchFamily="2" charset="0"/>
              </a:rPr>
              <a:t>eng </a:t>
            </a:r>
            <a:r>
              <a:rPr lang="en-US" altLang="en-US" sz="4800">
                <a:solidFill>
                  <a:srgbClr val="000000"/>
                </a:solidFill>
                <a:latin typeface="Nunito Black" panose="00000A00000000000000" pitchFamily="2" charset="0"/>
              </a:rPr>
              <a:t>r</a:t>
            </a:r>
            <a:r>
              <a:rPr lang="en-US" altLang="en-US" sz="4800" b="1">
                <a:solidFill>
                  <a:srgbClr val="000000"/>
                </a:solidFill>
                <a:latin typeface="Nunito Black" panose="00000A00000000000000" pitchFamily="2" charset="0"/>
              </a:rPr>
              <a:t>eng</a:t>
            </a:r>
            <a:endParaRPr lang="en-US" altLang="en-US" sz="4800">
              <a:solidFill>
                <a:srgbClr val="000000"/>
              </a:solidFill>
              <a:latin typeface="Nunito Black" panose="00000A00000000000000" pitchFamily="2" charset="0"/>
            </a:endParaRPr>
          </a:p>
          <a:p>
            <a:pPr algn="just" defTabSz="1371600" fontAlgn="base">
              <a:lnSpc>
                <a:spcPct val="150000"/>
              </a:lnSpc>
              <a:spcBef>
                <a:spcPct val="0"/>
              </a:spcBef>
              <a:spcAft>
                <a:spcPct val="0"/>
              </a:spcAft>
            </a:pPr>
            <a:r>
              <a:rPr lang="en-US" altLang="en-US" sz="4800">
                <a:solidFill>
                  <a:srgbClr val="000000"/>
                </a:solidFill>
                <a:latin typeface="Nunito Black" panose="00000A00000000000000" pitchFamily="2" charset="0"/>
              </a:rPr>
              <a:t>- hứa h</a:t>
            </a:r>
            <a:r>
              <a:rPr lang="en-US" altLang="en-US" sz="4800" b="1">
                <a:solidFill>
                  <a:srgbClr val="000000"/>
                </a:solidFill>
                <a:latin typeface="Nunito Black" panose="00000A00000000000000" pitchFamily="2" charset="0"/>
              </a:rPr>
              <a:t>ẹn, </a:t>
            </a:r>
            <a:r>
              <a:rPr lang="en-US" altLang="en-US" sz="4800">
                <a:solidFill>
                  <a:srgbClr val="000000"/>
                </a:solidFill>
                <a:latin typeface="Nunito Black" panose="00000A00000000000000" pitchFamily="2" charset="0"/>
              </a:rPr>
              <a:t>nguyên v</a:t>
            </a:r>
            <a:r>
              <a:rPr lang="en-US" altLang="en-US" sz="4800" b="1">
                <a:solidFill>
                  <a:srgbClr val="000000"/>
                </a:solidFill>
                <a:latin typeface="Nunito Black" panose="00000A00000000000000" pitchFamily="2" charset="0"/>
              </a:rPr>
              <a:t>ẹn</a:t>
            </a:r>
            <a:r>
              <a:rPr lang="en-US" altLang="en-US" sz="4800">
                <a:solidFill>
                  <a:srgbClr val="000000"/>
                </a:solidFill>
                <a:latin typeface="Nunito Black" panose="00000A00000000000000" pitchFamily="2" charset="0"/>
              </a:rPr>
              <a:t>, dế m</a:t>
            </a:r>
            <a:r>
              <a:rPr lang="en-US" altLang="en-US" sz="4800" b="1">
                <a:solidFill>
                  <a:srgbClr val="000000"/>
                </a:solidFill>
                <a:latin typeface="Nunito Black" panose="00000A00000000000000" pitchFamily="2" charset="0"/>
              </a:rPr>
              <a:t>èn</a:t>
            </a:r>
            <a:r>
              <a:rPr lang="en-US" altLang="en-US" sz="4800">
                <a:solidFill>
                  <a:srgbClr val="000000"/>
                </a:solidFill>
                <a:latin typeface="Nunito Black" panose="00000A00000000000000" pitchFamily="2" charset="0"/>
              </a:rPr>
              <a:t>, ch</a:t>
            </a:r>
            <a:r>
              <a:rPr lang="en-US" altLang="en-US" sz="4800" b="1">
                <a:solidFill>
                  <a:srgbClr val="000000"/>
                </a:solidFill>
                <a:latin typeface="Nunito Black" panose="00000A00000000000000" pitchFamily="2" charset="0"/>
              </a:rPr>
              <a:t>en </a:t>
            </a:r>
            <a:r>
              <a:rPr lang="en-US" altLang="en-US" sz="4800">
                <a:solidFill>
                  <a:srgbClr val="000000"/>
                </a:solidFill>
                <a:latin typeface="Nunito Black" panose="00000A00000000000000" pitchFamily="2" charset="0"/>
              </a:rPr>
              <a:t>chúc, v</a:t>
            </a:r>
            <a:r>
              <a:rPr lang="en-US" altLang="en-US" sz="4800" b="1">
                <a:solidFill>
                  <a:srgbClr val="000000"/>
                </a:solidFill>
                <a:latin typeface="Nunito Black" panose="00000A00000000000000" pitchFamily="2" charset="0"/>
              </a:rPr>
              <a:t>en </a:t>
            </a:r>
            <a:r>
              <a:rPr lang="en-US" altLang="en-US" sz="4800">
                <a:solidFill>
                  <a:srgbClr val="000000"/>
                </a:solidFill>
                <a:latin typeface="Nunito Black" panose="00000A00000000000000" pitchFamily="2" charset="0"/>
              </a:rPr>
              <a:t>sông</a:t>
            </a:r>
          </a:p>
        </p:txBody>
      </p:sp>
      <p:sp>
        <p:nvSpPr>
          <p:cNvPr id="9" name="Rectangle: Rounded Corners 8">
            <a:extLst>
              <a:ext uri="{FF2B5EF4-FFF2-40B4-BE49-F238E27FC236}">
                <a16:creationId xmlns:a16="http://schemas.microsoft.com/office/drawing/2014/main" id="{F7D99C16-FB4B-4D65-CC08-DC6E6D09E93E}"/>
              </a:ext>
            </a:extLst>
          </p:cNvPr>
          <p:cNvSpPr>
            <a:spLocks noGrp="1" noRot="1" noMove="1" noResize="1" noEditPoints="1" noAdjustHandles="1" noChangeArrowheads="1" noChangeShapeType="1"/>
          </p:cNvSpPr>
          <p:nvPr/>
        </p:nvSpPr>
        <p:spPr>
          <a:xfrm>
            <a:off x="4312445" y="3383757"/>
            <a:ext cx="602456" cy="581025"/>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1371600">
              <a:defRPr/>
            </a:pPr>
            <a:endParaRPr lang="en-US" sz="2700">
              <a:solidFill>
                <a:prstClr val="black"/>
              </a:solidFill>
              <a:latin typeface="Calibri"/>
            </a:endParaRPr>
          </a:p>
        </p:txBody>
      </p:sp>
      <p:sp>
        <p:nvSpPr>
          <p:cNvPr id="10" name="Rectangle: Rounded Corners 9">
            <a:extLst>
              <a:ext uri="{FF2B5EF4-FFF2-40B4-BE49-F238E27FC236}">
                <a16:creationId xmlns:a16="http://schemas.microsoft.com/office/drawing/2014/main" id="{99C227DE-2640-6640-E022-E2DADD9C18C1}"/>
              </a:ext>
            </a:extLst>
          </p:cNvPr>
          <p:cNvSpPr>
            <a:spLocks noGrp="1" noRot="1" noMove="1" noResize="1" noEditPoints="1" noAdjustHandles="1" noChangeArrowheads="1" noChangeShapeType="1"/>
          </p:cNvSpPr>
          <p:nvPr/>
        </p:nvSpPr>
        <p:spPr>
          <a:xfrm>
            <a:off x="8165307" y="3383757"/>
            <a:ext cx="740568" cy="581025"/>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1371600">
              <a:defRPr/>
            </a:pPr>
            <a:endParaRPr lang="en-US" sz="2700">
              <a:solidFill>
                <a:prstClr val="black"/>
              </a:solidFill>
              <a:latin typeface="Calibri"/>
            </a:endParaRPr>
          </a:p>
        </p:txBody>
      </p:sp>
      <p:sp>
        <p:nvSpPr>
          <p:cNvPr id="11" name="Rectangle: Rounded Corners 10">
            <a:extLst>
              <a:ext uri="{FF2B5EF4-FFF2-40B4-BE49-F238E27FC236}">
                <a16:creationId xmlns:a16="http://schemas.microsoft.com/office/drawing/2014/main" id="{B190D3D1-8FF5-EE9A-EF0D-A6B99CC799AC}"/>
              </a:ext>
            </a:extLst>
          </p:cNvPr>
          <p:cNvSpPr>
            <a:spLocks noGrp="1" noRot="1" noMove="1" noResize="1" noEditPoints="1" noAdjustHandles="1" noChangeArrowheads="1" noChangeShapeType="1"/>
          </p:cNvSpPr>
          <p:nvPr/>
        </p:nvSpPr>
        <p:spPr>
          <a:xfrm>
            <a:off x="11577638" y="3383757"/>
            <a:ext cx="740570" cy="581025"/>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1371600">
              <a:defRPr/>
            </a:pPr>
            <a:endParaRPr lang="en-US" sz="2700">
              <a:solidFill>
                <a:prstClr val="black"/>
              </a:solidFill>
              <a:latin typeface="Calibri"/>
            </a:endParaRPr>
          </a:p>
        </p:txBody>
      </p:sp>
      <p:sp>
        <p:nvSpPr>
          <p:cNvPr id="12" name="Rectangle: Rounded Corners 11">
            <a:extLst>
              <a:ext uri="{FF2B5EF4-FFF2-40B4-BE49-F238E27FC236}">
                <a16:creationId xmlns:a16="http://schemas.microsoft.com/office/drawing/2014/main" id="{6CC7D7E0-1335-9003-766A-242D6F51628E}"/>
              </a:ext>
            </a:extLst>
          </p:cNvPr>
          <p:cNvSpPr>
            <a:spLocks noGrp="1" noRot="1" noMove="1" noResize="1" noEditPoints="1" noAdjustHandles="1" noChangeArrowheads="1" noChangeShapeType="1"/>
          </p:cNvSpPr>
          <p:nvPr/>
        </p:nvSpPr>
        <p:spPr>
          <a:xfrm>
            <a:off x="14818520" y="3383757"/>
            <a:ext cx="1035843" cy="581025"/>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1371600">
              <a:defRPr/>
            </a:pPr>
            <a:endParaRPr lang="en-US" sz="2700">
              <a:solidFill>
                <a:prstClr val="black"/>
              </a:solidFill>
              <a:latin typeface="Calibri"/>
            </a:endParaRPr>
          </a:p>
        </p:txBody>
      </p:sp>
      <p:sp>
        <p:nvSpPr>
          <p:cNvPr id="18" name="Rectangle: Rounded Corners 17">
            <a:extLst>
              <a:ext uri="{FF2B5EF4-FFF2-40B4-BE49-F238E27FC236}">
                <a16:creationId xmlns:a16="http://schemas.microsoft.com/office/drawing/2014/main" id="{5C875231-A421-6C51-870B-EC3D303EBB69}"/>
              </a:ext>
            </a:extLst>
          </p:cNvPr>
          <p:cNvSpPr>
            <a:spLocks noGrp="1" noRot="1" noMove="1" noResize="1" noEditPoints="1" noAdjustHandles="1" noChangeArrowheads="1" noChangeShapeType="1"/>
          </p:cNvSpPr>
          <p:nvPr/>
        </p:nvSpPr>
        <p:spPr>
          <a:xfrm>
            <a:off x="1119188" y="4352925"/>
            <a:ext cx="1126332" cy="790575"/>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1371600">
              <a:defRPr/>
            </a:pPr>
            <a:endParaRPr lang="en-US" sz="2700">
              <a:solidFill>
                <a:prstClr val="black"/>
              </a:solidFill>
              <a:latin typeface="Calibri"/>
            </a:endParaRPr>
          </a:p>
        </p:txBody>
      </p:sp>
      <p:sp>
        <p:nvSpPr>
          <p:cNvPr id="19" name="Rectangle: Rounded Corners 18">
            <a:extLst>
              <a:ext uri="{FF2B5EF4-FFF2-40B4-BE49-F238E27FC236}">
                <a16:creationId xmlns:a16="http://schemas.microsoft.com/office/drawing/2014/main" id="{D561036D-12A8-E193-B3F5-7C809D52CEE3}"/>
              </a:ext>
            </a:extLst>
          </p:cNvPr>
          <p:cNvSpPr>
            <a:spLocks noGrp="1" noRot="1" noMove="1" noResize="1" noEditPoints="1" noAdjustHandles="1" noChangeArrowheads="1" noChangeShapeType="1"/>
          </p:cNvSpPr>
          <p:nvPr/>
        </p:nvSpPr>
        <p:spPr>
          <a:xfrm>
            <a:off x="2702720" y="4352925"/>
            <a:ext cx="1128713" cy="790575"/>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1371600">
              <a:defRPr/>
            </a:pPr>
            <a:endParaRPr lang="en-US" sz="2700">
              <a:solidFill>
                <a:prstClr val="black"/>
              </a:solidFill>
              <a:latin typeface="Calibri"/>
            </a:endParaRPr>
          </a:p>
        </p:txBody>
      </p:sp>
      <p:sp>
        <p:nvSpPr>
          <p:cNvPr id="20" name="Rectangle: Rounded Corners 19">
            <a:extLst>
              <a:ext uri="{FF2B5EF4-FFF2-40B4-BE49-F238E27FC236}">
                <a16:creationId xmlns:a16="http://schemas.microsoft.com/office/drawing/2014/main" id="{EB01F332-3F2E-372F-16B6-68DFEB76C1E8}"/>
              </a:ext>
            </a:extLst>
          </p:cNvPr>
          <p:cNvSpPr>
            <a:spLocks noGrp="1" noRot="1" noMove="1" noResize="1" noEditPoints="1" noAdjustHandles="1" noChangeArrowheads="1" noChangeShapeType="1"/>
          </p:cNvSpPr>
          <p:nvPr/>
        </p:nvSpPr>
        <p:spPr>
          <a:xfrm>
            <a:off x="2952750" y="5460207"/>
            <a:ext cx="723900" cy="788193"/>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1371600">
              <a:defRPr/>
            </a:pPr>
            <a:endParaRPr lang="en-US" sz="2700">
              <a:solidFill>
                <a:prstClr val="black"/>
              </a:solidFill>
              <a:latin typeface="Calibri"/>
            </a:endParaRPr>
          </a:p>
        </p:txBody>
      </p:sp>
      <p:sp>
        <p:nvSpPr>
          <p:cNvPr id="21" name="Rectangle: Rounded Corners 20">
            <a:extLst>
              <a:ext uri="{FF2B5EF4-FFF2-40B4-BE49-F238E27FC236}">
                <a16:creationId xmlns:a16="http://schemas.microsoft.com/office/drawing/2014/main" id="{70628BFB-AC61-C964-739C-A5D2D59E900C}"/>
              </a:ext>
            </a:extLst>
          </p:cNvPr>
          <p:cNvSpPr>
            <a:spLocks noGrp="1" noRot="1" noMove="1" noResize="1" noEditPoints="1" noAdjustHandles="1" noChangeArrowheads="1" noChangeShapeType="1"/>
          </p:cNvSpPr>
          <p:nvPr/>
        </p:nvSpPr>
        <p:spPr>
          <a:xfrm>
            <a:off x="6648450" y="5460207"/>
            <a:ext cx="726282" cy="788193"/>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1371600">
              <a:defRPr/>
            </a:pPr>
            <a:endParaRPr lang="en-US" sz="2700">
              <a:solidFill>
                <a:prstClr val="black"/>
              </a:solidFill>
              <a:latin typeface="Calibri"/>
            </a:endParaRPr>
          </a:p>
        </p:txBody>
      </p:sp>
      <p:sp>
        <p:nvSpPr>
          <p:cNvPr id="22" name="Rectangle: Rounded Corners 21">
            <a:extLst>
              <a:ext uri="{FF2B5EF4-FFF2-40B4-BE49-F238E27FC236}">
                <a16:creationId xmlns:a16="http://schemas.microsoft.com/office/drawing/2014/main" id="{6BE6C5A2-1FFA-701A-B879-41A04E957539}"/>
              </a:ext>
            </a:extLst>
          </p:cNvPr>
          <p:cNvSpPr>
            <a:spLocks noGrp="1" noRot="1" noMove="1" noResize="1" noEditPoints="1" noAdjustHandles="1" noChangeArrowheads="1" noChangeShapeType="1"/>
          </p:cNvSpPr>
          <p:nvPr/>
        </p:nvSpPr>
        <p:spPr>
          <a:xfrm>
            <a:off x="9103520" y="5548313"/>
            <a:ext cx="740568" cy="581025"/>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1371600">
              <a:defRPr/>
            </a:pPr>
            <a:endParaRPr lang="en-US" sz="2700">
              <a:solidFill>
                <a:prstClr val="black"/>
              </a:solidFill>
              <a:latin typeface="Calibri"/>
            </a:endParaRPr>
          </a:p>
        </p:txBody>
      </p:sp>
      <p:sp>
        <p:nvSpPr>
          <p:cNvPr id="23" name="Rectangle: Rounded Corners 22">
            <a:extLst>
              <a:ext uri="{FF2B5EF4-FFF2-40B4-BE49-F238E27FC236}">
                <a16:creationId xmlns:a16="http://schemas.microsoft.com/office/drawing/2014/main" id="{0FCFB102-06EC-4EB7-3416-766B5EBF465E}"/>
              </a:ext>
            </a:extLst>
          </p:cNvPr>
          <p:cNvSpPr>
            <a:spLocks noGrp="1" noRot="1" noMove="1" noResize="1" noEditPoints="1" noAdjustHandles="1" noChangeArrowheads="1" noChangeShapeType="1"/>
          </p:cNvSpPr>
          <p:nvPr/>
        </p:nvSpPr>
        <p:spPr>
          <a:xfrm>
            <a:off x="10834688" y="5548313"/>
            <a:ext cx="738188" cy="581025"/>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1371600">
              <a:defRPr/>
            </a:pPr>
            <a:endParaRPr lang="en-US" sz="2700">
              <a:solidFill>
                <a:prstClr val="black"/>
              </a:solidFill>
              <a:latin typeface="Calibri"/>
            </a:endParaRPr>
          </a:p>
        </p:txBody>
      </p:sp>
      <p:sp>
        <p:nvSpPr>
          <p:cNvPr id="24" name="Rectangle: Rounded Corners 23">
            <a:extLst>
              <a:ext uri="{FF2B5EF4-FFF2-40B4-BE49-F238E27FC236}">
                <a16:creationId xmlns:a16="http://schemas.microsoft.com/office/drawing/2014/main" id="{C5F807D7-5854-07D4-3F67-FC0984949122}"/>
              </a:ext>
            </a:extLst>
          </p:cNvPr>
          <p:cNvSpPr>
            <a:spLocks noGrp="1" noRot="1" noMove="1" noResize="1" noEditPoints="1" noAdjustHandles="1" noChangeArrowheads="1" noChangeShapeType="1"/>
          </p:cNvSpPr>
          <p:nvPr/>
        </p:nvSpPr>
        <p:spPr>
          <a:xfrm>
            <a:off x="13758863" y="5588795"/>
            <a:ext cx="726282" cy="581025"/>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1371600">
              <a:defRPr/>
            </a:pPr>
            <a:endParaRPr lang="en-US" sz="2700">
              <a:solidFill>
                <a:prstClr val="black"/>
              </a:solidFill>
              <a:latin typeface="Calibri"/>
            </a:endParaRPr>
          </a:p>
        </p:txBody>
      </p:sp>
      <p:pic>
        <p:nvPicPr>
          <p:cNvPr id="6167" name="Picture 4">
            <a:extLst>
              <a:ext uri="{FF2B5EF4-FFF2-40B4-BE49-F238E27FC236}">
                <a16:creationId xmlns:a16="http://schemas.microsoft.com/office/drawing/2014/main" id="{0EAE453F-0DB3-8011-443C-76C7667FC44A}"/>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rot="1849901">
            <a:off x="2147483647" y="2147483647"/>
            <a:ext cx="2147483647" cy="214748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8" name="Picture 5">
            <a:extLst>
              <a:ext uri="{FF2B5EF4-FFF2-40B4-BE49-F238E27FC236}">
                <a16:creationId xmlns:a16="http://schemas.microsoft.com/office/drawing/2014/main" id="{B55CBB55-7076-58A7-F4F9-8A1C66BD4E8E}"/>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rot="1849901">
            <a:off x="239432307" y="2147483647"/>
            <a:ext cx="1366146938" cy="129310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9" name="Picture 6">
            <a:extLst>
              <a:ext uri="{FF2B5EF4-FFF2-40B4-BE49-F238E27FC236}">
                <a16:creationId xmlns:a16="http://schemas.microsoft.com/office/drawing/2014/main" id="{2D9FD95A-05D0-D5B7-5129-FA52F51B14C3}"/>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rot="20085553">
            <a:off x="2147483647" y="1369168745"/>
            <a:ext cx="2147483647" cy="214748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xit" presetSubtype="21" fill="hold" grpId="0" nodeType="clickEffect">
                                  <p:stCondLst>
                                    <p:cond delay="0"/>
                                  </p:stCondLst>
                                  <p:childTnLst>
                                    <p:animEffect transition="out" filter="barn(inVertic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xit" presetSubtype="21" fill="hold" grpId="0" nodeType="clickEffect">
                                  <p:stCondLst>
                                    <p:cond delay="0"/>
                                  </p:stCondLst>
                                  <p:childTnLst>
                                    <p:animEffect transition="out" filter="barn(inVertic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xit" presetSubtype="21" fill="hold" grpId="0" nodeType="clickEffect">
                                  <p:stCondLst>
                                    <p:cond delay="0"/>
                                  </p:stCondLst>
                                  <p:childTnLst>
                                    <p:animEffect transition="out" filter="barn(inVertic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xit" presetSubtype="21" fill="hold" grpId="0" nodeType="clickEffect">
                                  <p:stCondLst>
                                    <p:cond delay="0"/>
                                  </p:stCondLst>
                                  <p:childTnLst>
                                    <p:animEffect transition="out" filter="barn(inVertical)">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xit" presetSubtype="21" fill="hold" grpId="0" nodeType="clickEffect">
                                  <p:stCondLst>
                                    <p:cond delay="0"/>
                                  </p:stCondLst>
                                  <p:childTnLst>
                                    <p:animEffect transition="out" filter="barn(inVertical)">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xit" presetSubtype="21" fill="hold" grpId="0" nodeType="clickEffect">
                                  <p:stCondLst>
                                    <p:cond delay="0"/>
                                  </p:stCondLst>
                                  <p:childTnLst>
                                    <p:animEffect transition="out" filter="barn(inVertical)">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xit" presetSubtype="21" fill="hold" grpId="0" nodeType="clickEffect">
                                  <p:stCondLst>
                                    <p:cond delay="0"/>
                                  </p:stCondLst>
                                  <p:childTnLst>
                                    <p:animEffect transition="out" filter="barn(inVertical)">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xit" presetSubtype="21" fill="hold" grpId="0" nodeType="clickEffect">
                                  <p:stCondLst>
                                    <p:cond delay="0"/>
                                  </p:stCondLst>
                                  <p:childTnLst>
                                    <p:animEffect transition="out" filter="barn(inVertical)">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xit" presetSubtype="21" fill="hold" grpId="0" nodeType="clickEffect">
                                  <p:stCondLst>
                                    <p:cond delay="0"/>
                                  </p:stCondLst>
                                  <p:childTnLst>
                                    <p:animEffect transition="out" filter="barn(inVertical)">
                                      <p:cBhvr>
                                        <p:cTn id="51" dur="500"/>
                                        <p:tgtEl>
                                          <p:spTgt spid="22"/>
                                        </p:tgtEl>
                                      </p:cBhvr>
                                    </p:animEffect>
                                    <p:set>
                                      <p:cBhvr>
                                        <p:cTn id="52" dur="1" fill="hold">
                                          <p:stCondLst>
                                            <p:cond delay="499"/>
                                          </p:stCondLst>
                                        </p:cTn>
                                        <p:tgtEl>
                                          <p:spTgt spid="22"/>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xit" presetSubtype="21" fill="hold" grpId="0" nodeType="clickEffect">
                                  <p:stCondLst>
                                    <p:cond delay="0"/>
                                  </p:stCondLst>
                                  <p:childTnLst>
                                    <p:animEffect transition="out" filter="barn(inVertical)">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6" presetClass="exit" presetSubtype="21" fill="hold" grpId="0" nodeType="clickEffect">
                                  <p:stCondLst>
                                    <p:cond delay="0"/>
                                  </p:stCondLst>
                                  <p:childTnLst>
                                    <p:animEffect transition="out" filter="barn(inVertical)">
                                      <p:cBhvr>
                                        <p:cTn id="61" dur="500"/>
                                        <p:tgtEl>
                                          <p:spTgt spid="24"/>
                                        </p:tgtEl>
                                      </p:cBhvr>
                                    </p:animEffect>
                                    <p:set>
                                      <p:cBhvr>
                                        <p:cTn id="6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8" grpId="0" animBg="1"/>
      <p:bldP spid="19" grpId="0" animBg="1"/>
      <p:bldP spid="20" grpId="0" animBg="1"/>
      <p:bldP spid="21" grpId="0" animBg="1"/>
      <p:bldP spid="22" grpId="0" animBg="1"/>
      <p:bldP spid="23" grpId="0" animBg="1"/>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2BBE915C-1B83-7CE4-2BCB-6691BC2F7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424" r="9091" b="11441"/>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Shape 11" descr="&quot;&quot;">
            <a:extLst>
              <a:ext uri="{FF2B5EF4-FFF2-40B4-BE49-F238E27FC236}">
                <a16:creationId xmlns:a16="http://schemas.microsoft.com/office/drawing/2014/main" id="{6E4CB33B-78F0-1578-481C-FBC6793C7E5B}"/>
              </a:ext>
            </a:extLst>
          </p:cNvPr>
          <p:cNvSpPr>
            <a:spLocks noGrp="1" noRot="1" noChangeAspect="1" noMove="1" noResize="1" noEditPoints="1" noAdjustHandles="1" noChangeArrowheads="1" noChangeShapeType="1" noTextEdit="1"/>
          </p:cNvSpPr>
          <p:nvPr/>
        </p:nvSpPr>
        <p:spPr>
          <a:xfrm>
            <a:off x="0" y="-2382"/>
            <a:ext cx="8412957" cy="8760620"/>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5">
              <a:defRPr/>
            </a:pPr>
            <a:endParaRPr lang="en-US">
              <a:solidFill>
                <a:prstClr val="white"/>
              </a:solidFill>
              <a:latin typeface="Calibri"/>
            </a:endParaRPr>
          </a:p>
        </p:txBody>
      </p:sp>
      <p:sp>
        <p:nvSpPr>
          <p:cNvPr id="14" name="Freeform: Shape 13" descr="&quot;&quot;">
            <a:extLst>
              <a:ext uri="{FF2B5EF4-FFF2-40B4-BE49-F238E27FC236}">
                <a16:creationId xmlns:a16="http://schemas.microsoft.com/office/drawing/2014/main" id="{B6ECF724-05C2-E0F6-5F61-21583B25103A}"/>
              </a:ext>
            </a:extLst>
          </p:cNvPr>
          <p:cNvSpPr>
            <a:spLocks noGrp="1" noRot="1" noChangeAspect="1" noMove="1" noResize="1" noEditPoints="1" noAdjustHandles="1" noChangeArrowheads="1" noChangeShapeType="1" noTextEdit="1"/>
          </p:cNvSpPr>
          <p:nvPr/>
        </p:nvSpPr>
        <p:spPr>
          <a:xfrm>
            <a:off x="-2382" y="1"/>
            <a:ext cx="8160545" cy="8482013"/>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5">
              <a:defRPr/>
            </a:pPr>
            <a:endParaRPr lang="en-US" dirty="0">
              <a:solidFill>
                <a:prstClr val="white"/>
              </a:solidFill>
              <a:latin typeface="Calibri"/>
            </a:endParaRPr>
          </a:p>
        </p:txBody>
      </p:sp>
      <p:sp>
        <p:nvSpPr>
          <p:cNvPr id="7173" name="TextBox 2">
            <a:extLst>
              <a:ext uri="{FF2B5EF4-FFF2-40B4-BE49-F238E27FC236}">
                <a16:creationId xmlns:a16="http://schemas.microsoft.com/office/drawing/2014/main" id="{7FF473AA-7ECD-7732-83B7-381E296A650D}"/>
              </a:ext>
            </a:extLst>
          </p:cNvPr>
          <p:cNvSpPr txBox="1">
            <a:spLocks noChangeArrowheads="1"/>
          </p:cNvSpPr>
          <p:nvPr/>
        </p:nvSpPr>
        <p:spPr bwMode="auto">
          <a:xfrm>
            <a:off x="228600" y="3652838"/>
            <a:ext cx="7450932"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defTabSz="609600">
              <a:spcBef>
                <a:spcPct val="2000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09600">
              <a:spcBef>
                <a:spcPct val="20000"/>
              </a:spcBef>
              <a:buFont typeface="Arial" panose="020B0604020202020204" pitchFamily="34" charset="0"/>
              <a:buChar char="–"/>
              <a:defRPr>
                <a:solidFill>
                  <a:schemeClr val="tx1"/>
                </a:solidFill>
                <a:latin typeface="Calibri" panose="020F0502020204030204" pitchFamily="34" charset="0"/>
              </a:defRPr>
            </a:lvl2pPr>
            <a:lvl3pPr marL="1143000" indent="-228600" defTabSz="609600">
              <a:spcBef>
                <a:spcPct val="20000"/>
              </a:spcBef>
              <a:buFont typeface="Arial" panose="020B0604020202020204" pitchFamily="34" charset="0"/>
              <a:buChar char="•"/>
              <a:defRPr sz="1600">
                <a:solidFill>
                  <a:schemeClr val="tx1"/>
                </a:solidFill>
                <a:latin typeface="Calibri" panose="020F0502020204030204" pitchFamily="34" charset="0"/>
              </a:defRPr>
            </a:lvl3pPr>
            <a:lvl4pPr marL="1600200" indent="-228600" defTabSz="609600">
              <a:spcBef>
                <a:spcPct val="20000"/>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09600">
              <a:spcBef>
                <a:spcPct val="20000"/>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defTabSz="914400" fontAlgn="base">
              <a:lnSpc>
                <a:spcPct val="90000"/>
              </a:lnSpc>
              <a:spcBef>
                <a:spcPct val="0"/>
              </a:spcBef>
              <a:spcAft>
                <a:spcPts val="600"/>
              </a:spcAft>
              <a:buNone/>
            </a:pPr>
            <a:r>
              <a:rPr lang="en-US" altLang="en-US" sz="5400">
                <a:solidFill>
                  <a:srgbClr val="FF0000"/>
                </a:solidFill>
                <a:latin typeface="Nunito Black" panose="00000A00000000000000" pitchFamily="2" charset="0"/>
              </a:rPr>
              <a:t>VẬN DỤNG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02F50EC-EA66-11A1-56F1-B92FB651565A}"/>
              </a:ext>
            </a:extLst>
          </p:cNvPr>
          <p:cNvSpPr>
            <a:spLocks noGrp="1" noRot="1" noMove="1" noResize="1" noEditPoints="1" noAdjustHandles="1" noChangeArrowheads="1" noChangeShapeType="1"/>
          </p:cNvSpPr>
          <p:nvPr/>
        </p:nvSpPr>
        <p:spPr>
          <a:xfrm>
            <a:off x="304800" y="359570"/>
            <a:ext cx="17602200" cy="958453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defTabSz="914445">
              <a:defRPr/>
            </a:pPr>
            <a:endParaRPr lang="en-US">
              <a:solidFill>
                <a:prstClr val="black"/>
              </a:solidFill>
              <a:latin typeface="Calibri"/>
            </a:endParaRPr>
          </a:p>
        </p:txBody>
      </p:sp>
      <p:grpSp>
        <p:nvGrpSpPr>
          <p:cNvPr id="8195" name="Group 3">
            <a:extLst>
              <a:ext uri="{FF2B5EF4-FFF2-40B4-BE49-F238E27FC236}">
                <a16:creationId xmlns:a16="http://schemas.microsoft.com/office/drawing/2014/main" id="{266C37ED-C15F-DA6D-5362-1655BFECFE3C}"/>
              </a:ext>
            </a:extLst>
          </p:cNvPr>
          <p:cNvGrpSpPr>
            <a:grpSpLocks/>
          </p:cNvGrpSpPr>
          <p:nvPr/>
        </p:nvGrpSpPr>
        <p:grpSpPr bwMode="auto">
          <a:xfrm>
            <a:off x="15849600" y="1733551"/>
            <a:ext cx="2133600" cy="2033588"/>
            <a:chOff x="0" y="0"/>
            <a:chExt cx="5299444" cy="5455915"/>
          </a:xfrm>
        </p:grpSpPr>
        <p:pic>
          <p:nvPicPr>
            <p:cNvPr id="8202" name="Picture 4">
              <a:extLst>
                <a:ext uri="{FF2B5EF4-FFF2-40B4-BE49-F238E27FC236}">
                  <a16:creationId xmlns:a16="http://schemas.microsoft.com/office/drawing/2014/main" id="{0713B433-0CDE-D578-8446-14CC418314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49901">
              <a:off x="2685209" y="4159019"/>
              <a:ext cx="1141512" cy="107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5">
              <a:extLst>
                <a:ext uri="{FF2B5EF4-FFF2-40B4-BE49-F238E27FC236}">
                  <a16:creationId xmlns:a16="http://schemas.microsoft.com/office/drawing/2014/main" id="{BAD1CA43-34BD-7BF5-D373-588DDA9FCC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49901">
              <a:off x="100549" y="2619350"/>
              <a:ext cx="573710" cy="5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6">
              <a:extLst>
                <a:ext uri="{FF2B5EF4-FFF2-40B4-BE49-F238E27FC236}">
                  <a16:creationId xmlns:a16="http://schemas.microsoft.com/office/drawing/2014/main" id="{5344DDEF-8EAD-C7BF-67EC-F435EFC473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14447">
              <a:off x="1815771" y="574979"/>
              <a:ext cx="3182032" cy="212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3" descr="A picture containing diagram&#10;&#10;Description automatically generated">
            <a:extLst>
              <a:ext uri="{FF2B5EF4-FFF2-40B4-BE49-F238E27FC236}">
                <a16:creationId xmlns:a16="http://schemas.microsoft.com/office/drawing/2014/main" id="{558BB0F1-279E-A7AC-511E-F648F119145A}"/>
              </a:ext>
            </a:extLst>
          </p:cNvPr>
          <p:cNvPicPr>
            <a:picLocks noChangeAspect="1"/>
          </p:cNvPicPr>
          <p:nvPr/>
        </p:nvPicPr>
        <p:blipFill>
          <a:blip r:embed="rId5" cstate="print"/>
          <a:stretch>
            <a:fillRect/>
          </a:stretch>
        </p:blipFill>
        <p:spPr>
          <a:xfrm>
            <a:off x="16507723" y="412070"/>
            <a:ext cx="1326629" cy="1321170"/>
          </a:xfrm>
          <a:prstGeom prst="ellipse">
            <a:avLst/>
          </a:prstGeom>
        </p:spPr>
      </p:pic>
      <p:pic>
        <p:nvPicPr>
          <p:cNvPr id="8197" name="Picture 2">
            <a:extLst>
              <a:ext uri="{FF2B5EF4-FFF2-40B4-BE49-F238E27FC236}">
                <a16:creationId xmlns:a16="http://schemas.microsoft.com/office/drawing/2014/main" id="{B2ADAE05-CDE2-1A83-8409-719FF59E32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97025">
            <a:off x="795338" y="9158288"/>
            <a:ext cx="645320" cy="43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2">
            <a:extLst>
              <a:ext uri="{FF2B5EF4-FFF2-40B4-BE49-F238E27FC236}">
                <a16:creationId xmlns:a16="http://schemas.microsoft.com/office/drawing/2014/main" id="{EB608FF2-7A92-D6D2-207D-389246AE27E6}"/>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900" y="7153276"/>
            <a:ext cx="2209800" cy="305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4">
            <a:extLst>
              <a:ext uri="{FF2B5EF4-FFF2-40B4-BE49-F238E27FC236}">
                <a16:creationId xmlns:a16="http://schemas.microsoft.com/office/drawing/2014/main" id="{06635AD8-7D83-DD21-8D60-AB9B22322AB2}"/>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854363" y="8065295"/>
            <a:ext cx="2421732" cy="229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244F7EA-A51C-A43E-1C96-C2DC0507CEE5}"/>
              </a:ext>
            </a:extLst>
          </p:cNvPr>
          <p:cNvSpPr txBox="1">
            <a:spLocks noChangeArrowheads="1"/>
          </p:cNvSpPr>
          <p:nvPr/>
        </p:nvSpPr>
        <p:spPr bwMode="auto">
          <a:xfrm>
            <a:off x="616745" y="411958"/>
            <a:ext cx="1589008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eaLnBrk="0" fontAlgn="base" hangingPunct="0">
              <a:spcBef>
                <a:spcPct val="0"/>
              </a:spcBef>
              <a:spcAft>
                <a:spcPct val="0"/>
              </a:spcAft>
            </a:pPr>
            <a:r>
              <a:rPr lang="vi-VN" altLang="en-US" sz="3600" b="1">
                <a:solidFill>
                  <a:srgbClr val="2888E1"/>
                </a:solidFill>
                <a:latin typeface="Nunito Black" panose="00000A00000000000000" pitchFamily="2" charset="0"/>
              </a:rPr>
              <a:t>Vận dụng</a:t>
            </a:r>
            <a:r>
              <a:rPr lang="en-US" altLang="en-US" sz="3600">
                <a:solidFill>
                  <a:srgbClr val="000000"/>
                </a:solidFill>
                <a:latin typeface="Nunito Black" panose="00000A00000000000000" pitchFamily="2" charset="0"/>
              </a:rPr>
              <a:t>: </a:t>
            </a:r>
            <a:r>
              <a:rPr lang="vi-VN" altLang="en-US" sz="3600" b="1">
                <a:solidFill>
                  <a:srgbClr val="000000"/>
                </a:solidFill>
                <a:latin typeface="Nunito Black" panose="00000A00000000000000" pitchFamily="2" charset="0"/>
              </a:rPr>
              <a:t>Kể câu chuyện hoặc đọc bài thơ về mái ấm gia đình cho người thân nghe.</a:t>
            </a:r>
            <a:endParaRPr lang="vi-VN" altLang="en-US" sz="3600">
              <a:solidFill>
                <a:srgbClr val="000000"/>
              </a:solidFill>
              <a:latin typeface="Nunito Black" panose="00000A00000000000000" pitchFamily="2" charset="0"/>
            </a:endParaRPr>
          </a:p>
        </p:txBody>
      </p:sp>
      <p:sp>
        <p:nvSpPr>
          <p:cNvPr id="8" name="TextBox 7">
            <a:extLst>
              <a:ext uri="{FF2B5EF4-FFF2-40B4-BE49-F238E27FC236}">
                <a16:creationId xmlns:a16="http://schemas.microsoft.com/office/drawing/2014/main" id="{E3CB0700-9DD5-B2A2-38F9-9F5C42DF5FA6}"/>
              </a:ext>
            </a:extLst>
          </p:cNvPr>
          <p:cNvSpPr>
            <a:spLocks noChangeArrowheads="1"/>
          </p:cNvSpPr>
          <p:nvPr/>
        </p:nvSpPr>
        <p:spPr bwMode="auto">
          <a:xfrm>
            <a:off x="762001" y="3609975"/>
            <a:ext cx="12006263" cy="2962513"/>
          </a:xfrm>
          <a:prstGeom prst="wedgeRoundRectCallout">
            <a:avLst>
              <a:gd name="adj1" fmla="val -35731"/>
              <a:gd name="adj2" fmla="val 73056"/>
              <a:gd name="adj3" fmla="val 16667"/>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eaLnBrk="0" fontAlgn="base" hangingPunct="0">
              <a:spcBef>
                <a:spcPct val="0"/>
              </a:spcBef>
              <a:spcAft>
                <a:spcPct val="0"/>
              </a:spcAft>
            </a:pPr>
            <a:r>
              <a:rPr lang="en-US" altLang="en-US" sz="4200">
                <a:solidFill>
                  <a:srgbClr val="002060"/>
                </a:solidFill>
                <a:latin typeface="Nunito Black" panose="00000A00000000000000" pitchFamily="2" charset="0"/>
              </a:rPr>
              <a:t>	</a:t>
            </a:r>
            <a:r>
              <a:rPr lang="vi-VN" altLang="en-US" sz="4200">
                <a:solidFill>
                  <a:srgbClr val="002060"/>
                </a:solidFill>
                <a:latin typeface="Nunito Black" panose="00000A00000000000000" pitchFamily="2" charset="0"/>
              </a:rPr>
              <a:t>Em nhớ lại những câu chuyện hoặc bài thơ về mái ấm gia đình mà mình đã nghe, đã đọc và kể lại cho ông bà, bố mẹ, người thân trong gia đình.</a:t>
            </a:r>
            <a:endParaRPr lang="en-US" altLang="en-US" sz="4200">
              <a:solidFill>
                <a:srgbClr val="002060"/>
              </a:solidFill>
              <a:latin typeface="Nunito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descr="&quot;&quot;">
            <a:extLst>
              <a:ext uri="{FF2B5EF4-FFF2-40B4-BE49-F238E27FC236}">
                <a16:creationId xmlns:a16="http://schemas.microsoft.com/office/drawing/2014/main" id="{B3DBA6D5-E791-9420-32CA-2215F7381B71}"/>
              </a:ext>
            </a:extLst>
          </p:cNvPr>
          <p:cNvSpPr>
            <a:spLocks noGrp="1" noRot="1" noChangeAspect="1" noMove="1" noResize="1" noEditPoints="1" noAdjustHandles="1" noChangeArrowheads="1" noChangeShapeType="1" noTextEdit="1"/>
          </p:cNvSpPr>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5">
              <a:defRPr/>
            </a:pPr>
            <a:endParaRPr lang="en-US">
              <a:solidFill>
                <a:prstClr val="white"/>
              </a:solidFill>
              <a:latin typeface="Calibri"/>
            </a:endParaRPr>
          </a:p>
        </p:txBody>
      </p:sp>
      <p:grpSp>
        <p:nvGrpSpPr>
          <p:cNvPr id="21" name="Group 20" descr="&quot;&quot;">
            <a:extLst>
              <a:ext uri="{FF2B5EF4-FFF2-40B4-BE49-F238E27FC236}">
                <a16:creationId xmlns:a16="http://schemas.microsoft.com/office/drawing/2014/main" id="{0E0BC308-1407-CACF-0D72-9279210F0A82}"/>
              </a:ext>
            </a:extLst>
          </p:cNvPr>
          <p:cNvGrpSpPr>
            <a:grpSpLocks noGrp="1" noUngrp="1" noRot="1" noChangeAspect="1" noMove="1" noResize="1"/>
          </p:cNvGrpSpPr>
          <p:nvPr/>
        </p:nvGrpSpPr>
        <p:grpSpPr>
          <a:xfrm rot="5400000">
            <a:off x="-2347089" y="2835704"/>
            <a:ext cx="8790077" cy="3118715"/>
            <a:chOff x="6081624" y="1998368"/>
            <a:chExt cx="5613457" cy="782175"/>
          </a:xfrm>
          <a:solidFill>
            <a:schemeClr val="accent4"/>
          </a:solidFill>
        </p:grpSpPr>
        <p:sp>
          <p:nvSpPr>
            <p:cNvPr id="22" name="Rectangle 21">
              <a:extLst>
                <a:ext uri="{FF2B5EF4-FFF2-40B4-BE49-F238E27FC236}">
                  <a16:creationId xmlns:a16="http://schemas.microsoft.com/office/drawing/2014/main" id="{CD808EE2-0CD0-4CFA-4040-2E08D6A99095}"/>
                </a:ext>
              </a:extLst>
            </p:cNvPr>
            <p:cNvSpPr/>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5">
                <a:defRPr/>
              </a:pPr>
              <a:endParaRPr lang="en-US">
                <a:solidFill>
                  <a:prstClr val="white"/>
                </a:solidFill>
                <a:latin typeface="Calibri"/>
              </a:endParaRPr>
            </a:p>
          </p:txBody>
        </p:sp>
        <p:sp>
          <p:nvSpPr>
            <p:cNvPr id="23" name="Rectangle 22">
              <a:extLst>
                <a:ext uri="{FF2B5EF4-FFF2-40B4-BE49-F238E27FC236}">
                  <a16:creationId xmlns:a16="http://schemas.microsoft.com/office/drawing/2014/main" id="{A761D298-3697-D39F-D504-A0E6B6E1CE30}"/>
                </a:ext>
              </a:extLst>
            </p:cNvPr>
            <p:cNvSpPr/>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5">
                <a:defRPr/>
              </a:pPr>
              <a:endParaRPr lang="en-US">
                <a:solidFill>
                  <a:prstClr val="white"/>
                </a:solidFill>
                <a:latin typeface="Calibri"/>
              </a:endParaRPr>
            </a:p>
          </p:txBody>
        </p:sp>
      </p:grpSp>
      <p:sp>
        <p:nvSpPr>
          <p:cNvPr id="25" name="Rectangle 24" descr="&quot;&quot;">
            <a:extLst>
              <a:ext uri="{FF2B5EF4-FFF2-40B4-BE49-F238E27FC236}">
                <a16:creationId xmlns:a16="http://schemas.microsoft.com/office/drawing/2014/main" id="{06410993-5ED4-3679-DFCD-3E86567D2D57}"/>
              </a:ext>
            </a:extLst>
          </p:cNvPr>
          <p:cNvSpPr>
            <a:spLocks noGrp="1" noRot="1" noChangeAspect="1" noMove="1" noResize="1" noEditPoints="1" noAdjustHandles="1" noChangeArrowheads="1" noChangeShapeType="1" noTextEdit="1"/>
          </p:cNvSpPr>
          <p:nvPr/>
        </p:nvSpPr>
        <p:spPr>
          <a:xfrm>
            <a:off x="869157" y="700088"/>
            <a:ext cx="16668750" cy="887730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5">
              <a:defRPr/>
            </a:pPr>
            <a:endParaRPr lang="en-US">
              <a:solidFill>
                <a:prstClr val="white"/>
              </a:solidFill>
              <a:latin typeface="Calibri"/>
            </a:endParaRPr>
          </a:p>
        </p:txBody>
      </p:sp>
      <p:pic>
        <p:nvPicPr>
          <p:cNvPr id="9221" name="Picture 2">
            <a:extLst>
              <a:ext uri="{FF2B5EF4-FFF2-40B4-BE49-F238E27FC236}">
                <a16:creationId xmlns:a16="http://schemas.microsoft.com/office/drawing/2014/main" id="{8E71F9C2-2591-F7A2-61D4-47C7721983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1168" r="-2" b="13646"/>
          <a:stretch>
            <a:fillRect/>
          </a:stretch>
        </p:blipFill>
        <p:spPr bwMode="auto">
          <a:xfrm>
            <a:off x="1257301" y="1057276"/>
            <a:ext cx="15942470" cy="8160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3">
            <a:extLst>
              <a:ext uri="{FF2B5EF4-FFF2-40B4-BE49-F238E27FC236}">
                <a16:creationId xmlns:a16="http://schemas.microsoft.com/office/drawing/2014/main" id="{B3C2C648-6087-0421-10CA-1AF8888D0487}"/>
              </a:ext>
            </a:extLst>
          </p:cNvPr>
          <p:cNvSpPr txBox="1">
            <a:spLocks noChangeArrowheads="1"/>
          </p:cNvSpPr>
          <p:nvPr/>
        </p:nvSpPr>
        <p:spPr bwMode="auto">
          <a:xfrm>
            <a:off x="3619500" y="171451"/>
            <a:ext cx="1165860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defTabSz="609600">
              <a:spcBef>
                <a:spcPct val="2000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09600">
              <a:spcBef>
                <a:spcPct val="20000"/>
              </a:spcBef>
              <a:buFont typeface="Arial" panose="020B0604020202020204" pitchFamily="34" charset="0"/>
              <a:buChar char="–"/>
              <a:defRPr>
                <a:solidFill>
                  <a:schemeClr val="tx1"/>
                </a:solidFill>
                <a:latin typeface="Calibri" panose="020F0502020204030204" pitchFamily="34" charset="0"/>
              </a:defRPr>
            </a:lvl2pPr>
            <a:lvl3pPr marL="1143000" indent="-228600" defTabSz="609600">
              <a:spcBef>
                <a:spcPct val="20000"/>
              </a:spcBef>
              <a:buFont typeface="Arial" panose="020B0604020202020204" pitchFamily="34" charset="0"/>
              <a:buChar char="•"/>
              <a:defRPr sz="1600">
                <a:solidFill>
                  <a:schemeClr val="tx1"/>
                </a:solidFill>
                <a:latin typeface="Calibri" panose="020F0502020204030204" pitchFamily="34" charset="0"/>
              </a:defRPr>
            </a:lvl3pPr>
            <a:lvl4pPr marL="1600200" indent="-228600" defTabSz="609600">
              <a:spcBef>
                <a:spcPct val="20000"/>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09600">
              <a:spcBef>
                <a:spcPct val="20000"/>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defTabSz="914400" fontAlgn="base">
              <a:lnSpc>
                <a:spcPct val="90000"/>
              </a:lnSpc>
              <a:spcBef>
                <a:spcPct val="0"/>
              </a:spcBef>
              <a:spcAft>
                <a:spcPts val="600"/>
              </a:spcAft>
              <a:buNone/>
            </a:pPr>
            <a:r>
              <a:rPr lang="en-US" altLang="en-US" sz="5400">
                <a:solidFill>
                  <a:srgbClr val="FF0000"/>
                </a:solidFill>
                <a:latin typeface="Nunito Black" panose="00000A00000000000000" pitchFamily="2" charset="0"/>
              </a:rPr>
              <a:t>HẸN GẶP LẠI CÁC EM!</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228600" y="3652158"/>
            <a:ext cx="7450667" cy="1491342"/>
          </a:xfrm>
          <a:prstGeom prst="rect">
            <a:avLst/>
          </a:prstGeom>
        </p:spPr>
        <p:txBody>
          <a:bodyPr vert="horz" lIns="91440" tIns="45720" rIns="91440" bIns="45720" rtlCol="0" anchor="t">
            <a:noAutofit/>
          </a:bodyPr>
          <a:lstStyle/>
          <a:p>
            <a:pPr algn="ctr">
              <a:lnSpc>
                <a:spcPct val="90000"/>
              </a:lnSpc>
              <a:spcAft>
                <a:spcPts val="600"/>
              </a:spcAft>
            </a:pPr>
            <a:r>
              <a:rPr lang="en-US" sz="5400">
                <a:solidFill>
                  <a:srgbClr val="FF0000"/>
                </a:solidFill>
                <a:latin typeface="Nunito Black" panose="00000A00000000000000" pitchFamily="2" charset="0"/>
              </a:rPr>
              <a:t>CỦNG CỐ - DẶN DÒ</a:t>
            </a:r>
          </a:p>
        </p:txBody>
      </p:sp>
    </p:spTree>
    <p:extLst>
      <p:ext uri="{BB962C8B-B14F-4D97-AF65-F5344CB8AC3E}">
        <p14:creationId xmlns:p14="http://schemas.microsoft.com/office/powerpoint/2010/main" val="35815928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215C6C6-E45C-4179-9FC1-E8A4C1D4743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5FE9FE4C-C9E0-4C54-8010-EA9D29CD4D5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7088" y="2835702"/>
            <a:ext cx="8790076" cy="3118715"/>
            <a:chOff x="6081624" y="1998368"/>
            <a:chExt cx="5613457" cy="782175"/>
          </a:xfrm>
          <a:solidFill>
            <a:schemeClr val="accent4"/>
          </a:solidFill>
        </p:grpSpPr>
        <p:sp>
          <p:nvSpPr>
            <p:cNvPr id="22" name="Rectangle 21">
              <a:extLst>
                <a:ext uri="{FF2B5EF4-FFF2-40B4-BE49-F238E27FC236}">
                  <a16:creationId xmlns:a16="http://schemas.microsoft.com/office/drawing/2014/main" id="{56FAD6EF-0374-46BD-901E-E901DCA01F5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4847ABE-275E-4DCA-B164-A672D517FBC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3776B14B-F2F4-4825-8DA8-8C7A0F2B396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292" y="699516"/>
            <a:ext cx="16667593" cy="88767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1168" r="-1" b="13646"/>
          <a:stretch/>
        </p:blipFill>
        <p:spPr>
          <a:xfrm>
            <a:off x="1257300" y="1057147"/>
            <a:ext cx="15942564" cy="8160005"/>
          </a:xfrm>
          <a:prstGeom prst="rect">
            <a:avLst/>
          </a:prstGeom>
        </p:spPr>
      </p:pic>
      <p:sp>
        <p:nvSpPr>
          <p:cNvPr id="4" name="TextBox 3">
            <a:extLst>
              <a:ext uri="{FF2B5EF4-FFF2-40B4-BE49-F238E27FC236}">
                <a16:creationId xmlns:a16="http://schemas.microsoft.com/office/drawing/2014/main" id="{0B97EAEC-290A-E48B-7679-067C4E9751C2}"/>
              </a:ext>
            </a:extLst>
          </p:cNvPr>
          <p:cNvSpPr txBox="1"/>
          <p:nvPr/>
        </p:nvSpPr>
        <p:spPr>
          <a:xfrm>
            <a:off x="3620278" y="170761"/>
            <a:ext cx="11658600" cy="1491342"/>
          </a:xfrm>
          <a:prstGeom prst="rect">
            <a:avLst/>
          </a:prstGeom>
        </p:spPr>
        <p:txBody>
          <a:bodyPr vert="horz" lIns="91440" tIns="45720" rIns="91440" bIns="45720" rtlCol="0" anchor="t">
            <a:noAutofit/>
          </a:bodyPr>
          <a:lstStyle/>
          <a:p>
            <a:pPr algn="ctr">
              <a:lnSpc>
                <a:spcPct val="90000"/>
              </a:lnSpc>
              <a:spcAft>
                <a:spcPts val="600"/>
              </a:spcAft>
            </a:pPr>
            <a:r>
              <a:rPr lang="en-US" sz="5400">
                <a:solidFill>
                  <a:srgbClr val="FF0000"/>
                </a:solidFill>
                <a:latin typeface="Nunito Black" panose="00000A00000000000000" pitchFamily="2" charset="0"/>
              </a:rPr>
              <a:t>HẸN GẶP LẠI CÁC EM!</a:t>
            </a:r>
          </a:p>
        </p:txBody>
      </p:sp>
    </p:spTree>
    <p:extLst>
      <p:ext uri="{BB962C8B-B14F-4D97-AF65-F5344CB8AC3E}">
        <p14:creationId xmlns:p14="http://schemas.microsoft.com/office/powerpoint/2010/main" val="2991163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8709"/>
            <a:ext cx="18288000" cy="10285911"/>
            <a:chOff x="0" y="0"/>
            <a:chExt cx="12192000" cy="6858000"/>
          </a:xfrm>
        </p:grpSpPr>
        <p:pic>
          <p:nvPicPr>
            <p:cNvPr id="3" name="图片 38"/>
            <p:cNvPicPr>
              <a:picLocks noChangeAspect="1"/>
            </p:cNvPicPr>
            <p:nvPr/>
          </p:nvPicPr>
          <p:blipFill rotWithShape="1">
            <a:blip r:embed="rId2">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5" name="TextBox 4"/>
          <p:cNvSpPr txBox="1"/>
          <p:nvPr/>
        </p:nvSpPr>
        <p:spPr>
          <a:xfrm>
            <a:off x="4953000" y="396764"/>
            <a:ext cx="7987552" cy="830997"/>
          </a:xfrm>
          <a:prstGeom prst="rect">
            <a:avLst/>
          </a:prstGeom>
          <a:noFill/>
        </p:spPr>
        <p:txBody>
          <a:bodyPr wrap="square" rtlCol="0">
            <a:spAutoFit/>
          </a:bodyPr>
          <a:lstStyle/>
          <a:p>
            <a:pPr algn="ctr">
              <a:spcBef>
                <a:spcPct val="50000"/>
              </a:spcBef>
            </a:pPr>
            <a:r>
              <a:rPr lang="en-US" sz="4800" b="1" dirty="0" smtClean="0">
                <a:solidFill>
                  <a:srgbClr val="FFFF00"/>
                </a:solidFill>
                <a:latin typeface="Times New Roman" panose="02020603050405020304" pitchFamily="18" charset="0"/>
                <a:cs typeface="Times New Roman" panose="02020603050405020304" pitchFamily="18" charset="0"/>
              </a:rPr>
              <a:t>NGƯỠNG CỬA</a:t>
            </a:r>
            <a:endParaRPr lang="vi-VN" sz="4800" b="1" dirty="0">
              <a:solidFill>
                <a:srgbClr val="FFFF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981200" y="2171700"/>
            <a:ext cx="9144000" cy="6186309"/>
          </a:xfrm>
          <a:prstGeom prst="rect">
            <a:avLst/>
          </a:prstGeom>
        </p:spPr>
        <p:txBody>
          <a:bodyPr>
            <a:spAutoFit/>
          </a:bodyPr>
          <a:lstStyle/>
          <a:p>
            <a:pPr defTabSz="1219170"/>
            <a:r>
              <a:rPr lang="en-US" sz="4400" kern="0" dirty="0" err="1">
                <a:latin typeface="Times New Roman" panose="02020603050405020304" pitchFamily="18" charset="0"/>
                <a:cs typeface="Times New Roman" panose="02020603050405020304" pitchFamily="18" charset="0"/>
              </a:rPr>
              <a:t>Nơi</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ấy</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ai</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cũng</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quen</a:t>
            </a:r>
            <a:endParaRPr lang="vi-VN" sz="4400" kern="0" dirty="0">
              <a:latin typeface="Times New Roman" panose="02020603050405020304" pitchFamily="18" charset="0"/>
              <a:cs typeface="Times New Roman" panose="02020603050405020304" pitchFamily="18" charset="0"/>
            </a:endParaRPr>
          </a:p>
          <a:p>
            <a:pPr defTabSz="1219170"/>
            <a:r>
              <a:rPr lang="en-US" sz="4400" kern="0" dirty="0" err="1">
                <a:latin typeface="Times New Roman" panose="02020603050405020304" pitchFamily="18" charset="0"/>
                <a:cs typeface="Times New Roman" panose="02020603050405020304" pitchFamily="18" charset="0"/>
              </a:rPr>
              <a:t>Ngay</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từ</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thời</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tấm</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bé</a:t>
            </a:r>
            <a:endParaRPr lang="en-US" sz="4400" kern="0" dirty="0">
              <a:latin typeface="Times New Roman" panose="02020603050405020304" pitchFamily="18" charset="0"/>
              <a:cs typeface="Times New Roman" panose="02020603050405020304" pitchFamily="18" charset="0"/>
            </a:endParaRPr>
          </a:p>
          <a:p>
            <a:pPr defTabSz="1219170"/>
            <a:r>
              <a:rPr lang="en-US" sz="4400" kern="0" dirty="0" err="1">
                <a:latin typeface="Times New Roman" panose="02020603050405020304" pitchFamily="18" charset="0"/>
                <a:cs typeface="Times New Roman" panose="02020603050405020304" pitchFamily="18" charset="0"/>
              </a:rPr>
              <a:t>Khi</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tay</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bà</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tay</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mẹ</a:t>
            </a:r>
            <a:endParaRPr lang="en-US" sz="4400" kern="0" dirty="0">
              <a:latin typeface="Times New Roman" panose="02020603050405020304" pitchFamily="18" charset="0"/>
              <a:cs typeface="Times New Roman" panose="02020603050405020304" pitchFamily="18" charset="0"/>
            </a:endParaRPr>
          </a:p>
          <a:p>
            <a:pPr defTabSz="1219170"/>
            <a:r>
              <a:rPr lang="en-US" sz="4400" kern="0" dirty="0" err="1">
                <a:latin typeface="Times New Roman" panose="02020603050405020304" pitchFamily="18" charset="0"/>
                <a:cs typeface="Times New Roman" panose="02020603050405020304" pitchFamily="18" charset="0"/>
              </a:rPr>
              <a:t>Còn</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dắt</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vòng</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đi</a:t>
            </a:r>
            <a:r>
              <a:rPr lang="en-US" sz="4400" kern="0" dirty="0">
                <a:latin typeface="Times New Roman" panose="02020603050405020304" pitchFamily="18" charset="0"/>
                <a:cs typeface="Times New Roman" panose="02020603050405020304" pitchFamily="18" charset="0"/>
              </a:rPr>
              <a:t> men.</a:t>
            </a:r>
          </a:p>
          <a:p>
            <a:pPr defTabSz="1219170"/>
            <a:endParaRPr lang="en-US" sz="4400" kern="0" dirty="0">
              <a:latin typeface="Times New Roman" panose="02020603050405020304" pitchFamily="18" charset="0"/>
              <a:cs typeface="Times New Roman" panose="02020603050405020304" pitchFamily="18" charset="0"/>
            </a:endParaRPr>
          </a:p>
          <a:p>
            <a:pPr defTabSz="1219170"/>
            <a:r>
              <a:rPr lang="en-US" sz="4400" kern="0" dirty="0" err="1">
                <a:latin typeface="Times New Roman" panose="02020603050405020304" pitchFamily="18" charset="0"/>
                <a:cs typeface="Times New Roman" panose="02020603050405020304" pitchFamily="18" charset="0"/>
              </a:rPr>
              <a:t>Nơi</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bố</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mẹ</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ngày</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đêm</a:t>
            </a:r>
            <a:endParaRPr lang="en-US" sz="4400" kern="0" dirty="0">
              <a:latin typeface="Times New Roman" panose="02020603050405020304" pitchFamily="18" charset="0"/>
              <a:cs typeface="Times New Roman" panose="02020603050405020304" pitchFamily="18" charset="0"/>
            </a:endParaRPr>
          </a:p>
          <a:p>
            <a:pPr defTabSz="1219170"/>
            <a:r>
              <a:rPr lang="en-US" sz="4400" kern="0" dirty="0" err="1">
                <a:latin typeface="Times New Roman" panose="02020603050405020304" pitchFamily="18" charset="0"/>
                <a:cs typeface="Times New Roman" panose="02020603050405020304" pitchFamily="18" charset="0"/>
              </a:rPr>
              <a:t>Lúc</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nào</a:t>
            </a:r>
            <a:r>
              <a:rPr lang="en-US" sz="4400" kern="0" dirty="0">
                <a:latin typeface="Times New Roman" panose="02020603050405020304" pitchFamily="18" charset="0"/>
                <a:cs typeface="Times New Roman" panose="02020603050405020304" pitchFamily="18" charset="0"/>
              </a:rPr>
              <a:t> qua </a:t>
            </a:r>
            <a:r>
              <a:rPr lang="en-US" sz="4400" kern="0" dirty="0" err="1">
                <a:latin typeface="Times New Roman" panose="02020603050405020304" pitchFamily="18" charset="0"/>
                <a:cs typeface="Times New Roman" panose="02020603050405020304" pitchFamily="18" charset="0"/>
              </a:rPr>
              <a:t>cũng</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vội</a:t>
            </a:r>
            <a:endParaRPr lang="en-US" sz="4400" kern="0" dirty="0">
              <a:latin typeface="Times New Roman" panose="02020603050405020304" pitchFamily="18" charset="0"/>
              <a:cs typeface="Times New Roman" panose="02020603050405020304" pitchFamily="18" charset="0"/>
            </a:endParaRPr>
          </a:p>
          <a:p>
            <a:pPr defTabSz="1219170"/>
            <a:r>
              <a:rPr lang="en-US" sz="4400" kern="0" dirty="0" err="1">
                <a:latin typeface="Times New Roman" panose="02020603050405020304" pitchFamily="18" charset="0"/>
                <a:cs typeface="Times New Roman" panose="02020603050405020304" pitchFamily="18" charset="0"/>
              </a:rPr>
              <a:t>Nơi</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bạn</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bè</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chạy</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tới</a:t>
            </a:r>
            <a:r>
              <a:rPr lang="en-US" sz="4400" kern="0" dirty="0">
                <a:latin typeface="Times New Roman" panose="02020603050405020304" pitchFamily="18" charset="0"/>
                <a:cs typeface="Times New Roman" panose="02020603050405020304" pitchFamily="18" charset="0"/>
              </a:rPr>
              <a:t>  </a:t>
            </a:r>
          </a:p>
          <a:p>
            <a:pPr defTabSz="1219170"/>
            <a:r>
              <a:rPr lang="en-US" sz="4400" kern="0" dirty="0" err="1">
                <a:latin typeface="Times New Roman" panose="02020603050405020304" pitchFamily="18" charset="0"/>
                <a:cs typeface="Times New Roman" panose="02020603050405020304" pitchFamily="18" charset="0"/>
              </a:rPr>
              <a:t>Thường</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lúc</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nào</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cũng</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vui</a:t>
            </a:r>
            <a:r>
              <a:rPr lang="en-US" sz="4400" kern="0" dirty="0">
                <a:latin typeface="Times New Roman" panose="02020603050405020304" pitchFamily="18" charset="0"/>
                <a:cs typeface="Times New Roman" panose="02020603050405020304" pitchFamily="18" charset="0"/>
              </a:rPr>
              <a:t>.</a:t>
            </a:r>
          </a:p>
        </p:txBody>
      </p:sp>
      <p:sp>
        <p:nvSpPr>
          <p:cNvPr id="7" name="Rectangle 6"/>
          <p:cNvSpPr/>
          <p:nvPr/>
        </p:nvSpPr>
        <p:spPr>
          <a:xfrm>
            <a:off x="9677400" y="2153194"/>
            <a:ext cx="8458200" cy="6863417"/>
          </a:xfrm>
          <a:prstGeom prst="rect">
            <a:avLst/>
          </a:prstGeom>
        </p:spPr>
        <p:txBody>
          <a:bodyPr wrap="square">
            <a:spAutoFit/>
          </a:bodyPr>
          <a:lstStyle/>
          <a:p>
            <a:r>
              <a:rPr lang="en-US" sz="4400" dirty="0" err="1">
                <a:latin typeface="Times New Roman" panose="02020603050405020304" pitchFamily="18" charset="0"/>
                <a:cs typeface="Times New Roman" panose="02020603050405020304" pitchFamily="18" charset="0"/>
              </a:rPr>
              <a:t>Nơi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tôi</a:t>
            </a:r>
            <a:r>
              <a:rPr lang="en-US" sz="4400" dirty="0">
                <a:latin typeface="Times New Roman" panose="02020603050405020304" pitchFamily="18" charset="0"/>
                <a:cs typeface="Times New Roman" panose="02020603050405020304" pitchFamily="18" charset="0"/>
              </a:rPr>
              <a:t> </a:t>
            </a:r>
          </a:p>
          <a:p>
            <a:r>
              <a:rPr lang="en-US" sz="4400" dirty="0" err="1">
                <a:latin typeface="Times New Roman" panose="02020603050405020304" pitchFamily="18" charset="0"/>
                <a:cs typeface="Times New Roman" panose="02020603050405020304" pitchFamily="18" charset="0"/>
              </a:rPr>
              <a:t>Buổi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endParaRPr lang="en-US" sz="4400" dirty="0">
              <a:latin typeface="Times New Roman" panose="02020603050405020304" pitchFamily="18" charset="0"/>
              <a:cs typeface="Times New Roman" panose="02020603050405020304" pitchFamily="18" charset="0"/>
            </a:endParaRPr>
          </a:p>
          <a:p>
            <a:r>
              <a:rPr lang="en-US" sz="4400" dirty="0">
                <a:latin typeface="Times New Roman" panose="02020603050405020304" pitchFamily="18" charset="0"/>
                <a:cs typeface="Times New Roman" panose="02020603050405020304" pitchFamily="18" charset="0"/>
              </a:rPr>
              <a:t>Nay con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tắp</a:t>
            </a:r>
            <a:r>
              <a:rPr lang="en-US" sz="4400" dirty="0">
                <a:latin typeface="Times New Roman" panose="02020603050405020304" pitchFamily="18" charset="0"/>
                <a:cs typeface="Times New Roman" panose="02020603050405020304" pitchFamily="18" charset="0"/>
              </a:rPr>
              <a:t> </a:t>
            </a:r>
          </a:p>
          <a:p>
            <a:r>
              <a:rPr lang="en-US" sz="4400" dirty="0" err="1">
                <a:latin typeface="Times New Roman" panose="02020603050405020304" pitchFamily="18" charset="0"/>
                <a:cs typeface="Times New Roman" panose="02020603050405020304" pitchFamily="18" charset="0"/>
              </a:rPr>
              <a:t>Vẫn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a:t>
            </a:r>
          </a:p>
          <a:p>
            <a:endParaRPr lang="en-US" sz="4400" dirty="0">
              <a:latin typeface="Times New Roman" panose="02020603050405020304" pitchFamily="18" charset="0"/>
              <a:cs typeface="Times New Roman" panose="02020603050405020304" pitchFamily="18" charset="0"/>
            </a:endParaRPr>
          </a:p>
          <a:p>
            <a:r>
              <a:rPr lang="en-US" sz="4400" dirty="0" err="1">
                <a:latin typeface="Times New Roman" panose="02020603050405020304" pitchFamily="18" charset="0"/>
                <a:cs typeface="Times New Roman" panose="02020603050405020304" pitchFamily="18" charset="0"/>
              </a:rPr>
              <a:t>Nơi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khuya</a:t>
            </a:r>
            <a:endParaRPr lang="en-US" sz="4400" dirty="0">
              <a:latin typeface="Times New Roman" panose="02020603050405020304" pitchFamily="18" charset="0"/>
              <a:cs typeface="Times New Roman" panose="02020603050405020304" pitchFamily="18" charset="0"/>
            </a:endParaRPr>
          </a:p>
          <a:p>
            <a:r>
              <a:rPr lang="en-US" sz="4400" dirty="0" err="1">
                <a:latin typeface="Times New Roman" panose="02020603050405020304" pitchFamily="18" charset="0"/>
                <a:cs typeface="Times New Roman" panose="02020603050405020304" pitchFamily="18" charset="0"/>
              </a:rPr>
              <a:t>Soi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ngủ</a:t>
            </a:r>
            <a:endParaRPr lang="en-US" sz="4400" dirty="0">
              <a:latin typeface="Times New Roman" panose="02020603050405020304" pitchFamily="18" charset="0"/>
              <a:cs typeface="Times New Roman" panose="02020603050405020304" pitchFamily="18" charset="0"/>
            </a:endParaRPr>
          </a:p>
          <a:p>
            <a:r>
              <a:rPr lang="en-US" sz="4400" dirty="0" err="1">
                <a:latin typeface="Times New Roman" panose="02020603050405020304" pitchFamily="18" charset="0"/>
                <a:cs typeface="Times New Roman" panose="02020603050405020304" pitchFamily="18" charset="0"/>
              </a:rPr>
              <a:t>Ngọn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đèn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khuya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mẹ</a:t>
            </a:r>
            <a:endParaRPr lang="en-US" sz="4400" dirty="0">
              <a:latin typeface="Times New Roman" panose="02020603050405020304" pitchFamily="18" charset="0"/>
              <a:cs typeface="Times New Roman" panose="02020603050405020304" pitchFamily="18" charset="0"/>
            </a:endParaRPr>
          </a:p>
          <a:p>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vầng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sân</a:t>
            </a:r>
            <a:r>
              <a:rPr lang="en-US" sz="4400" dirty="0" smtClean="0">
                <a:latin typeface="Times New Roman" panose="02020603050405020304" pitchFamily="18" charset="0"/>
                <a:cs typeface="Times New Roman" panose="02020603050405020304" pitchFamily="18" charset="0"/>
              </a:rPr>
              <a:t>.</a:t>
            </a:r>
          </a:p>
          <a:p>
            <a:r>
              <a:rPr lang="en-US" sz="4400" dirty="0">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Vũ</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Quần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Phương</a:t>
            </a:r>
            <a:endParaRPr lang="en-US" sz="3600" dirty="0">
              <a:latin typeface="Times New Roman" panose="02020603050405020304" pitchFamily="18" charset="0"/>
              <a:cs typeface="Times New Roman" panose="02020603050405020304" pitchFamily="18" charset="0"/>
            </a:endParaRPr>
          </a:p>
        </p:txBody>
      </p:sp>
      <p:sp>
        <p:nvSpPr>
          <p:cNvPr id="8" name="Teardrop 7">
            <a:extLst>
              <a:ext uri="{FF2B5EF4-FFF2-40B4-BE49-F238E27FC236}">
                <a16:creationId xmlns:a16="http://schemas.microsoft.com/office/drawing/2014/main" id="{2A7C5F89-6188-41E1-B0E0-616FCD6EC6D1}"/>
              </a:ext>
            </a:extLst>
          </p:cNvPr>
          <p:cNvSpPr/>
          <p:nvPr/>
        </p:nvSpPr>
        <p:spPr>
          <a:xfrm>
            <a:off x="1337019" y="2324100"/>
            <a:ext cx="644181" cy="52060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1</a:t>
            </a:r>
          </a:p>
        </p:txBody>
      </p:sp>
      <p:sp>
        <p:nvSpPr>
          <p:cNvPr id="9" name="Teardrop 8">
            <a:extLst>
              <a:ext uri="{FF2B5EF4-FFF2-40B4-BE49-F238E27FC236}">
                <a16:creationId xmlns:a16="http://schemas.microsoft.com/office/drawing/2014/main" id="{2A7C5F89-6188-41E1-B0E0-616FCD6EC6D1}"/>
              </a:ext>
            </a:extLst>
          </p:cNvPr>
          <p:cNvSpPr/>
          <p:nvPr/>
        </p:nvSpPr>
        <p:spPr>
          <a:xfrm>
            <a:off x="1334842" y="5719191"/>
            <a:ext cx="644181" cy="52060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Times New Roman" panose="02020603050405020304" pitchFamily="18" charset="0"/>
                <a:cs typeface="Times New Roman" panose="02020603050405020304" pitchFamily="18" charset="0"/>
                <a:sym typeface="Arial"/>
              </a:rPr>
              <a:t>2</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 name="Teardrop 9">
            <a:extLst>
              <a:ext uri="{FF2B5EF4-FFF2-40B4-BE49-F238E27FC236}">
                <a16:creationId xmlns:a16="http://schemas.microsoft.com/office/drawing/2014/main" id="{2A7C5F89-6188-41E1-B0E0-616FCD6EC6D1}"/>
              </a:ext>
            </a:extLst>
          </p:cNvPr>
          <p:cNvSpPr/>
          <p:nvPr/>
        </p:nvSpPr>
        <p:spPr>
          <a:xfrm>
            <a:off x="9104811" y="2324100"/>
            <a:ext cx="644181" cy="52060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Times New Roman" panose="02020603050405020304" pitchFamily="18" charset="0"/>
                <a:cs typeface="Times New Roman" panose="02020603050405020304" pitchFamily="18" charset="0"/>
                <a:sym typeface="Arial"/>
              </a:rPr>
              <a:t>3</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1" name="Teardrop 10">
            <a:extLst>
              <a:ext uri="{FF2B5EF4-FFF2-40B4-BE49-F238E27FC236}">
                <a16:creationId xmlns:a16="http://schemas.microsoft.com/office/drawing/2014/main" id="{2A7C5F89-6188-41E1-B0E0-616FCD6EC6D1}"/>
              </a:ext>
            </a:extLst>
          </p:cNvPr>
          <p:cNvSpPr/>
          <p:nvPr/>
        </p:nvSpPr>
        <p:spPr>
          <a:xfrm>
            <a:off x="9080862" y="5719190"/>
            <a:ext cx="644181" cy="52060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Times New Roman" panose="02020603050405020304" pitchFamily="18" charset="0"/>
                <a:cs typeface="Times New Roman" panose="02020603050405020304" pitchFamily="18" charset="0"/>
                <a:sym typeface="Arial"/>
              </a:rPr>
              <a:t>4</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88896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8" name="Rectangle 3087">
            <a:extLst>
              <a:ext uri="{FF2B5EF4-FFF2-40B4-BE49-F238E27FC236}">
                <a16:creationId xmlns:a16="http://schemas.microsoft.com/office/drawing/2014/main" id="{854ECEBE-9353-406C-9313-02A517A310E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3090" name="Freeform: Shape 3089">
            <a:extLst>
              <a:ext uri="{FF2B5EF4-FFF2-40B4-BE49-F238E27FC236}">
                <a16:creationId xmlns:a16="http://schemas.microsoft.com/office/drawing/2014/main" id="{86806086-A782-4311-A63B-1A68574D80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53" y="-23851"/>
            <a:ext cx="9867505" cy="8722336"/>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74" name="Picture 2" descr="Cách nuôi dạy trẻ 2 tuổi không thụt lùi với bạn cùng trang lứa">
            <a:extLst>
              <a:ext uri="{FF2B5EF4-FFF2-40B4-BE49-F238E27FC236}">
                <a16:creationId xmlns:a16="http://schemas.microsoft.com/office/drawing/2014/main" id="{F0AA3686-70CA-FD1D-6586-CBDC17E762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52" r="7701" b="-1"/>
          <a:stretch/>
        </p:blipFill>
        <p:spPr bwMode="auto">
          <a:xfrm>
            <a:off x="-42510" y="-106328"/>
            <a:ext cx="9484723" cy="839049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3092" name="Freeform: Shape 3091">
            <a:extLst>
              <a:ext uri="{FF2B5EF4-FFF2-40B4-BE49-F238E27FC236}">
                <a16:creationId xmlns:a16="http://schemas.microsoft.com/office/drawing/2014/main" id="{CE71458B-DF80-43DF-9693-2EC3878ACA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484743" cy="839049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94" name="Freeform: Shape 3093">
            <a:extLst>
              <a:ext uri="{FF2B5EF4-FFF2-40B4-BE49-F238E27FC236}">
                <a16:creationId xmlns:a16="http://schemas.microsoft.com/office/drawing/2014/main" id="{DE1994AC-22D1-4B48-9EDA-BE373E7045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12637" y="2122996"/>
            <a:ext cx="8498988" cy="8199783"/>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3076" name="Picture 4" descr="Hoạt động vịn đứng: Cơ sở cho những bước đi đầu tiên của bé">
            <a:extLst>
              <a:ext uri="{FF2B5EF4-FFF2-40B4-BE49-F238E27FC236}">
                <a16:creationId xmlns:a16="http://schemas.microsoft.com/office/drawing/2014/main" id="{43BD0207-9352-96C7-7244-48F819B18C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76" r="19526"/>
          <a:stretch/>
        </p:blipFill>
        <p:spPr bwMode="auto">
          <a:xfrm>
            <a:off x="10401906" y="2705100"/>
            <a:ext cx="8094105" cy="7758953"/>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noFill/>
          <a:extLst>
            <a:ext uri="{909E8E84-426E-40DD-AFC4-6F175D3DCCD1}">
              <a14:hiddenFill xmlns:a14="http://schemas.microsoft.com/office/drawing/2010/main">
                <a:solidFill>
                  <a:srgbClr val="FFFFFF"/>
                </a:solidFill>
              </a14:hiddenFill>
            </a:ext>
          </a:extLst>
        </p:spPr>
      </p:pic>
      <p:sp>
        <p:nvSpPr>
          <p:cNvPr id="3096" name="Freeform: Shape 3095">
            <a:extLst>
              <a:ext uri="{FF2B5EF4-FFF2-40B4-BE49-F238E27FC236}">
                <a16:creationId xmlns:a16="http://schemas.microsoft.com/office/drawing/2014/main" id="{22220111-5018-4EB7-A38B-79BD37F7C0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3895" y="2528047"/>
            <a:ext cx="8094105" cy="7758953"/>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 name="TextBox 2">
            <a:extLst>
              <a:ext uri="{FF2B5EF4-FFF2-40B4-BE49-F238E27FC236}">
                <a16:creationId xmlns:a16="http://schemas.microsoft.com/office/drawing/2014/main" id="{44AC764A-5B44-7C3A-B825-11D25A43E079}"/>
              </a:ext>
            </a:extLst>
          </p:cNvPr>
          <p:cNvSpPr txBox="1"/>
          <p:nvPr/>
        </p:nvSpPr>
        <p:spPr>
          <a:xfrm>
            <a:off x="758839" y="8414341"/>
            <a:ext cx="9103470" cy="1938992"/>
          </a:xfrm>
          <a:prstGeom prst="rect">
            <a:avLst/>
          </a:prstGeom>
          <a:noFill/>
        </p:spPr>
        <p:txBody>
          <a:bodyPr wrap="square" rtlCol="0">
            <a:spAutoFit/>
          </a:bodyPr>
          <a:lstStyle/>
          <a:p>
            <a:pPr algn="ctr"/>
            <a:r>
              <a:rPr lang="en-US" sz="6000" dirty="0" err="1">
                <a:solidFill>
                  <a:srgbClr val="0070C0"/>
                </a:solidFill>
                <a:latin typeface="Times New Roman" panose="02020603050405020304" pitchFamily="18" charset="0"/>
                <a:cs typeface="Times New Roman" panose="02020603050405020304" pitchFamily="18" charset="0"/>
              </a:rPr>
              <a:t>Đi</a:t>
            </a:r>
            <a:r>
              <a:rPr lang="en-US" sz="6000" dirty="0">
                <a:solidFill>
                  <a:srgbClr val="0070C0"/>
                </a:solidFill>
                <a:latin typeface="Times New Roman" panose="02020603050405020304" pitchFamily="18" charset="0"/>
                <a:cs typeface="Times New Roman" panose="02020603050405020304" pitchFamily="18" charset="0"/>
              </a:rPr>
              <a:t> men: </a:t>
            </a:r>
            <a:r>
              <a:rPr lang="en-US" sz="6000" dirty="0" err="1">
                <a:solidFill>
                  <a:srgbClr val="0070C0"/>
                </a:solidFill>
                <a:latin typeface="Times New Roman" panose="02020603050405020304" pitchFamily="18" charset="0"/>
                <a:cs typeface="Times New Roman" panose="02020603050405020304" pitchFamily="18" charset="0"/>
              </a:rPr>
              <a:t>B</a:t>
            </a:r>
            <a:r>
              <a:rPr lang="en-US" sz="6000" dirty="0" err="1" smtClean="0">
                <a:solidFill>
                  <a:srgbClr val="0070C0"/>
                </a:solidFill>
                <a:latin typeface="Times New Roman" panose="02020603050405020304" pitchFamily="18" charset="0"/>
                <a:cs typeface="Times New Roman" panose="02020603050405020304" pitchFamily="18" charset="0"/>
              </a:rPr>
              <a:t>ám</a:t>
            </a:r>
            <a:r>
              <a:rPr lang="en-US" sz="6000" dirty="0" smtClean="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vào</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vật</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gì</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đó</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để</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đi</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cho</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vững</a:t>
            </a:r>
            <a:r>
              <a:rPr lang="en-US" sz="60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900727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
          <p:cNvGrpSpPr/>
          <p:nvPr/>
        </p:nvGrpSpPr>
        <p:grpSpPr>
          <a:xfrm>
            <a:off x="0" y="8709"/>
            <a:ext cx="18288000" cy="10285911"/>
            <a:chOff x="0" y="0"/>
            <a:chExt cx="12192000" cy="6858000"/>
          </a:xfrm>
        </p:grpSpPr>
        <p:pic>
          <p:nvPicPr>
            <p:cNvPr id="14" name="图片 38"/>
            <p:cNvPicPr>
              <a:picLocks noChangeAspect="1"/>
            </p:cNvPicPr>
            <p:nvPr/>
          </p:nvPicPr>
          <p:blipFill rotWithShape="1">
            <a:blip r:embed="rId2">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15"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24" name="TextBox 23"/>
          <p:cNvSpPr txBox="1"/>
          <p:nvPr/>
        </p:nvSpPr>
        <p:spPr>
          <a:xfrm>
            <a:off x="4953000" y="396764"/>
            <a:ext cx="7987552" cy="830997"/>
          </a:xfrm>
          <a:prstGeom prst="rect">
            <a:avLst/>
          </a:prstGeom>
          <a:noFill/>
        </p:spPr>
        <p:txBody>
          <a:bodyPr wrap="square" rtlCol="0">
            <a:spAutoFit/>
          </a:bodyPr>
          <a:lstStyle/>
          <a:p>
            <a:pPr algn="ctr">
              <a:spcBef>
                <a:spcPct val="50000"/>
              </a:spcBef>
            </a:pPr>
            <a:r>
              <a:rPr lang="en-US" sz="4800" b="1" dirty="0" smtClean="0">
                <a:solidFill>
                  <a:srgbClr val="FFFF00"/>
                </a:solidFill>
                <a:latin typeface="Times New Roman" panose="02020603050405020304" pitchFamily="18" charset="0"/>
                <a:cs typeface="Times New Roman" panose="02020603050405020304" pitchFamily="18" charset="0"/>
              </a:rPr>
              <a:t>NGƯỠNG CỬA</a:t>
            </a:r>
            <a:endParaRPr lang="vi-VN" sz="4800" b="1" dirty="0">
              <a:solidFill>
                <a:srgbClr val="FFFF00"/>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1981200" y="2171700"/>
            <a:ext cx="9144000" cy="6186309"/>
          </a:xfrm>
          <a:prstGeom prst="rect">
            <a:avLst/>
          </a:prstGeom>
        </p:spPr>
        <p:txBody>
          <a:bodyPr>
            <a:spAutoFit/>
          </a:bodyPr>
          <a:lstStyle/>
          <a:p>
            <a:pPr defTabSz="1219170"/>
            <a:r>
              <a:rPr lang="en-US" sz="4400" kern="0" dirty="0" err="1">
                <a:latin typeface="Times New Roman" panose="02020603050405020304" pitchFamily="18" charset="0"/>
                <a:cs typeface="Times New Roman" panose="02020603050405020304" pitchFamily="18" charset="0"/>
              </a:rPr>
              <a:t>Nơi</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ấy</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ai</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cũng</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quen</a:t>
            </a:r>
            <a:endParaRPr lang="vi-VN" sz="4400" kern="0" dirty="0">
              <a:latin typeface="Times New Roman" panose="02020603050405020304" pitchFamily="18" charset="0"/>
              <a:cs typeface="Times New Roman" panose="02020603050405020304" pitchFamily="18" charset="0"/>
            </a:endParaRPr>
          </a:p>
          <a:p>
            <a:pPr defTabSz="1219170"/>
            <a:r>
              <a:rPr lang="en-US" sz="4400" kern="0" dirty="0" err="1">
                <a:latin typeface="Times New Roman" panose="02020603050405020304" pitchFamily="18" charset="0"/>
                <a:cs typeface="Times New Roman" panose="02020603050405020304" pitchFamily="18" charset="0"/>
              </a:rPr>
              <a:t>Ngay</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từ</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thời</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tấm</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bé</a:t>
            </a:r>
            <a:endParaRPr lang="en-US" sz="4400" kern="0" dirty="0">
              <a:latin typeface="Times New Roman" panose="02020603050405020304" pitchFamily="18" charset="0"/>
              <a:cs typeface="Times New Roman" panose="02020603050405020304" pitchFamily="18" charset="0"/>
            </a:endParaRPr>
          </a:p>
          <a:p>
            <a:pPr defTabSz="1219170"/>
            <a:r>
              <a:rPr lang="en-US" sz="4400" kern="0" dirty="0" err="1">
                <a:latin typeface="Times New Roman" panose="02020603050405020304" pitchFamily="18" charset="0"/>
                <a:cs typeface="Times New Roman" panose="02020603050405020304" pitchFamily="18" charset="0"/>
              </a:rPr>
              <a:t>Khi</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tay</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bà</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tay</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mẹ</a:t>
            </a:r>
            <a:endParaRPr lang="en-US" sz="4400" kern="0" dirty="0">
              <a:latin typeface="Times New Roman" panose="02020603050405020304" pitchFamily="18" charset="0"/>
              <a:cs typeface="Times New Roman" panose="02020603050405020304" pitchFamily="18" charset="0"/>
            </a:endParaRPr>
          </a:p>
          <a:p>
            <a:pPr defTabSz="1219170"/>
            <a:r>
              <a:rPr lang="en-US" sz="4400" kern="0" dirty="0" err="1">
                <a:latin typeface="Times New Roman" panose="02020603050405020304" pitchFamily="18" charset="0"/>
                <a:cs typeface="Times New Roman" panose="02020603050405020304" pitchFamily="18" charset="0"/>
              </a:rPr>
              <a:t>Còn</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dắt</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vòng</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đi</a:t>
            </a:r>
            <a:r>
              <a:rPr lang="en-US" sz="4400" kern="0" dirty="0">
                <a:latin typeface="Times New Roman" panose="02020603050405020304" pitchFamily="18" charset="0"/>
                <a:cs typeface="Times New Roman" panose="02020603050405020304" pitchFamily="18" charset="0"/>
              </a:rPr>
              <a:t> men.</a:t>
            </a:r>
          </a:p>
          <a:p>
            <a:pPr defTabSz="1219170"/>
            <a:endParaRPr lang="en-US" sz="4400" kern="0" dirty="0">
              <a:latin typeface="Times New Roman" panose="02020603050405020304" pitchFamily="18" charset="0"/>
              <a:cs typeface="Times New Roman" panose="02020603050405020304" pitchFamily="18" charset="0"/>
            </a:endParaRPr>
          </a:p>
          <a:p>
            <a:pPr defTabSz="1219170"/>
            <a:r>
              <a:rPr lang="en-US" sz="4400" kern="0" dirty="0" err="1">
                <a:latin typeface="Times New Roman" panose="02020603050405020304" pitchFamily="18" charset="0"/>
                <a:cs typeface="Times New Roman" panose="02020603050405020304" pitchFamily="18" charset="0"/>
              </a:rPr>
              <a:t>Nơi</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bố</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mẹ</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ngày</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đêm</a:t>
            </a:r>
            <a:endParaRPr lang="en-US" sz="4400" kern="0" dirty="0">
              <a:latin typeface="Times New Roman" panose="02020603050405020304" pitchFamily="18" charset="0"/>
              <a:cs typeface="Times New Roman" panose="02020603050405020304" pitchFamily="18" charset="0"/>
            </a:endParaRPr>
          </a:p>
          <a:p>
            <a:pPr defTabSz="1219170"/>
            <a:r>
              <a:rPr lang="en-US" sz="4400" kern="0" dirty="0" err="1">
                <a:latin typeface="Times New Roman" panose="02020603050405020304" pitchFamily="18" charset="0"/>
                <a:cs typeface="Times New Roman" panose="02020603050405020304" pitchFamily="18" charset="0"/>
              </a:rPr>
              <a:t>Lúc</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nào</a:t>
            </a:r>
            <a:r>
              <a:rPr lang="en-US" sz="4400" kern="0" dirty="0">
                <a:latin typeface="Times New Roman" panose="02020603050405020304" pitchFamily="18" charset="0"/>
                <a:cs typeface="Times New Roman" panose="02020603050405020304" pitchFamily="18" charset="0"/>
              </a:rPr>
              <a:t> qua </a:t>
            </a:r>
            <a:r>
              <a:rPr lang="en-US" sz="4400" kern="0" dirty="0" err="1">
                <a:latin typeface="Times New Roman" panose="02020603050405020304" pitchFamily="18" charset="0"/>
                <a:cs typeface="Times New Roman" panose="02020603050405020304" pitchFamily="18" charset="0"/>
              </a:rPr>
              <a:t>cũng</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vội</a:t>
            </a:r>
            <a:endParaRPr lang="en-US" sz="4400" kern="0" dirty="0">
              <a:latin typeface="Times New Roman" panose="02020603050405020304" pitchFamily="18" charset="0"/>
              <a:cs typeface="Times New Roman" panose="02020603050405020304" pitchFamily="18" charset="0"/>
            </a:endParaRPr>
          </a:p>
          <a:p>
            <a:pPr defTabSz="1219170"/>
            <a:r>
              <a:rPr lang="en-US" sz="4400" kern="0" dirty="0" err="1">
                <a:latin typeface="Times New Roman" panose="02020603050405020304" pitchFamily="18" charset="0"/>
                <a:cs typeface="Times New Roman" panose="02020603050405020304" pitchFamily="18" charset="0"/>
              </a:rPr>
              <a:t>Nơi</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bạn</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bè</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chạy</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tới</a:t>
            </a:r>
            <a:r>
              <a:rPr lang="en-US" sz="4400" kern="0" dirty="0">
                <a:latin typeface="Times New Roman" panose="02020603050405020304" pitchFamily="18" charset="0"/>
                <a:cs typeface="Times New Roman" panose="02020603050405020304" pitchFamily="18" charset="0"/>
              </a:rPr>
              <a:t>  </a:t>
            </a:r>
          </a:p>
          <a:p>
            <a:pPr defTabSz="1219170"/>
            <a:r>
              <a:rPr lang="en-US" sz="4400" kern="0" dirty="0" err="1">
                <a:latin typeface="Times New Roman" panose="02020603050405020304" pitchFamily="18" charset="0"/>
                <a:cs typeface="Times New Roman" panose="02020603050405020304" pitchFamily="18" charset="0"/>
              </a:rPr>
              <a:t>Thường</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lúc</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nào</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cũng</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vui</a:t>
            </a:r>
            <a:r>
              <a:rPr lang="en-US" sz="4400" kern="0" dirty="0">
                <a:latin typeface="Times New Roman" panose="02020603050405020304" pitchFamily="18" charset="0"/>
                <a:cs typeface="Times New Roman" panose="02020603050405020304" pitchFamily="18" charset="0"/>
              </a:rPr>
              <a:t>.</a:t>
            </a:r>
          </a:p>
        </p:txBody>
      </p:sp>
      <p:sp>
        <p:nvSpPr>
          <p:cNvPr id="28" name="Rectangle 27"/>
          <p:cNvSpPr/>
          <p:nvPr/>
        </p:nvSpPr>
        <p:spPr>
          <a:xfrm>
            <a:off x="9677400" y="2153194"/>
            <a:ext cx="8458200" cy="6863417"/>
          </a:xfrm>
          <a:prstGeom prst="rect">
            <a:avLst/>
          </a:prstGeom>
        </p:spPr>
        <p:txBody>
          <a:bodyPr wrap="square">
            <a:spAutoFit/>
          </a:bodyPr>
          <a:lstStyle/>
          <a:p>
            <a:r>
              <a:rPr lang="en-US" sz="4400" dirty="0" err="1">
                <a:latin typeface="Times New Roman" panose="02020603050405020304" pitchFamily="18" charset="0"/>
                <a:cs typeface="Times New Roman" panose="02020603050405020304" pitchFamily="18" charset="0"/>
              </a:rPr>
              <a:t>Nơi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tôi</a:t>
            </a:r>
            <a:r>
              <a:rPr lang="en-US" sz="4400" dirty="0">
                <a:latin typeface="Times New Roman" panose="02020603050405020304" pitchFamily="18" charset="0"/>
                <a:cs typeface="Times New Roman" panose="02020603050405020304" pitchFamily="18" charset="0"/>
              </a:rPr>
              <a:t> </a:t>
            </a:r>
          </a:p>
          <a:p>
            <a:r>
              <a:rPr lang="en-US" sz="4400" dirty="0" err="1">
                <a:latin typeface="Times New Roman" panose="02020603050405020304" pitchFamily="18" charset="0"/>
                <a:cs typeface="Times New Roman" panose="02020603050405020304" pitchFamily="18" charset="0"/>
              </a:rPr>
              <a:t>Buổi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endParaRPr lang="en-US" sz="4400" dirty="0">
              <a:latin typeface="Times New Roman" panose="02020603050405020304" pitchFamily="18" charset="0"/>
              <a:cs typeface="Times New Roman" panose="02020603050405020304" pitchFamily="18" charset="0"/>
            </a:endParaRPr>
          </a:p>
          <a:p>
            <a:r>
              <a:rPr lang="en-US" sz="4400" dirty="0">
                <a:latin typeface="Times New Roman" panose="02020603050405020304" pitchFamily="18" charset="0"/>
                <a:cs typeface="Times New Roman" panose="02020603050405020304" pitchFamily="18" charset="0"/>
              </a:rPr>
              <a:t>Nay con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tắp</a:t>
            </a:r>
            <a:r>
              <a:rPr lang="en-US" sz="4400" dirty="0">
                <a:latin typeface="Times New Roman" panose="02020603050405020304" pitchFamily="18" charset="0"/>
                <a:cs typeface="Times New Roman" panose="02020603050405020304" pitchFamily="18" charset="0"/>
              </a:rPr>
              <a:t> </a:t>
            </a:r>
          </a:p>
          <a:p>
            <a:r>
              <a:rPr lang="en-US" sz="4400" dirty="0" err="1">
                <a:latin typeface="Times New Roman" panose="02020603050405020304" pitchFamily="18" charset="0"/>
                <a:cs typeface="Times New Roman" panose="02020603050405020304" pitchFamily="18" charset="0"/>
              </a:rPr>
              <a:t>Vẫn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a:t>
            </a:r>
          </a:p>
          <a:p>
            <a:endParaRPr lang="en-US" sz="4400" dirty="0">
              <a:latin typeface="Times New Roman" panose="02020603050405020304" pitchFamily="18" charset="0"/>
              <a:cs typeface="Times New Roman" panose="02020603050405020304" pitchFamily="18" charset="0"/>
            </a:endParaRPr>
          </a:p>
          <a:p>
            <a:r>
              <a:rPr lang="en-US" sz="4400" dirty="0" err="1">
                <a:latin typeface="Times New Roman" panose="02020603050405020304" pitchFamily="18" charset="0"/>
                <a:cs typeface="Times New Roman" panose="02020603050405020304" pitchFamily="18" charset="0"/>
              </a:rPr>
              <a:t>Nơi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khuya</a:t>
            </a:r>
            <a:endParaRPr lang="en-US" sz="4400" dirty="0">
              <a:latin typeface="Times New Roman" panose="02020603050405020304" pitchFamily="18" charset="0"/>
              <a:cs typeface="Times New Roman" panose="02020603050405020304" pitchFamily="18" charset="0"/>
            </a:endParaRPr>
          </a:p>
          <a:p>
            <a:r>
              <a:rPr lang="en-US" sz="4400" dirty="0" err="1">
                <a:latin typeface="Times New Roman" panose="02020603050405020304" pitchFamily="18" charset="0"/>
                <a:cs typeface="Times New Roman" panose="02020603050405020304" pitchFamily="18" charset="0"/>
              </a:rPr>
              <a:t>Soi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ngủ</a:t>
            </a:r>
            <a:endParaRPr lang="en-US" sz="4400" dirty="0">
              <a:latin typeface="Times New Roman" panose="02020603050405020304" pitchFamily="18" charset="0"/>
              <a:cs typeface="Times New Roman" panose="02020603050405020304" pitchFamily="18" charset="0"/>
            </a:endParaRPr>
          </a:p>
          <a:p>
            <a:r>
              <a:rPr lang="en-US" sz="4400" dirty="0" err="1">
                <a:latin typeface="Times New Roman" panose="02020603050405020304" pitchFamily="18" charset="0"/>
                <a:cs typeface="Times New Roman" panose="02020603050405020304" pitchFamily="18" charset="0"/>
              </a:rPr>
              <a:t>Ngọn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đèn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khuya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mẹ</a:t>
            </a:r>
            <a:endParaRPr lang="en-US" sz="4400" dirty="0">
              <a:latin typeface="Times New Roman" panose="02020603050405020304" pitchFamily="18" charset="0"/>
              <a:cs typeface="Times New Roman" panose="02020603050405020304" pitchFamily="18" charset="0"/>
            </a:endParaRPr>
          </a:p>
          <a:p>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vầng</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sân</a:t>
            </a:r>
            <a:r>
              <a:rPr lang="en-US" sz="4400" dirty="0" smtClean="0">
                <a:latin typeface="Times New Roman" panose="02020603050405020304" pitchFamily="18" charset="0"/>
                <a:cs typeface="Times New Roman" panose="02020603050405020304" pitchFamily="18" charset="0"/>
              </a:rPr>
              <a:t>.</a:t>
            </a:r>
          </a:p>
          <a:p>
            <a:r>
              <a:rPr lang="en-US" sz="4400" dirty="0">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Vũ</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Quần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Phương</a:t>
            </a:r>
            <a:endParaRPr lang="en-US" sz="3600" dirty="0">
              <a:latin typeface="Times New Roman" panose="02020603050405020304" pitchFamily="18" charset="0"/>
              <a:cs typeface="Times New Roman" panose="02020603050405020304" pitchFamily="18" charset="0"/>
            </a:endParaRPr>
          </a:p>
        </p:txBody>
      </p:sp>
      <p:sp>
        <p:nvSpPr>
          <p:cNvPr id="9" name="Teardrop 8">
            <a:extLst>
              <a:ext uri="{FF2B5EF4-FFF2-40B4-BE49-F238E27FC236}">
                <a16:creationId xmlns:a16="http://schemas.microsoft.com/office/drawing/2014/main" id="{2A7C5F89-6188-41E1-B0E0-616FCD6EC6D1}"/>
              </a:ext>
            </a:extLst>
          </p:cNvPr>
          <p:cNvSpPr/>
          <p:nvPr/>
        </p:nvSpPr>
        <p:spPr>
          <a:xfrm>
            <a:off x="1337019" y="2324100"/>
            <a:ext cx="644181" cy="52060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1</a:t>
            </a:r>
          </a:p>
        </p:txBody>
      </p:sp>
      <p:sp>
        <p:nvSpPr>
          <p:cNvPr id="10" name="Teardrop 9">
            <a:extLst>
              <a:ext uri="{FF2B5EF4-FFF2-40B4-BE49-F238E27FC236}">
                <a16:creationId xmlns:a16="http://schemas.microsoft.com/office/drawing/2014/main" id="{2A7C5F89-6188-41E1-B0E0-616FCD6EC6D1}"/>
              </a:ext>
            </a:extLst>
          </p:cNvPr>
          <p:cNvSpPr/>
          <p:nvPr/>
        </p:nvSpPr>
        <p:spPr>
          <a:xfrm>
            <a:off x="1334842" y="5719191"/>
            <a:ext cx="644181" cy="52060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Times New Roman" panose="02020603050405020304" pitchFamily="18" charset="0"/>
                <a:cs typeface="Times New Roman" panose="02020603050405020304" pitchFamily="18" charset="0"/>
                <a:sym typeface="Arial"/>
              </a:rPr>
              <a:t>2</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1" name="Teardrop 10">
            <a:extLst>
              <a:ext uri="{FF2B5EF4-FFF2-40B4-BE49-F238E27FC236}">
                <a16:creationId xmlns:a16="http://schemas.microsoft.com/office/drawing/2014/main" id="{2A7C5F89-6188-41E1-B0E0-616FCD6EC6D1}"/>
              </a:ext>
            </a:extLst>
          </p:cNvPr>
          <p:cNvSpPr/>
          <p:nvPr/>
        </p:nvSpPr>
        <p:spPr>
          <a:xfrm>
            <a:off x="9104811" y="2324100"/>
            <a:ext cx="644181" cy="52060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Times New Roman" panose="02020603050405020304" pitchFamily="18" charset="0"/>
                <a:cs typeface="Times New Roman" panose="02020603050405020304" pitchFamily="18" charset="0"/>
                <a:sym typeface="Arial"/>
              </a:rPr>
              <a:t>3</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2" name="Teardrop 11">
            <a:extLst>
              <a:ext uri="{FF2B5EF4-FFF2-40B4-BE49-F238E27FC236}">
                <a16:creationId xmlns:a16="http://schemas.microsoft.com/office/drawing/2014/main" id="{2A7C5F89-6188-41E1-B0E0-616FCD6EC6D1}"/>
              </a:ext>
            </a:extLst>
          </p:cNvPr>
          <p:cNvSpPr/>
          <p:nvPr/>
        </p:nvSpPr>
        <p:spPr>
          <a:xfrm>
            <a:off x="9080862" y="5719190"/>
            <a:ext cx="644181" cy="52060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Times New Roman" panose="02020603050405020304" pitchFamily="18" charset="0"/>
                <a:cs typeface="Times New Roman" panose="02020603050405020304" pitchFamily="18" charset="0"/>
                <a:sym typeface="Arial"/>
              </a:rPr>
              <a:t>4</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722981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6126" y="29684"/>
            <a:ext cx="18288000" cy="10262759"/>
            <a:chOff x="0" y="0"/>
            <a:chExt cx="12192000" cy="6858000"/>
          </a:xfrm>
        </p:grpSpPr>
        <p:pic>
          <p:nvPicPr>
            <p:cNvPr id="3" name="图片 38"/>
            <p:cNvPicPr>
              <a:picLocks noChangeAspect="1"/>
            </p:cNvPicPr>
            <p:nvPr/>
          </p:nvPicPr>
          <p:blipFill rotWithShape="1">
            <a:blip r:embed="rId2">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5" name="TextBox 4">
            <a:extLst>
              <a:ext uri="{FF2B5EF4-FFF2-40B4-BE49-F238E27FC236}">
                <a16:creationId xmlns:a16="http://schemas.microsoft.com/office/drawing/2014/main" id="{54F8AC4B-50F5-4638-89D1-F4677BEC0713}"/>
              </a:ext>
            </a:extLst>
          </p:cNvPr>
          <p:cNvSpPr txBox="1"/>
          <p:nvPr/>
        </p:nvSpPr>
        <p:spPr>
          <a:xfrm>
            <a:off x="5014253" y="2204643"/>
            <a:ext cx="7586663" cy="6863417"/>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Nơi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tôi</a:t>
            </a:r>
            <a:r>
              <a:rPr lang="en-US" sz="4400" dirty="0">
                <a:latin typeface="Times New Roman" panose="02020603050405020304" pitchFamily="18" charset="0"/>
                <a:cs typeface="Times New Roman" panose="02020603050405020304" pitchFamily="18" charset="0"/>
              </a:rPr>
              <a:t> </a:t>
            </a:r>
          </a:p>
          <a:p>
            <a:r>
              <a:rPr lang="en-US" sz="4400" dirty="0" err="1">
                <a:latin typeface="Times New Roman" panose="02020603050405020304" pitchFamily="18" charset="0"/>
                <a:cs typeface="Times New Roman" panose="02020603050405020304" pitchFamily="18" charset="0"/>
              </a:rPr>
              <a:t>Buổi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endParaRPr lang="en-US" sz="4400" dirty="0">
              <a:latin typeface="Times New Roman" panose="02020603050405020304" pitchFamily="18" charset="0"/>
              <a:cs typeface="Times New Roman" panose="02020603050405020304" pitchFamily="18" charset="0"/>
            </a:endParaRPr>
          </a:p>
          <a:p>
            <a:r>
              <a:rPr lang="en-US" sz="4400" dirty="0">
                <a:latin typeface="Times New Roman" panose="02020603050405020304" pitchFamily="18" charset="0"/>
                <a:cs typeface="Times New Roman" panose="02020603050405020304" pitchFamily="18" charset="0"/>
              </a:rPr>
              <a:t>Nay con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tắp</a:t>
            </a:r>
            <a:r>
              <a:rPr lang="en-US" sz="4400" dirty="0">
                <a:latin typeface="Times New Roman" panose="02020603050405020304" pitchFamily="18" charset="0"/>
                <a:cs typeface="Times New Roman" panose="02020603050405020304" pitchFamily="18" charset="0"/>
              </a:rPr>
              <a:t> </a:t>
            </a:r>
          </a:p>
          <a:p>
            <a:r>
              <a:rPr lang="en-US" sz="4400" dirty="0" err="1">
                <a:latin typeface="Times New Roman" panose="02020603050405020304" pitchFamily="18" charset="0"/>
                <a:cs typeface="Times New Roman" panose="02020603050405020304" pitchFamily="18" charset="0"/>
              </a:rPr>
              <a:t>Vẫn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a:t>
            </a:r>
          </a:p>
          <a:p>
            <a:endParaRPr lang="en-US" sz="4400" dirty="0">
              <a:latin typeface="Times New Roman" panose="02020603050405020304" pitchFamily="18" charset="0"/>
              <a:cs typeface="Times New Roman" panose="02020603050405020304" pitchFamily="18" charset="0"/>
            </a:endParaRPr>
          </a:p>
          <a:p>
            <a:r>
              <a:rPr lang="en-US" sz="4400" dirty="0" err="1">
                <a:latin typeface="Times New Roman" panose="02020603050405020304" pitchFamily="18" charset="0"/>
                <a:cs typeface="Times New Roman" panose="02020603050405020304" pitchFamily="18" charset="0"/>
              </a:rPr>
              <a:t>Nơi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khuya</a:t>
            </a:r>
            <a:endParaRPr lang="en-US" sz="4400" dirty="0">
              <a:latin typeface="Times New Roman" panose="02020603050405020304" pitchFamily="18" charset="0"/>
              <a:cs typeface="Times New Roman" panose="02020603050405020304" pitchFamily="18" charset="0"/>
            </a:endParaRPr>
          </a:p>
          <a:p>
            <a:r>
              <a:rPr lang="en-US" sz="4400" dirty="0" err="1">
                <a:latin typeface="Times New Roman" panose="02020603050405020304" pitchFamily="18" charset="0"/>
                <a:cs typeface="Times New Roman" panose="02020603050405020304" pitchFamily="18" charset="0"/>
              </a:rPr>
              <a:t>Soi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ngủ</a:t>
            </a:r>
            <a:endParaRPr lang="en-US" sz="4400" dirty="0">
              <a:latin typeface="Times New Roman" panose="02020603050405020304" pitchFamily="18" charset="0"/>
              <a:cs typeface="Times New Roman" panose="02020603050405020304" pitchFamily="18" charset="0"/>
            </a:endParaRPr>
          </a:p>
          <a:p>
            <a:r>
              <a:rPr lang="en-US" sz="4400" dirty="0" err="1">
                <a:latin typeface="Times New Roman" panose="02020603050405020304" pitchFamily="18" charset="0"/>
                <a:cs typeface="Times New Roman" panose="02020603050405020304" pitchFamily="18" charset="0"/>
              </a:rPr>
              <a:t>Ngọn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đèn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khuya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mẹ</a:t>
            </a:r>
            <a:endParaRPr lang="en-US" sz="4400" dirty="0">
              <a:latin typeface="Times New Roman" panose="02020603050405020304" pitchFamily="18" charset="0"/>
              <a:cs typeface="Times New Roman" panose="02020603050405020304" pitchFamily="18" charset="0"/>
            </a:endParaRPr>
          </a:p>
          <a:p>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vầng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sân</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Rounded Corners 11">
            <a:extLst>
              <a:ext uri="{FF2B5EF4-FFF2-40B4-BE49-F238E27FC236}">
                <a16:creationId xmlns:a16="http://schemas.microsoft.com/office/drawing/2014/main" id="{CA8D46F9-D599-487C-8A84-C9D09BD88DE2}"/>
              </a:ext>
            </a:extLst>
          </p:cNvPr>
          <p:cNvSpPr/>
          <p:nvPr/>
        </p:nvSpPr>
        <p:spPr>
          <a:xfrm>
            <a:off x="4114800" y="402362"/>
            <a:ext cx="7843838" cy="955780"/>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4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Luyện đọc ngắt nhịp thơ </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44B4CFAB-1744-4EE1-8A50-B5EEA7883034}"/>
              </a:ext>
            </a:extLst>
          </p:cNvPr>
          <p:cNvCxnSpPr>
            <a:cxnSpLocks/>
          </p:cNvCxnSpPr>
          <p:nvPr/>
        </p:nvCxnSpPr>
        <p:spPr>
          <a:xfrm flipH="1">
            <a:off x="6642238" y="2193791"/>
            <a:ext cx="127955" cy="7320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4044889-8341-4EA8-B006-5CCAD746E8C8}"/>
              </a:ext>
            </a:extLst>
          </p:cNvPr>
          <p:cNvCxnSpPr>
            <a:cxnSpLocks/>
          </p:cNvCxnSpPr>
          <p:nvPr/>
        </p:nvCxnSpPr>
        <p:spPr>
          <a:xfrm flipH="1">
            <a:off x="8168822" y="2782389"/>
            <a:ext cx="169430" cy="6552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500F87C-4B07-4558-9CBA-83A5EBA23435}"/>
              </a:ext>
            </a:extLst>
          </p:cNvPr>
          <p:cNvCxnSpPr>
            <a:cxnSpLocks/>
          </p:cNvCxnSpPr>
          <p:nvPr/>
        </p:nvCxnSpPr>
        <p:spPr>
          <a:xfrm flipH="1">
            <a:off x="8990930" y="2230178"/>
            <a:ext cx="157806" cy="6418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7136581-6862-437D-9E4D-8C8EE1DA6BC6}"/>
              </a:ext>
            </a:extLst>
          </p:cNvPr>
          <p:cNvCxnSpPr>
            <a:cxnSpLocks/>
          </p:cNvCxnSpPr>
          <p:nvPr/>
        </p:nvCxnSpPr>
        <p:spPr>
          <a:xfrm flipH="1">
            <a:off x="10012765" y="2935566"/>
            <a:ext cx="121835" cy="5994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B74DA66-469F-4A4E-9410-58A871F339C6}"/>
              </a:ext>
            </a:extLst>
          </p:cNvPr>
          <p:cNvCxnSpPr>
            <a:cxnSpLocks/>
          </p:cNvCxnSpPr>
          <p:nvPr/>
        </p:nvCxnSpPr>
        <p:spPr>
          <a:xfrm flipH="1">
            <a:off x="6020705" y="3614057"/>
            <a:ext cx="187788" cy="6525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2942180-A0E2-4945-8B05-79A3280EFF88}"/>
              </a:ext>
            </a:extLst>
          </p:cNvPr>
          <p:cNvCxnSpPr>
            <a:cxnSpLocks/>
          </p:cNvCxnSpPr>
          <p:nvPr/>
        </p:nvCxnSpPr>
        <p:spPr>
          <a:xfrm flipH="1">
            <a:off x="10134600" y="3654268"/>
            <a:ext cx="112949" cy="5258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44C9FBF-4694-4D00-A187-AA33010ECAC5}"/>
              </a:ext>
            </a:extLst>
          </p:cNvPr>
          <p:cNvCxnSpPr>
            <a:cxnSpLocks/>
          </p:cNvCxnSpPr>
          <p:nvPr/>
        </p:nvCxnSpPr>
        <p:spPr>
          <a:xfrm flipH="1">
            <a:off x="10191074" y="6313278"/>
            <a:ext cx="208875" cy="5168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914A8B-1B38-474A-BC90-DEFA3F045CB2}"/>
              </a:ext>
            </a:extLst>
          </p:cNvPr>
          <p:cNvGrpSpPr/>
          <p:nvPr/>
        </p:nvGrpSpPr>
        <p:grpSpPr>
          <a:xfrm>
            <a:off x="9657701" y="4223002"/>
            <a:ext cx="355064" cy="656821"/>
            <a:chOff x="3448446" y="2515550"/>
            <a:chExt cx="236709" cy="438915"/>
          </a:xfrm>
        </p:grpSpPr>
        <p:cxnSp>
          <p:nvCxnSpPr>
            <p:cNvPr id="15" name="Straight Connector 14">
              <a:extLst>
                <a:ext uri="{FF2B5EF4-FFF2-40B4-BE49-F238E27FC236}">
                  <a16:creationId xmlns:a16="http://schemas.microsoft.com/office/drawing/2014/main" id="{BD6424FB-5918-4498-A1E1-A52787CC0BED}"/>
                </a:ext>
              </a:extLst>
            </p:cNvPr>
            <p:cNvCxnSpPr>
              <a:cxnSpLocks/>
            </p:cNvCxnSpPr>
            <p:nvPr/>
          </p:nvCxnSpPr>
          <p:spPr>
            <a:xfrm flipH="1">
              <a:off x="3448446" y="2515550"/>
              <a:ext cx="157806" cy="4288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A3A2C60-9EFB-42E2-B3A4-900058E3024B}"/>
                </a:ext>
              </a:extLst>
            </p:cNvPr>
            <p:cNvCxnSpPr>
              <a:cxnSpLocks/>
            </p:cNvCxnSpPr>
            <p:nvPr/>
          </p:nvCxnSpPr>
          <p:spPr>
            <a:xfrm flipH="1">
              <a:off x="3527349" y="2525585"/>
              <a:ext cx="157806" cy="4288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511A1F7F-8DBD-437A-941B-F71E4174FEF1}"/>
              </a:ext>
            </a:extLst>
          </p:cNvPr>
          <p:cNvCxnSpPr>
            <a:cxnSpLocks/>
          </p:cNvCxnSpPr>
          <p:nvPr/>
        </p:nvCxnSpPr>
        <p:spPr>
          <a:xfrm flipH="1">
            <a:off x="5894657" y="6188335"/>
            <a:ext cx="126048" cy="6418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EA59D6-013E-413D-A37B-6092BE937C37}"/>
              </a:ext>
            </a:extLst>
          </p:cNvPr>
          <p:cNvCxnSpPr>
            <a:cxnSpLocks/>
          </p:cNvCxnSpPr>
          <p:nvPr/>
        </p:nvCxnSpPr>
        <p:spPr>
          <a:xfrm flipH="1">
            <a:off x="6051256" y="4223002"/>
            <a:ext cx="172798" cy="6418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0FCC127-5C49-4E5D-8946-C30BA6B09C39}"/>
              </a:ext>
            </a:extLst>
          </p:cNvPr>
          <p:cNvCxnSpPr>
            <a:cxnSpLocks/>
          </p:cNvCxnSpPr>
          <p:nvPr/>
        </p:nvCxnSpPr>
        <p:spPr>
          <a:xfrm flipH="1">
            <a:off x="10247549" y="5582918"/>
            <a:ext cx="191851" cy="6288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CF801CE-1984-4E4C-BCC5-195C1836EA5F}"/>
              </a:ext>
            </a:extLst>
          </p:cNvPr>
          <p:cNvCxnSpPr>
            <a:cxnSpLocks/>
          </p:cNvCxnSpPr>
          <p:nvPr/>
        </p:nvCxnSpPr>
        <p:spPr>
          <a:xfrm flipH="1">
            <a:off x="6250180" y="7564026"/>
            <a:ext cx="129555" cy="5962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3DBA9F8-795F-40E7-A0EC-479350761E31}"/>
              </a:ext>
            </a:extLst>
          </p:cNvPr>
          <p:cNvCxnSpPr>
            <a:cxnSpLocks/>
          </p:cNvCxnSpPr>
          <p:nvPr/>
        </p:nvCxnSpPr>
        <p:spPr>
          <a:xfrm flipH="1">
            <a:off x="8867635" y="7008428"/>
            <a:ext cx="123295" cy="5185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1C3FCA2-769D-4790-BBC3-AB7E35BEF71A}"/>
              </a:ext>
            </a:extLst>
          </p:cNvPr>
          <p:cNvCxnSpPr>
            <a:cxnSpLocks/>
          </p:cNvCxnSpPr>
          <p:nvPr/>
        </p:nvCxnSpPr>
        <p:spPr>
          <a:xfrm flipH="1">
            <a:off x="6625798" y="5582918"/>
            <a:ext cx="144395" cy="5612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2346D82-AD98-4D6B-B012-9C89EFF0B18F}"/>
              </a:ext>
            </a:extLst>
          </p:cNvPr>
          <p:cNvCxnSpPr>
            <a:cxnSpLocks/>
          </p:cNvCxnSpPr>
          <p:nvPr/>
        </p:nvCxnSpPr>
        <p:spPr>
          <a:xfrm flipH="1">
            <a:off x="10901504" y="6941611"/>
            <a:ext cx="243479" cy="6224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3E3E9E6C-B05D-4B5B-92AB-605CB324D3C3}"/>
              </a:ext>
            </a:extLst>
          </p:cNvPr>
          <p:cNvGrpSpPr/>
          <p:nvPr/>
        </p:nvGrpSpPr>
        <p:grpSpPr>
          <a:xfrm>
            <a:off x="10572849" y="7659221"/>
            <a:ext cx="355064" cy="656821"/>
            <a:chOff x="3448446" y="2515550"/>
            <a:chExt cx="236709" cy="438915"/>
          </a:xfrm>
        </p:grpSpPr>
        <p:cxnSp>
          <p:nvCxnSpPr>
            <p:cNvPr id="25" name="Straight Connector 24">
              <a:extLst>
                <a:ext uri="{FF2B5EF4-FFF2-40B4-BE49-F238E27FC236}">
                  <a16:creationId xmlns:a16="http://schemas.microsoft.com/office/drawing/2014/main" id="{A5B91BAD-3BD5-42E1-8CEC-C67A55D60126}"/>
                </a:ext>
              </a:extLst>
            </p:cNvPr>
            <p:cNvCxnSpPr>
              <a:cxnSpLocks/>
            </p:cNvCxnSpPr>
            <p:nvPr/>
          </p:nvCxnSpPr>
          <p:spPr>
            <a:xfrm flipH="1">
              <a:off x="3448446" y="2515550"/>
              <a:ext cx="157806" cy="4288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02ABB6-25DF-44EB-BEE8-8E5602B3590A}"/>
                </a:ext>
              </a:extLst>
            </p:cNvPr>
            <p:cNvCxnSpPr>
              <a:cxnSpLocks/>
            </p:cNvCxnSpPr>
            <p:nvPr/>
          </p:nvCxnSpPr>
          <p:spPr>
            <a:xfrm flipH="1">
              <a:off x="3527349" y="2525585"/>
              <a:ext cx="157806" cy="4288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897540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6"/>
          <p:cNvGrpSpPr/>
          <p:nvPr/>
        </p:nvGrpSpPr>
        <p:grpSpPr>
          <a:xfrm>
            <a:off x="0" y="0"/>
            <a:ext cx="18288000" cy="10287000"/>
            <a:chOff x="0" y="0"/>
            <a:chExt cx="12192000" cy="6858000"/>
          </a:xfrm>
        </p:grpSpPr>
        <p:pic>
          <p:nvPicPr>
            <p:cNvPr id="3" name="图片 37"/>
            <p:cNvPicPr>
              <a:picLocks noChangeAspect="1"/>
            </p:cNvPicPr>
            <p:nvPr/>
          </p:nvPicPr>
          <p:blipFill rotWithShape="1">
            <a:blip r:embed="rId2">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 name="矩形 39"/>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grpSp>
        <p:nvGrpSpPr>
          <p:cNvPr id="5" name="Group 4">
            <a:extLst>
              <a:ext uri="{FF2B5EF4-FFF2-40B4-BE49-F238E27FC236}">
                <a16:creationId xmlns:a16="http://schemas.microsoft.com/office/drawing/2014/main" id="{1984D30A-9180-415F-8816-D2CC8F353234}"/>
              </a:ext>
            </a:extLst>
          </p:cNvPr>
          <p:cNvGrpSpPr/>
          <p:nvPr/>
        </p:nvGrpSpPr>
        <p:grpSpPr>
          <a:xfrm>
            <a:off x="4419600" y="361808"/>
            <a:ext cx="5310351" cy="938554"/>
            <a:chOff x="1053394" y="206467"/>
            <a:chExt cx="2880723" cy="432581"/>
          </a:xfrm>
        </p:grpSpPr>
        <p:sp>
          <p:nvSpPr>
            <p:cNvPr id="6" name="Rectangle: Rounded Corners 43">
              <a:extLst>
                <a:ext uri="{FF2B5EF4-FFF2-40B4-BE49-F238E27FC236}">
                  <a16:creationId xmlns:a16="http://schemas.microsoft.com/office/drawing/2014/main" id="{55050A3A-4280-4E66-8CE2-8F8F0F883960}"/>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44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ED2DA55B-5395-4C8E-B51E-6C5EB8E9A0CE}"/>
                </a:ext>
              </a:extLst>
            </p:cNvPr>
            <p:cNvSpPr/>
            <p:nvPr/>
          </p:nvSpPr>
          <p:spPr>
            <a:xfrm>
              <a:off x="1053394" y="206467"/>
              <a:ext cx="2880723" cy="35463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Luyện</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đọc</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nhóm</a:t>
              </a:r>
              <a:endPar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grpSp>
      <p:pic>
        <p:nvPicPr>
          <p:cNvPr id="8" name="Picture 7">
            <a:extLst>
              <a:ext uri="{FF2B5EF4-FFF2-40B4-BE49-F238E27FC236}">
                <a16:creationId xmlns:a16="http://schemas.microsoft.com/office/drawing/2014/main" id="{32D6B521-0506-4F8A-8EAB-81B72E836BD5}"/>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4012136" y="250612"/>
            <a:ext cx="1010081" cy="1116864"/>
          </a:xfrm>
          <a:prstGeom prst="rect">
            <a:avLst/>
          </a:prstGeom>
        </p:spPr>
      </p:pic>
      <p:sp>
        <p:nvSpPr>
          <p:cNvPr id="9" name="Rectangle 8">
            <a:extLst>
              <a:ext uri="{FF2B5EF4-FFF2-40B4-BE49-F238E27FC236}">
                <a16:creationId xmlns:a16="http://schemas.microsoft.com/office/drawing/2014/main" id="{3C983495-DCED-4384-8318-64DA32C0C831}"/>
              </a:ext>
            </a:extLst>
          </p:cNvPr>
          <p:cNvSpPr/>
          <p:nvPr/>
        </p:nvSpPr>
        <p:spPr>
          <a:xfrm>
            <a:off x="2047984" y="2319185"/>
            <a:ext cx="13431425" cy="3477875"/>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CN" sz="4400" b="1" i="0" u="none" strike="noStrike" kern="0" cap="none" spc="0" normalizeH="0" baseline="0" noProof="0" dirty="0" err="1">
                <a:ln>
                  <a:noFill/>
                </a:ln>
                <a:solidFill>
                  <a:srgbClr val="FC291B"/>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Yêu</a:t>
            </a:r>
            <a:r>
              <a:rPr kumimoji="0" lang="zh-CN" altLang="en-US" sz="4400" b="1" i="0" u="none" strike="noStrike" kern="0" cap="none" spc="0" normalizeH="0" baseline="0" noProof="0" dirty="0">
                <a:ln>
                  <a:noFill/>
                </a:ln>
                <a:solidFill>
                  <a:srgbClr val="FC291B"/>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4400" b="1" i="0" u="none" strike="noStrike" kern="0" cap="none" spc="0" normalizeH="0" baseline="0" noProof="0" dirty="0" err="1" smtClean="0">
                <a:ln>
                  <a:noFill/>
                </a:ln>
                <a:solidFill>
                  <a:srgbClr val="FC291B"/>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cầu</a:t>
            </a:r>
            <a:endParaRPr kumimoji="0" lang="zh-CN" altLang="en-US" sz="4400" b="1" i="0" u="none" strike="noStrike" kern="0" cap="none" spc="0" normalizeH="0" baseline="0" noProof="0" dirty="0">
              <a:ln>
                <a:noFill/>
              </a:ln>
              <a:solidFill>
                <a:srgbClr val="FC291B"/>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44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lang="en-US" altLang="zh-CN" sz="44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4</a:t>
            </a:r>
            <a:r>
              <a:rPr kumimoji="0" lang="en-US" altLang="zh-CN" sz="4400" b="0" i="0" u="none" strike="noStrike" kern="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4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bạn</a:t>
            </a:r>
            <a:r>
              <a:rPr kumimoji="0" lang="en-US" altLang="zh-CN" sz="4400" b="0" i="0" u="none" strike="noStrike" kern="0" cap="none" spc="0" normalizeH="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4400" b="0" i="0" u="none" strike="noStrike" kern="0" cap="none" spc="0" normalizeH="0" noProof="0" dirty="0" err="1"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một</a:t>
            </a:r>
            <a:r>
              <a:rPr kumimoji="0" lang="en-US" altLang="zh-CN" sz="4400" b="0" i="0" u="none" strike="noStrike" kern="0" cap="none" spc="0" normalizeH="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4400" b="0" i="0" u="none" strike="noStrike" kern="0" cap="none" spc="0" normalizeH="0" noProof="0" dirty="0" err="1"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nhóm</a:t>
            </a:r>
            <a:r>
              <a:rPr kumimoji="0" lang="en-US" altLang="zh-CN" sz="4400" b="0" i="0" u="none" strike="noStrike" kern="0" cap="none" spc="0" normalizeH="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a:t>
            </a:r>
            <a:endParaRPr kumimoji="0" lang="en-US" altLang="zh-CN" sz="4400" b="0" i="0" u="none" strike="noStrike" kern="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lang="en-US" altLang="zh-CN" sz="4400" kern="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 </a:t>
            </a:r>
            <a:r>
              <a:rPr lang="en-US" altLang="zh-CN" sz="4400" kern="0" dirty="0" err="1"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Nhóm</a:t>
            </a:r>
            <a:r>
              <a:rPr lang="en-US" altLang="zh-CN" sz="4400" kern="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 </a:t>
            </a:r>
            <a:r>
              <a:rPr lang="en-US" altLang="zh-CN" sz="4400" kern="0" dirty="0" err="1"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trưởng</a:t>
            </a:r>
            <a:r>
              <a:rPr lang="en-US" altLang="zh-CN" sz="4400" kern="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 </a:t>
            </a:r>
            <a:r>
              <a:rPr lang="en-US" altLang="zh-CN" sz="4400" kern="0" dirty="0" err="1"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ph</a:t>
            </a:r>
            <a:r>
              <a:rPr kumimoji="0" lang="en-US" altLang="zh-CN" sz="4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ân</a:t>
            </a:r>
            <a:r>
              <a:rPr kumimoji="0" lang="zh-CN" altLang="en-US" sz="4400" b="0" i="0" u="none" strike="noStrike" kern="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44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công</a:t>
            </a:r>
            <a:r>
              <a:rPr kumimoji="0" lang="zh-CN" altLang="en-US" sz="44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44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đọc</a:t>
            </a:r>
            <a:r>
              <a:rPr kumimoji="0" lang="zh-CN" altLang="en-US" sz="44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44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theo</a:t>
            </a:r>
            <a:r>
              <a:rPr kumimoji="0" lang="zh-CN" altLang="en-US" sz="44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lang="en-US" altLang="zh-CN" sz="4400" kern="0" dirty="0" err="1"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khổ</a:t>
            </a:r>
            <a:r>
              <a:rPr lang="en-US" altLang="zh-CN" sz="4400" kern="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 </a:t>
            </a:r>
            <a:r>
              <a:rPr lang="en-US" altLang="zh-CN" sz="4400" kern="0" dirty="0" err="1"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thơ</a:t>
            </a:r>
            <a:r>
              <a:rPr lang="en-US" altLang="zh-CN" sz="4400" kern="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a:t>
            </a:r>
            <a:endParaRPr kumimoji="0" lang="zh-CN" altLang="en-US" sz="44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44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44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Tất</a:t>
            </a:r>
            <a:r>
              <a:rPr kumimoji="0" lang="zh-CN" altLang="en-US" sz="44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44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cả</a:t>
            </a:r>
            <a:r>
              <a:rPr kumimoji="0" lang="zh-CN" altLang="en-US" sz="44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44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thành</a:t>
            </a:r>
            <a:r>
              <a:rPr kumimoji="0" lang="zh-CN" altLang="en-US" sz="44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44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viên</a:t>
            </a:r>
            <a:r>
              <a:rPr kumimoji="0" lang="zh-CN" altLang="en-US" sz="44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44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đều</a:t>
            </a:r>
            <a:r>
              <a:rPr kumimoji="0" lang="zh-CN" altLang="en-US" sz="44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4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đọc</a:t>
            </a:r>
            <a:r>
              <a:rPr kumimoji="0" lang="en-US" altLang="zh-CN" sz="4400" b="0" i="0" u="none" strike="noStrike" kern="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a:t>
            </a:r>
            <a:endParaRPr lang="en-US" altLang="zh-CN" sz="4400" kern="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endParaRPr>
          </a:p>
          <a:p>
            <a:pPr lvl="1">
              <a:buClr>
                <a:srgbClr val="000000"/>
              </a:buClr>
              <a:buSzPts val="2800"/>
              <a:defRPr/>
            </a:pPr>
            <a:endParaRPr lang="en-US" altLang="zh-CN" sz="44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endParaRPr>
          </a:p>
        </p:txBody>
      </p:sp>
      <p:grpSp>
        <p:nvGrpSpPr>
          <p:cNvPr id="10" name="Group 9">
            <a:extLst>
              <a:ext uri="{FF2B5EF4-FFF2-40B4-BE49-F238E27FC236}">
                <a16:creationId xmlns:a16="http://schemas.microsoft.com/office/drawing/2014/main" id="{4D5DE04F-691C-4762-9DA1-B84D7BE284C5}"/>
              </a:ext>
            </a:extLst>
          </p:cNvPr>
          <p:cNvGrpSpPr/>
          <p:nvPr/>
        </p:nvGrpSpPr>
        <p:grpSpPr>
          <a:xfrm rot="260226">
            <a:off x="4243778" y="4963992"/>
            <a:ext cx="7924984" cy="3149479"/>
            <a:chOff x="561349" y="4544613"/>
            <a:chExt cx="4171068" cy="1648917"/>
          </a:xfrm>
        </p:grpSpPr>
        <p:pic>
          <p:nvPicPr>
            <p:cNvPr id="11" name="Picture 10">
              <a:extLst>
                <a:ext uri="{FF2B5EF4-FFF2-40B4-BE49-F238E27FC236}">
                  <a16:creationId xmlns:a16="http://schemas.microsoft.com/office/drawing/2014/main" id="{10BE78E3-0C5C-4D3D-81F7-34C9F09878E1}"/>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12" name="Picture 11">
              <a:extLst>
                <a:ext uri="{FF2B5EF4-FFF2-40B4-BE49-F238E27FC236}">
                  <a16:creationId xmlns:a16="http://schemas.microsoft.com/office/drawing/2014/main" id="{8ECA61D3-3572-4232-BCDF-084E063A2DDD}"/>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13" name="Picture 12">
              <a:extLst>
                <a:ext uri="{FF2B5EF4-FFF2-40B4-BE49-F238E27FC236}">
                  <a16:creationId xmlns:a16="http://schemas.microsoft.com/office/drawing/2014/main" id="{8F0E7F47-8DB1-43A4-9DB6-894EB813A631}"/>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14" name="Picture 13">
              <a:extLst>
                <a:ext uri="{FF2B5EF4-FFF2-40B4-BE49-F238E27FC236}">
                  <a16:creationId xmlns:a16="http://schemas.microsoft.com/office/drawing/2014/main" id="{1AD437DC-ABA8-4A8C-A279-514E6B751062}"/>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15" name="Picture 14">
            <a:extLst>
              <a:ext uri="{FF2B5EF4-FFF2-40B4-BE49-F238E27FC236}">
                <a16:creationId xmlns:a16="http://schemas.microsoft.com/office/drawing/2014/main" id="{0601C890-0C33-4017-A155-DDDAD2AA5C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3524914" y="5113727"/>
            <a:ext cx="1390633" cy="1065298"/>
          </a:xfrm>
          <a:prstGeom prst="rect">
            <a:avLst/>
          </a:prstGeom>
        </p:spPr>
      </p:pic>
      <p:pic>
        <p:nvPicPr>
          <p:cNvPr id="16" name="Picture 15">
            <a:extLst>
              <a:ext uri="{FF2B5EF4-FFF2-40B4-BE49-F238E27FC236}">
                <a16:creationId xmlns:a16="http://schemas.microsoft.com/office/drawing/2014/main" id="{BF93AA7D-E99E-44D4-B524-B4BDB76C0E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flipV="1">
            <a:off x="10272957" y="5197141"/>
            <a:ext cx="1242893" cy="952123"/>
          </a:xfrm>
          <a:prstGeom prst="rect">
            <a:avLst/>
          </a:prstGeom>
        </p:spPr>
      </p:pic>
    </p:spTree>
    <p:extLst>
      <p:ext uri="{BB962C8B-B14F-4D97-AF65-F5344CB8AC3E}">
        <p14:creationId xmlns:p14="http://schemas.microsoft.com/office/powerpoint/2010/main" val="9304226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8709"/>
            <a:ext cx="18288000" cy="10285911"/>
            <a:chOff x="0" y="0"/>
            <a:chExt cx="12192000" cy="6858000"/>
          </a:xfrm>
        </p:grpSpPr>
        <p:pic>
          <p:nvPicPr>
            <p:cNvPr id="3" name="图片 38"/>
            <p:cNvPicPr>
              <a:picLocks noChangeAspect="1"/>
            </p:cNvPicPr>
            <p:nvPr/>
          </p:nvPicPr>
          <p:blipFill rotWithShape="1">
            <a:blip r:embed="rId2">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5" name="TextBox 4"/>
          <p:cNvSpPr txBox="1"/>
          <p:nvPr/>
        </p:nvSpPr>
        <p:spPr>
          <a:xfrm>
            <a:off x="4953000" y="396764"/>
            <a:ext cx="7987552" cy="830997"/>
          </a:xfrm>
          <a:prstGeom prst="rect">
            <a:avLst/>
          </a:prstGeom>
          <a:noFill/>
        </p:spPr>
        <p:txBody>
          <a:bodyPr wrap="square" rtlCol="0">
            <a:spAutoFit/>
          </a:bodyPr>
          <a:lstStyle/>
          <a:p>
            <a:pPr algn="ctr">
              <a:spcBef>
                <a:spcPct val="50000"/>
              </a:spcBef>
            </a:pPr>
            <a:r>
              <a:rPr lang="en-US" sz="4800" b="1" dirty="0" smtClean="0">
                <a:solidFill>
                  <a:srgbClr val="FFFF00"/>
                </a:solidFill>
                <a:latin typeface="Times New Roman" panose="02020603050405020304" pitchFamily="18" charset="0"/>
                <a:cs typeface="Times New Roman" panose="02020603050405020304" pitchFamily="18" charset="0"/>
              </a:rPr>
              <a:t>NGƯỠNG CỬA</a:t>
            </a:r>
            <a:endParaRPr lang="vi-VN" sz="4800" b="1" dirty="0">
              <a:solidFill>
                <a:srgbClr val="FFFF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981200" y="2171700"/>
            <a:ext cx="9144000" cy="6186309"/>
          </a:xfrm>
          <a:prstGeom prst="rect">
            <a:avLst/>
          </a:prstGeom>
        </p:spPr>
        <p:txBody>
          <a:bodyPr>
            <a:spAutoFit/>
          </a:bodyPr>
          <a:lstStyle/>
          <a:p>
            <a:pPr defTabSz="1219170"/>
            <a:r>
              <a:rPr lang="en-US" sz="4400" kern="0" dirty="0" err="1">
                <a:latin typeface="Times New Roman" panose="02020603050405020304" pitchFamily="18" charset="0"/>
                <a:cs typeface="Times New Roman" panose="02020603050405020304" pitchFamily="18" charset="0"/>
              </a:rPr>
              <a:t>Nơi</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ấy</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ai</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cũng</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quen</a:t>
            </a:r>
            <a:endParaRPr lang="vi-VN" sz="4400" kern="0" dirty="0">
              <a:latin typeface="Times New Roman" panose="02020603050405020304" pitchFamily="18" charset="0"/>
              <a:cs typeface="Times New Roman" panose="02020603050405020304" pitchFamily="18" charset="0"/>
            </a:endParaRPr>
          </a:p>
          <a:p>
            <a:pPr defTabSz="1219170"/>
            <a:r>
              <a:rPr lang="en-US" sz="4400" kern="0" dirty="0" err="1">
                <a:latin typeface="Times New Roman" panose="02020603050405020304" pitchFamily="18" charset="0"/>
                <a:cs typeface="Times New Roman" panose="02020603050405020304" pitchFamily="18" charset="0"/>
              </a:rPr>
              <a:t>Ngay</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từ</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thời</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tấm</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bé</a:t>
            </a:r>
            <a:endParaRPr lang="en-US" sz="4400" kern="0" dirty="0">
              <a:latin typeface="Times New Roman" panose="02020603050405020304" pitchFamily="18" charset="0"/>
              <a:cs typeface="Times New Roman" panose="02020603050405020304" pitchFamily="18" charset="0"/>
            </a:endParaRPr>
          </a:p>
          <a:p>
            <a:pPr defTabSz="1219170"/>
            <a:r>
              <a:rPr lang="en-US" sz="4400" kern="0" dirty="0" err="1">
                <a:latin typeface="Times New Roman" panose="02020603050405020304" pitchFamily="18" charset="0"/>
                <a:cs typeface="Times New Roman" panose="02020603050405020304" pitchFamily="18" charset="0"/>
              </a:rPr>
              <a:t>Khi</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tay</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bà</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tay</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mẹ</a:t>
            </a:r>
            <a:endParaRPr lang="en-US" sz="4400" kern="0" dirty="0">
              <a:latin typeface="Times New Roman" panose="02020603050405020304" pitchFamily="18" charset="0"/>
              <a:cs typeface="Times New Roman" panose="02020603050405020304" pitchFamily="18" charset="0"/>
            </a:endParaRPr>
          </a:p>
          <a:p>
            <a:pPr defTabSz="1219170"/>
            <a:r>
              <a:rPr lang="en-US" sz="4400" kern="0" dirty="0" err="1">
                <a:latin typeface="Times New Roman" panose="02020603050405020304" pitchFamily="18" charset="0"/>
                <a:cs typeface="Times New Roman" panose="02020603050405020304" pitchFamily="18" charset="0"/>
              </a:rPr>
              <a:t>Còn</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dắt</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vòng</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đi</a:t>
            </a:r>
            <a:r>
              <a:rPr lang="en-US" sz="4400" kern="0" dirty="0">
                <a:latin typeface="Times New Roman" panose="02020603050405020304" pitchFamily="18" charset="0"/>
                <a:cs typeface="Times New Roman" panose="02020603050405020304" pitchFamily="18" charset="0"/>
              </a:rPr>
              <a:t> men.</a:t>
            </a:r>
          </a:p>
          <a:p>
            <a:pPr defTabSz="1219170"/>
            <a:endParaRPr lang="en-US" sz="4400" kern="0" dirty="0">
              <a:latin typeface="Times New Roman" panose="02020603050405020304" pitchFamily="18" charset="0"/>
              <a:cs typeface="Times New Roman" panose="02020603050405020304" pitchFamily="18" charset="0"/>
            </a:endParaRPr>
          </a:p>
          <a:p>
            <a:pPr defTabSz="1219170"/>
            <a:r>
              <a:rPr lang="en-US" sz="4400" kern="0" dirty="0" err="1">
                <a:latin typeface="Times New Roman" panose="02020603050405020304" pitchFamily="18" charset="0"/>
                <a:cs typeface="Times New Roman" panose="02020603050405020304" pitchFamily="18" charset="0"/>
              </a:rPr>
              <a:t>Nơi</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bố</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mẹ</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ngày</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đêm</a:t>
            </a:r>
            <a:endParaRPr lang="en-US" sz="4400" kern="0" dirty="0">
              <a:latin typeface="Times New Roman" panose="02020603050405020304" pitchFamily="18" charset="0"/>
              <a:cs typeface="Times New Roman" panose="02020603050405020304" pitchFamily="18" charset="0"/>
            </a:endParaRPr>
          </a:p>
          <a:p>
            <a:pPr defTabSz="1219170"/>
            <a:r>
              <a:rPr lang="en-US" sz="4400" kern="0" dirty="0" err="1">
                <a:latin typeface="Times New Roman" panose="02020603050405020304" pitchFamily="18" charset="0"/>
                <a:cs typeface="Times New Roman" panose="02020603050405020304" pitchFamily="18" charset="0"/>
              </a:rPr>
              <a:t>Lúc</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nào</a:t>
            </a:r>
            <a:r>
              <a:rPr lang="en-US" sz="4400" kern="0" dirty="0">
                <a:latin typeface="Times New Roman" panose="02020603050405020304" pitchFamily="18" charset="0"/>
                <a:cs typeface="Times New Roman" panose="02020603050405020304" pitchFamily="18" charset="0"/>
              </a:rPr>
              <a:t> qua </a:t>
            </a:r>
            <a:r>
              <a:rPr lang="en-US" sz="4400" kern="0" dirty="0" err="1">
                <a:latin typeface="Times New Roman" panose="02020603050405020304" pitchFamily="18" charset="0"/>
                <a:cs typeface="Times New Roman" panose="02020603050405020304" pitchFamily="18" charset="0"/>
              </a:rPr>
              <a:t>cũng</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vội</a:t>
            </a:r>
            <a:endParaRPr lang="en-US" sz="4400" kern="0" dirty="0">
              <a:latin typeface="Times New Roman" panose="02020603050405020304" pitchFamily="18" charset="0"/>
              <a:cs typeface="Times New Roman" panose="02020603050405020304" pitchFamily="18" charset="0"/>
            </a:endParaRPr>
          </a:p>
          <a:p>
            <a:pPr defTabSz="1219170"/>
            <a:r>
              <a:rPr lang="en-US" sz="4400" kern="0" dirty="0" err="1">
                <a:latin typeface="Times New Roman" panose="02020603050405020304" pitchFamily="18" charset="0"/>
                <a:cs typeface="Times New Roman" panose="02020603050405020304" pitchFamily="18" charset="0"/>
              </a:rPr>
              <a:t>Nơi</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bạn</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bè</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chạy</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tới</a:t>
            </a:r>
            <a:r>
              <a:rPr lang="en-US" sz="4400" kern="0" dirty="0">
                <a:latin typeface="Times New Roman" panose="02020603050405020304" pitchFamily="18" charset="0"/>
                <a:cs typeface="Times New Roman" panose="02020603050405020304" pitchFamily="18" charset="0"/>
              </a:rPr>
              <a:t>  </a:t>
            </a:r>
          </a:p>
          <a:p>
            <a:pPr defTabSz="1219170"/>
            <a:r>
              <a:rPr lang="en-US" sz="4400" kern="0" dirty="0" err="1">
                <a:latin typeface="Times New Roman" panose="02020603050405020304" pitchFamily="18" charset="0"/>
                <a:cs typeface="Times New Roman" panose="02020603050405020304" pitchFamily="18" charset="0"/>
              </a:rPr>
              <a:t>Thường</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lúc</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nào</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cũng</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vui</a:t>
            </a:r>
            <a:r>
              <a:rPr lang="en-US" sz="4400" kern="0" dirty="0">
                <a:latin typeface="Times New Roman" panose="02020603050405020304" pitchFamily="18" charset="0"/>
                <a:cs typeface="Times New Roman" panose="02020603050405020304" pitchFamily="18" charset="0"/>
              </a:rPr>
              <a:t>.</a:t>
            </a:r>
          </a:p>
        </p:txBody>
      </p:sp>
      <p:sp>
        <p:nvSpPr>
          <p:cNvPr id="7" name="Rectangle 6"/>
          <p:cNvSpPr/>
          <p:nvPr/>
        </p:nvSpPr>
        <p:spPr>
          <a:xfrm>
            <a:off x="9677400" y="2153194"/>
            <a:ext cx="8458200" cy="6863417"/>
          </a:xfrm>
          <a:prstGeom prst="rect">
            <a:avLst/>
          </a:prstGeom>
        </p:spPr>
        <p:txBody>
          <a:bodyPr wrap="square">
            <a:spAutoFit/>
          </a:bodyPr>
          <a:lstStyle/>
          <a:p>
            <a:r>
              <a:rPr lang="en-US" sz="4400" dirty="0" err="1">
                <a:latin typeface="Times New Roman" panose="02020603050405020304" pitchFamily="18" charset="0"/>
                <a:cs typeface="Times New Roman" panose="02020603050405020304" pitchFamily="18" charset="0"/>
              </a:rPr>
              <a:t>Nơi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tôi</a:t>
            </a:r>
            <a:r>
              <a:rPr lang="en-US" sz="4400" dirty="0">
                <a:latin typeface="Times New Roman" panose="02020603050405020304" pitchFamily="18" charset="0"/>
                <a:cs typeface="Times New Roman" panose="02020603050405020304" pitchFamily="18" charset="0"/>
              </a:rPr>
              <a:t> </a:t>
            </a:r>
          </a:p>
          <a:p>
            <a:r>
              <a:rPr lang="en-US" sz="4400" dirty="0" err="1">
                <a:latin typeface="Times New Roman" panose="02020603050405020304" pitchFamily="18" charset="0"/>
                <a:cs typeface="Times New Roman" panose="02020603050405020304" pitchFamily="18" charset="0"/>
              </a:rPr>
              <a:t>Buổi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endParaRPr lang="en-US" sz="4400" dirty="0">
              <a:latin typeface="Times New Roman" panose="02020603050405020304" pitchFamily="18" charset="0"/>
              <a:cs typeface="Times New Roman" panose="02020603050405020304" pitchFamily="18" charset="0"/>
            </a:endParaRPr>
          </a:p>
          <a:p>
            <a:r>
              <a:rPr lang="en-US" sz="4400" dirty="0">
                <a:latin typeface="Times New Roman" panose="02020603050405020304" pitchFamily="18" charset="0"/>
                <a:cs typeface="Times New Roman" panose="02020603050405020304" pitchFamily="18" charset="0"/>
              </a:rPr>
              <a:t>Nay con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tắp</a:t>
            </a:r>
            <a:r>
              <a:rPr lang="en-US" sz="4400" dirty="0">
                <a:latin typeface="Times New Roman" panose="02020603050405020304" pitchFamily="18" charset="0"/>
                <a:cs typeface="Times New Roman" panose="02020603050405020304" pitchFamily="18" charset="0"/>
              </a:rPr>
              <a:t> </a:t>
            </a:r>
          </a:p>
          <a:p>
            <a:r>
              <a:rPr lang="en-US" sz="4400" dirty="0" err="1">
                <a:latin typeface="Times New Roman" panose="02020603050405020304" pitchFamily="18" charset="0"/>
                <a:cs typeface="Times New Roman" panose="02020603050405020304" pitchFamily="18" charset="0"/>
              </a:rPr>
              <a:t>Vẫn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a:t>
            </a:r>
          </a:p>
          <a:p>
            <a:endParaRPr lang="en-US" sz="4400" dirty="0">
              <a:latin typeface="Times New Roman" panose="02020603050405020304" pitchFamily="18" charset="0"/>
              <a:cs typeface="Times New Roman" panose="02020603050405020304" pitchFamily="18" charset="0"/>
            </a:endParaRPr>
          </a:p>
          <a:p>
            <a:r>
              <a:rPr lang="en-US" sz="4400" dirty="0" err="1">
                <a:latin typeface="Times New Roman" panose="02020603050405020304" pitchFamily="18" charset="0"/>
                <a:cs typeface="Times New Roman" panose="02020603050405020304" pitchFamily="18" charset="0"/>
              </a:rPr>
              <a:t>Nơi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khuya</a:t>
            </a:r>
            <a:endParaRPr lang="en-US" sz="4400" dirty="0">
              <a:latin typeface="Times New Roman" panose="02020603050405020304" pitchFamily="18" charset="0"/>
              <a:cs typeface="Times New Roman" panose="02020603050405020304" pitchFamily="18" charset="0"/>
            </a:endParaRPr>
          </a:p>
          <a:p>
            <a:r>
              <a:rPr lang="en-US" sz="4400" dirty="0" err="1">
                <a:latin typeface="Times New Roman" panose="02020603050405020304" pitchFamily="18" charset="0"/>
                <a:cs typeface="Times New Roman" panose="02020603050405020304" pitchFamily="18" charset="0"/>
              </a:rPr>
              <a:t>Soi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ngủ</a:t>
            </a:r>
            <a:endParaRPr lang="en-US" sz="4400" dirty="0">
              <a:latin typeface="Times New Roman" panose="02020603050405020304" pitchFamily="18" charset="0"/>
              <a:cs typeface="Times New Roman" panose="02020603050405020304" pitchFamily="18" charset="0"/>
            </a:endParaRPr>
          </a:p>
          <a:p>
            <a:r>
              <a:rPr lang="en-US" sz="4400" dirty="0" err="1">
                <a:latin typeface="Times New Roman" panose="02020603050405020304" pitchFamily="18" charset="0"/>
                <a:cs typeface="Times New Roman" panose="02020603050405020304" pitchFamily="18" charset="0"/>
              </a:rPr>
              <a:t>Ngọn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đèn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khuya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mẹ</a:t>
            </a:r>
            <a:endParaRPr lang="en-US" sz="4400" dirty="0">
              <a:latin typeface="Times New Roman" panose="02020603050405020304" pitchFamily="18" charset="0"/>
              <a:cs typeface="Times New Roman" panose="02020603050405020304" pitchFamily="18" charset="0"/>
            </a:endParaRPr>
          </a:p>
          <a:p>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vầng</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sân</a:t>
            </a:r>
            <a:r>
              <a:rPr lang="en-US" sz="4400" dirty="0" smtClean="0">
                <a:latin typeface="Times New Roman" panose="02020603050405020304" pitchFamily="18" charset="0"/>
                <a:cs typeface="Times New Roman" panose="02020603050405020304" pitchFamily="18" charset="0"/>
              </a:rPr>
              <a:t>.</a:t>
            </a:r>
          </a:p>
          <a:p>
            <a:r>
              <a:rPr lang="en-US" sz="4400" dirty="0">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Vũ</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Quần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Phương</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239453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1703</TotalTime>
  <Words>1305</Words>
  <Application>Microsoft Office PowerPoint</Application>
  <PresentationFormat>Custom</PresentationFormat>
  <Paragraphs>224</Paragraphs>
  <Slides>38</Slides>
  <Notes>0</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38</vt:i4>
      </vt:variant>
    </vt:vector>
  </HeadingPairs>
  <TitlesOfParts>
    <vt:vector size="51" baseType="lpstr">
      <vt:lpstr>Nunito Black</vt:lpstr>
      <vt:lpstr>Arial-Rounded</vt:lpstr>
      <vt:lpstr>Calibri</vt:lpstr>
      <vt:lpstr>Meiryo</vt:lpstr>
      <vt:lpstr>Open Sans</vt:lpstr>
      <vt:lpstr>Wingdings</vt:lpstr>
      <vt:lpstr>Arial</vt:lpstr>
      <vt:lpstr>等线</vt:lpstr>
      <vt:lpstr>Times New Roman</vt:lpstr>
      <vt:lpstr>宋体</vt:lpstr>
      <vt:lpstr>Microsoft YaHei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Bị mắc kẹt ở nhà ảnh hưởng nặng nề đến người mê du lịch lâu năm như tôi rất nhiều. Những sở thích ny thực sự giúp tôi giết thời gian.</dc:title>
  <dc:creator>Admin</dc:creator>
  <cp:lastModifiedBy>AA</cp:lastModifiedBy>
  <cp:revision>34</cp:revision>
  <dcterms:created xsi:type="dcterms:W3CDTF">2006-08-16T00:00:00Z</dcterms:created>
  <dcterms:modified xsi:type="dcterms:W3CDTF">2024-06-08T02:51:07Z</dcterms:modified>
  <dc:identifier>DAFIttsfuQc</dc:identifier>
</cp:coreProperties>
</file>