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8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6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2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1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4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7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8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2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100A-AEFB-45A6-A8FA-C1D6A911B755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C100A-AEFB-45A6-A8FA-C1D6A911B755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E178C-84B7-4EBD-B594-90769B6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6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849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491" y="6208"/>
            <a:ext cx="7096668" cy="2486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036" y="2135765"/>
            <a:ext cx="4425228" cy="69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79108" y="2754898"/>
            <a:ext cx="19030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(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Tiết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1+2)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62" t="1770"/>
          <a:stretch/>
        </p:blipFill>
        <p:spPr>
          <a:xfrm>
            <a:off x="5068491" y="3602338"/>
            <a:ext cx="7123509" cy="325566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7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99" y="0"/>
            <a:ext cx="4257675" cy="933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57859"/>
          <a:stretch/>
        </p:blipFill>
        <p:spPr>
          <a:xfrm>
            <a:off x="4953000" y="1276350"/>
            <a:ext cx="72390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2141"/>
          <a:stretch/>
        </p:blipFill>
        <p:spPr>
          <a:xfrm>
            <a:off x="4953000" y="3790950"/>
            <a:ext cx="7239000" cy="27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971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4909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707" y="0"/>
            <a:ext cx="6077238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56998"/>
          <a:stretch/>
        </p:blipFill>
        <p:spPr>
          <a:xfrm>
            <a:off x="4849090" y="1265382"/>
            <a:ext cx="7342910" cy="2142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0693"/>
          <a:stretch/>
        </p:blipFill>
        <p:spPr>
          <a:xfrm>
            <a:off x="4849090" y="3663950"/>
            <a:ext cx="7342910" cy="28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9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48125" cy="4100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379" y="0"/>
            <a:ext cx="3959802" cy="4100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050" y="0"/>
            <a:ext cx="3790950" cy="629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297371"/>
            <a:ext cx="67265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+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Hình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ảnh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nào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gợi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tả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trời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đang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mưa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095617"/>
            <a:ext cx="67609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+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Mưa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được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diễn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tả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qua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hình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dạng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và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</a:p>
          <a:p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màu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sắc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như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thế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nào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92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65091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765" y="0"/>
            <a:ext cx="6077528" cy="449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2974" y="4582427"/>
            <a:ext cx="114842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+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Mô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tả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đặc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điểm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trời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mưa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trong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các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bức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tranh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,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ảnh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trong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SK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trang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30, 31.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974" y="4581070"/>
            <a:ext cx="82381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+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Nét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để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diễn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tả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trời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mưa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có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hìn</a:t>
            </a:r>
            <a:r>
              <a:rPr lang="en-US" sz="280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h</a:t>
            </a:r>
            <a:r>
              <a:rPr lang="en-US" sz="280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dạng</a:t>
            </a:r>
            <a:r>
              <a:rPr lang="en-US" sz="280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như</a:t>
            </a:r>
            <a:r>
              <a:rPr lang="en-US" sz="280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thế</a:t>
            </a:r>
            <a:r>
              <a:rPr lang="en-US" sz="280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nào</a:t>
            </a:r>
            <a:r>
              <a:rPr lang="en-US" sz="280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?</a:t>
            </a:r>
            <a:endParaRPr lang="en-US" sz="2800" b="0" cap="none" spc="0" dirty="0">
              <a:ln w="0"/>
              <a:solidFill>
                <a:srgbClr val="FF00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974" y="4581070"/>
            <a:ext cx="94259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+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Cách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thể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hiện</a:t>
            </a:r>
            <a:r>
              <a:rPr lang="en-US" sz="280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các</a:t>
            </a:r>
            <a:r>
              <a:rPr lang="en-US" sz="280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loại</a:t>
            </a:r>
            <a:r>
              <a:rPr lang="en-US" sz="280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nét</a:t>
            </a:r>
            <a:r>
              <a:rPr lang="en-US" sz="280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để</a:t>
            </a:r>
            <a:r>
              <a:rPr lang="en-US" sz="280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diễn</a:t>
            </a:r>
            <a:r>
              <a:rPr lang="en-US" sz="280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tả</a:t>
            </a:r>
            <a:r>
              <a:rPr lang="en-US" sz="280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trời</a:t>
            </a:r>
            <a:r>
              <a:rPr lang="en-US" sz="280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mưa</a:t>
            </a:r>
            <a:r>
              <a:rPr lang="en-US" sz="280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như</a:t>
            </a:r>
            <a:r>
              <a:rPr lang="en-US" sz="280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thế</a:t>
            </a:r>
            <a:r>
              <a:rPr lang="en-US" sz="280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nào</a:t>
            </a:r>
            <a:r>
              <a:rPr lang="en-US" sz="280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?</a:t>
            </a:r>
            <a:endParaRPr lang="en-US" sz="2800" b="0" cap="none" spc="0" dirty="0">
              <a:ln w="0"/>
              <a:solidFill>
                <a:srgbClr val="FF00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974" y="4581070"/>
            <a:ext cx="70727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+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Em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sẽ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chọn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cách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nào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để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thể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hiện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sản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phẩm</a:t>
            </a:r>
            <a:r>
              <a:rPr lang="en-US" sz="2800" b="0" cap="none" spc="0" dirty="0">
                <a:ln w="0"/>
                <a:solidFill>
                  <a:srgbClr val="FF0000"/>
                </a:solidFill>
                <a:latin typeface="Tempus Sans ITC" panose="04020404030D07020202" pitchFamily="8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776" y="4581070"/>
            <a:ext cx="8829674" cy="22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01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812" y="0"/>
            <a:ext cx="5324475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60000"/>
          <a:stretch/>
        </p:blipFill>
        <p:spPr>
          <a:xfrm>
            <a:off x="4610100" y="1714500"/>
            <a:ext cx="7581900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8800"/>
          <a:stretch/>
        </p:blipFill>
        <p:spPr>
          <a:xfrm>
            <a:off x="4610100" y="3962400"/>
            <a:ext cx="7581900" cy="24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" y="33337"/>
            <a:ext cx="5334000" cy="3457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113" y="0"/>
            <a:ext cx="5286375" cy="3457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3" y="3457575"/>
            <a:ext cx="5334000" cy="3400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650" y="3457575"/>
            <a:ext cx="5295900" cy="34004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4287" y="2567582"/>
            <a:ext cx="742950" cy="923330"/>
            <a:chOff x="5791200" y="252710"/>
            <a:chExt cx="742950" cy="923330"/>
          </a:xfrm>
        </p:grpSpPr>
        <p:sp>
          <p:nvSpPr>
            <p:cNvPr id="6" name="Oval 5"/>
            <p:cNvSpPr/>
            <p:nvPr/>
          </p:nvSpPr>
          <p:spPr>
            <a:xfrm>
              <a:off x="5791200" y="361950"/>
              <a:ext cx="742950" cy="704850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897217" y="252710"/>
              <a:ext cx="53091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15113" y="2567582"/>
            <a:ext cx="742950" cy="923330"/>
            <a:chOff x="5791200" y="252710"/>
            <a:chExt cx="742950" cy="923330"/>
          </a:xfrm>
        </p:grpSpPr>
        <p:sp>
          <p:nvSpPr>
            <p:cNvPr id="10" name="Oval 9"/>
            <p:cNvSpPr/>
            <p:nvPr/>
          </p:nvSpPr>
          <p:spPr>
            <a:xfrm>
              <a:off x="5791200" y="361950"/>
              <a:ext cx="742950" cy="704850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97216" y="252710"/>
              <a:ext cx="53091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5400" b="0" cap="none" spc="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8663" y="5934670"/>
            <a:ext cx="742950" cy="923330"/>
            <a:chOff x="5791200" y="252710"/>
            <a:chExt cx="742950" cy="923330"/>
          </a:xfrm>
        </p:grpSpPr>
        <p:sp>
          <p:nvSpPr>
            <p:cNvPr id="13" name="Oval 12"/>
            <p:cNvSpPr/>
            <p:nvPr/>
          </p:nvSpPr>
          <p:spPr>
            <a:xfrm>
              <a:off x="5791200" y="361950"/>
              <a:ext cx="742950" cy="704850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97216" y="252710"/>
              <a:ext cx="53091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5400" b="0" cap="none" spc="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49654" y="5958482"/>
            <a:ext cx="742950" cy="923330"/>
            <a:chOff x="5791200" y="252710"/>
            <a:chExt cx="742950" cy="923330"/>
          </a:xfrm>
        </p:grpSpPr>
        <p:sp>
          <p:nvSpPr>
            <p:cNvPr id="16" name="Oval 15"/>
            <p:cNvSpPr/>
            <p:nvPr/>
          </p:nvSpPr>
          <p:spPr>
            <a:xfrm>
              <a:off x="5791200" y="361950"/>
              <a:ext cx="742950" cy="704850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97216" y="252710"/>
              <a:ext cx="53091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5400" b="0" cap="none" spc="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731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4944" y="0"/>
            <a:ext cx="70278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Tham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khảo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sản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phẩm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mĩ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thuật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zone" panose="03020702060507090A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3" y="830995"/>
            <a:ext cx="4552749" cy="6027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50" y="830996"/>
            <a:ext cx="4622380" cy="60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2527" r="2530"/>
          <a:stretch/>
        </p:blipFill>
        <p:spPr>
          <a:xfrm>
            <a:off x="0" y="1"/>
            <a:ext cx="490888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401" y="1"/>
            <a:ext cx="5796664" cy="1000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57163"/>
          <a:stretch/>
        </p:blipFill>
        <p:spPr>
          <a:xfrm>
            <a:off x="4908884" y="1222409"/>
            <a:ext cx="7283116" cy="2050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2131"/>
          <a:stretch/>
        </p:blipFill>
        <p:spPr>
          <a:xfrm>
            <a:off x="4908884" y="3936733"/>
            <a:ext cx="7283116" cy="261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350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27309" y="2614910"/>
            <a:ext cx="1235787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Góc</a:t>
            </a:r>
            <a:endParaRPr lang="en-US" sz="6600" b="1" cap="none" spc="0" dirty="0">
              <a:ln w="0"/>
              <a:solidFill>
                <a:srgbClr val="C00000"/>
              </a:solidFill>
              <a:latin typeface="Amazone" panose="03020702060507090A04" pitchFamily="66" charset="0"/>
            </a:endParaRPr>
          </a:p>
          <a:p>
            <a:pPr algn="ctr"/>
            <a:r>
              <a:rPr lang="en-US" sz="6600" b="1" cap="none" spc="0" dirty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trưng</a:t>
            </a:r>
            <a:r>
              <a:rPr lang="en-US" sz="6600" b="1" cap="none" spc="0" dirty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bày</a:t>
            </a:r>
            <a:r>
              <a:rPr lang="en-US" sz="6600" b="1" cap="none" spc="0" dirty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sản</a:t>
            </a:r>
            <a:r>
              <a:rPr lang="en-US" sz="6600" b="1" cap="none" spc="0" dirty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phẩm</a:t>
            </a:r>
            <a:r>
              <a:rPr lang="en-US" sz="6600" b="1" cap="none" spc="0" dirty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và</a:t>
            </a:r>
            <a:r>
              <a:rPr lang="en-US" sz="6600" b="1" cap="none" spc="0" dirty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chia </a:t>
            </a:r>
            <a:r>
              <a:rPr lang="en-US" sz="6600" b="1" cap="none" spc="0" dirty="0" err="1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sẻ</a:t>
            </a:r>
            <a:r>
              <a:rPr lang="en-US" sz="6600" b="1" cap="none" spc="0" dirty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cảm</a:t>
            </a:r>
            <a:r>
              <a:rPr lang="en-US" sz="6600" b="1" cap="none" spc="0" dirty="0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600" b="1" cap="none" spc="0" dirty="0" err="1">
                <a:ln w="0"/>
                <a:solidFill>
                  <a:srgbClr val="C00000"/>
                </a:solidFill>
                <a:latin typeface="Amazone" panose="03020702060507090A04" pitchFamily="66" charset="0"/>
              </a:rPr>
              <a:t>nhận</a:t>
            </a:r>
            <a:endParaRPr lang="en-US" sz="6600" b="1" cap="none" spc="0" dirty="0">
              <a:ln w="0"/>
              <a:solidFill>
                <a:srgbClr val="C00000"/>
              </a:solidFill>
              <a:latin typeface="Amazone" panose="03020702060507090A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8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112</Words>
  <Application>Microsoft Office PowerPoint</Application>
  <PresentationFormat>Custom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7490 i7</dc:creator>
  <cp:lastModifiedBy>Windows 10</cp:lastModifiedBy>
  <cp:revision>12</cp:revision>
  <dcterms:created xsi:type="dcterms:W3CDTF">2022-08-18T15:44:19Z</dcterms:created>
  <dcterms:modified xsi:type="dcterms:W3CDTF">2024-06-08T05:25:59Z</dcterms:modified>
</cp:coreProperties>
</file>