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73" r:id="rId6"/>
    <p:sldId id="262" r:id="rId7"/>
    <p:sldId id="263" r:id="rId8"/>
    <p:sldId id="264" r:id="rId9"/>
    <p:sldId id="268" r:id="rId10"/>
    <p:sldId id="265" r:id="rId11"/>
    <p:sldId id="266" r:id="rId12"/>
    <p:sldId id="270" r:id="rId13"/>
    <p:sldId id="269" r:id="rId14"/>
    <p:sldId id="271" r:id="rId15"/>
    <p:sldId id="267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1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5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5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0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2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4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4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1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ED4E5-D75A-4185-BB1D-A7E2113210A5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90405-0D62-4419-96DF-4532A26E9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2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5234" cy="551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91" y="0"/>
            <a:ext cx="3830854" cy="5515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02" y="0"/>
            <a:ext cx="3885398" cy="55152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6562" y="5515276"/>
            <a:ext cx="19078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093747" y="5515276"/>
            <a:ext cx="4158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14265" y="5515276"/>
            <a:ext cx="30700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4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3576" y="0"/>
            <a:ext cx="7531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Tham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khảo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sản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phẩm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mĩ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thuật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" y="1320800"/>
            <a:ext cx="12172921" cy="55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26" y="969510"/>
            <a:ext cx="8277225" cy="58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1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60647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690" y="64652"/>
            <a:ext cx="6461124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73" y="1228437"/>
            <a:ext cx="6585527" cy="57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7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1" t="5265" r="1560" b="9612"/>
          <a:stretch/>
        </p:blipFill>
        <p:spPr>
          <a:xfrm>
            <a:off x="6594764" y="18473"/>
            <a:ext cx="5597236" cy="20198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21478" y="2106395"/>
            <a:ext cx="13147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2"/>
            <a:ext cx="6594764" cy="6839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89" y="2038351"/>
            <a:ext cx="3600450" cy="71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764" y="2820770"/>
            <a:ext cx="5597236" cy="405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8" y="46180"/>
            <a:ext cx="5421746" cy="1048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0" y="1094219"/>
            <a:ext cx="5325196" cy="2733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20" y="4073236"/>
            <a:ext cx="5325197" cy="2784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054" y="191509"/>
            <a:ext cx="5301240" cy="3257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394" y="3827749"/>
            <a:ext cx="5295900" cy="300254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82836" y="3103421"/>
            <a:ext cx="637308" cy="698239"/>
            <a:chOff x="4802909" y="2598218"/>
            <a:chExt cx="637308" cy="833091"/>
          </a:xfrm>
        </p:grpSpPr>
        <p:sp>
          <p:nvSpPr>
            <p:cNvPr id="8" name="Oval 7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54465" y="2598218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64363" y="6080682"/>
            <a:ext cx="637308" cy="830997"/>
            <a:chOff x="4802909" y="2598218"/>
            <a:chExt cx="637308" cy="991489"/>
          </a:xfrm>
        </p:grpSpPr>
        <p:sp>
          <p:nvSpPr>
            <p:cNvPr id="11" name="Oval 10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54464" y="2598218"/>
              <a:ext cx="497252" cy="9914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268362" y="2700280"/>
            <a:ext cx="637308" cy="830997"/>
            <a:chOff x="4802909" y="2598218"/>
            <a:chExt cx="637308" cy="991489"/>
          </a:xfrm>
        </p:grpSpPr>
        <p:sp>
          <p:nvSpPr>
            <p:cNvPr id="14" name="Oval 13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54464" y="2598218"/>
              <a:ext cx="497252" cy="9914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291454" y="6132052"/>
            <a:ext cx="637308" cy="830997"/>
            <a:chOff x="4802909" y="2598218"/>
            <a:chExt cx="637308" cy="991489"/>
          </a:xfrm>
        </p:grpSpPr>
        <p:sp>
          <p:nvSpPr>
            <p:cNvPr id="17" name="Oval 16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4464" y="2598218"/>
              <a:ext cx="497252" cy="9914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26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839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6" y="267855"/>
            <a:ext cx="5708073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r="16790" b="59731"/>
          <a:stretch/>
        </p:blipFill>
        <p:spPr>
          <a:xfrm>
            <a:off x="6807200" y="2382982"/>
            <a:ext cx="4959927" cy="40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073" y="87607"/>
            <a:ext cx="4230254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0833"/>
          <a:stretch/>
        </p:blipFill>
        <p:spPr>
          <a:xfrm>
            <a:off x="0" y="0"/>
            <a:ext cx="550487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872" y="1246908"/>
            <a:ext cx="6687127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9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969818"/>
            <a:ext cx="10086109" cy="58881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2360"/>
            <a:ext cx="86637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94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1" t="5265" r="1560" b="9612"/>
          <a:stretch/>
        </p:blipFill>
        <p:spPr>
          <a:xfrm>
            <a:off x="4504623" y="18472"/>
            <a:ext cx="7687377" cy="1681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462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79815" y="1746022"/>
            <a:ext cx="122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739" y="1699491"/>
            <a:ext cx="3600450" cy="71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623" y="2688792"/>
            <a:ext cx="7687377" cy="41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3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6473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745" y="87744"/>
            <a:ext cx="6585527" cy="100012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97745" y="1175613"/>
            <a:ext cx="8294254" cy="5179006"/>
            <a:chOff x="3897745" y="1175613"/>
            <a:chExt cx="8294254" cy="51790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7745" y="1175613"/>
              <a:ext cx="8294254" cy="34979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6472" y="4673601"/>
              <a:ext cx="5606474" cy="1681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35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4655"/>
            <a:ext cx="6216073" cy="4164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327" y="0"/>
            <a:ext cx="5809673" cy="41644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31771"/>
            <a:ext cx="63823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0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399" y="819879"/>
            <a:ext cx="63823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41" y="1525031"/>
            <a:ext cx="638232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94758" y="4896659"/>
            <a:ext cx="49229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65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855" y="1976577"/>
            <a:ext cx="8765310" cy="30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55119"/>
            <a:ext cx="6862606" cy="1048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533236"/>
            <a:ext cx="7010400" cy="53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1" y="3600450"/>
            <a:ext cx="5325196" cy="3257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0" y="-1"/>
            <a:ext cx="5325197" cy="3431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054" y="3600450"/>
            <a:ext cx="5301240" cy="325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394" y="0"/>
            <a:ext cx="5295900" cy="34313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02909" y="2675358"/>
            <a:ext cx="637308" cy="830997"/>
            <a:chOff x="4802909" y="2675358"/>
            <a:chExt cx="637308" cy="830997"/>
          </a:xfrm>
        </p:grpSpPr>
        <p:sp>
          <p:nvSpPr>
            <p:cNvPr id="6" name="Oval 5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54465" y="2675358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14408" y="6027003"/>
            <a:ext cx="637308" cy="830997"/>
            <a:chOff x="4802909" y="2675358"/>
            <a:chExt cx="637308" cy="830997"/>
          </a:xfrm>
        </p:grpSpPr>
        <p:sp>
          <p:nvSpPr>
            <p:cNvPr id="10" name="Oval 9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54464" y="2675358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1200" y="6027003"/>
            <a:ext cx="637308" cy="830997"/>
            <a:chOff x="4802909" y="2675358"/>
            <a:chExt cx="637308" cy="830997"/>
          </a:xfrm>
        </p:grpSpPr>
        <p:sp>
          <p:nvSpPr>
            <p:cNvPr id="13" name="Oval 12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4464" y="2675358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36036" y="2600311"/>
            <a:ext cx="637308" cy="830997"/>
            <a:chOff x="4802909" y="2675358"/>
            <a:chExt cx="637308" cy="830997"/>
          </a:xfrm>
        </p:grpSpPr>
        <p:sp>
          <p:nvSpPr>
            <p:cNvPr id="16" name="Oval 15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4464" y="2675358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170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0" y="63777"/>
            <a:ext cx="5325196" cy="3257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75" y="3547199"/>
            <a:ext cx="5301240" cy="3257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513" y="3398983"/>
            <a:ext cx="5295900" cy="3367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173" y="78097"/>
            <a:ext cx="5325197" cy="32054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47826" y="2500840"/>
            <a:ext cx="637308" cy="830997"/>
            <a:chOff x="4802909" y="2709733"/>
            <a:chExt cx="637308" cy="830997"/>
          </a:xfrm>
        </p:grpSpPr>
        <p:sp>
          <p:nvSpPr>
            <p:cNvPr id="4" name="Oval 3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54464" y="2709733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75922" y="2565473"/>
            <a:ext cx="637308" cy="830997"/>
            <a:chOff x="4802909" y="2675358"/>
            <a:chExt cx="637308" cy="830997"/>
          </a:xfrm>
        </p:grpSpPr>
        <p:sp>
          <p:nvSpPr>
            <p:cNvPr id="8" name="Oval 7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54465" y="2675358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85631" y="5935959"/>
            <a:ext cx="637308" cy="830997"/>
            <a:chOff x="4802909" y="2675358"/>
            <a:chExt cx="637308" cy="830997"/>
          </a:xfrm>
        </p:grpSpPr>
        <p:sp>
          <p:nvSpPr>
            <p:cNvPr id="12" name="Oval 11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54464" y="2675358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94395" y="6038272"/>
            <a:ext cx="637308" cy="830997"/>
            <a:chOff x="4802909" y="2675358"/>
            <a:chExt cx="637308" cy="830997"/>
          </a:xfrm>
        </p:grpSpPr>
        <p:sp>
          <p:nvSpPr>
            <p:cNvPr id="16" name="Oval 15"/>
            <p:cNvSpPr/>
            <p:nvPr/>
          </p:nvSpPr>
          <p:spPr>
            <a:xfrm>
              <a:off x="4802909" y="2789382"/>
              <a:ext cx="637308" cy="64192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4464" y="2675358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9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" t="21549" r="12888" b="23098"/>
          <a:stretch/>
        </p:blipFill>
        <p:spPr>
          <a:xfrm rot="16200000">
            <a:off x="2667000" y="-2667003"/>
            <a:ext cx="6858001" cy="12192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" t="22928" r="5031" b="13771"/>
          <a:stretch/>
        </p:blipFill>
        <p:spPr>
          <a:xfrm rot="16200000">
            <a:off x="2667000" y="-2667004"/>
            <a:ext cx="6858001" cy="1219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" t="17812" r="2638" b="20505"/>
          <a:stretch/>
        </p:blipFill>
        <p:spPr>
          <a:xfrm rot="16200000">
            <a:off x="2667002" y="-2667003"/>
            <a:ext cx="6857997" cy="1219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t="21448" r="3536" b="19832"/>
          <a:stretch/>
        </p:blipFill>
        <p:spPr>
          <a:xfrm rot="16200000">
            <a:off x="2667003" y="-2667004"/>
            <a:ext cx="6857996" cy="12192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6" t="19832" r="4433" b="18754"/>
          <a:stretch/>
        </p:blipFill>
        <p:spPr>
          <a:xfrm rot="16200000">
            <a:off x="2667002" y="-2667004"/>
            <a:ext cx="6857996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84</Words>
  <Application>Microsoft Office PowerPoint</Application>
  <PresentationFormat>Widescreen</PresentationFormat>
  <Paragraphs>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Hoang Anh</cp:lastModifiedBy>
  <cp:revision>32</cp:revision>
  <dcterms:created xsi:type="dcterms:W3CDTF">2022-12-01T01:30:38Z</dcterms:created>
  <dcterms:modified xsi:type="dcterms:W3CDTF">2024-08-06T08:46:19Z</dcterms:modified>
</cp:coreProperties>
</file>