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7" r:id="rId2"/>
    <p:sldId id="309" r:id="rId3"/>
    <p:sldId id="299" r:id="rId4"/>
    <p:sldId id="303" r:id="rId5"/>
    <p:sldId id="289" r:id="rId6"/>
    <p:sldId id="310" r:id="rId7"/>
    <p:sldId id="312" r:id="rId8"/>
    <p:sldId id="294" r:id="rId9"/>
    <p:sldId id="304" r:id="rId10"/>
    <p:sldId id="305" r:id="rId11"/>
    <p:sldId id="295" r:id="rId12"/>
    <p:sldId id="296" r:id="rId13"/>
    <p:sldId id="297" r:id="rId14"/>
    <p:sldId id="313" r:id="rId15"/>
    <p:sldId id="314" r:id="rId16"/>
    <p:sldId id="315" r:id="rId17"/>
    <p:sldId id="316" r:id="rId18"/>
    <p:sldId id="306" r:id="rId19"/>
    <p:sldId id="264" r:id="rId20"/>
    <p:sldId id="275" r:id="rId21"/>
    <p:sldId id="274" r:id="rId22"/>
    <p:sldId id="263" r:id="rId23"/>
    <p:sldId id="265" r:id="rId24"/>
    <p:sldId id="280" r:id="rId25"/>
    <p:sldId id="301" r:id="rId26"/>
    <p:sldId id="302"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408" autoAdjust="0"/>
  </p:normalViewPr>
  <p:slideViewPr>
    <p:cSldViewPr snapToGrid="0">
      <p:cViewPr varScale="1">
        <p:scale>
          <a:sx n="66" d="100"/>
          <a:sy n="66" d="100"/>
        </p:scale>
        <p:origin x="-876"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A5DF3-B2C4-47AA-92D1-13935D1306DD}" type="datetimeFigureOut">
              <a:rPr lang="vi-VN" smtClean="0"/>
              <a:t>09/09/2023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E25DB-EAC1-4474-9675-8F337F75884A}" type="slidenum">
              <a:rPr lang="vi-VN" smtClean="0"/>
              <a:t>‹#›</a:t>
            </a:fld>
            <a:endParaRPr lang="vi-VN"/>
          </a:p>
        </p:txBody>
      </p:sp>
    </p:spTree>
    <p:extLst>
      <p:ext uri="{BB962C8B-B14F-4D97-AF65-F5344CB8AC3E}">
        <p14:creationId xmlns:p14="http://schemas.microsoft.com/office/powerpoint/2010/main" val="2646486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Và để tiết học diễn ra suông sẽ hơn, các </a:t>
            </a:r>
            <a:r>
              <a:rPr lang="en-US" dirty="0" err="1"/>
              <a:t>bạn</a:t>
            </a:r>
            <a:r>
              <a:rPr lang="vi-VN" dirty="0"/>
              <a:t> không phải chạy tới chạy lui để tìm dụng cụ vẽ thì </a:t>
            </a:r>
            <a:r>
              <a:rPr lang="en-US" dirty="0" err="1"/>
              <a:t>thầy</a:t>
            </a:r>
            <a:r>
              <a:rPr lang="vi-VN" dirty="0"/>
              <a:t> trò mình sẽ cùng kiểm lại một số thứ cần chuẩn bị các </a:t>
            </a:r>
            <a:r>
              <a:rPr lang="en-US" dirty="0" err="1"/>
              <a:t>bạn</a:t>
            </a:r>
            <a:r>
              <a:rPr lang="vi-VN" dirty="0"/>
              <a:t> nhé!</a:t>
            </a:r>
          </a:p>
          <a:p>
            <a:pPr marL="0" lvl="0" indent="0" algn="l" rtl="0">
              <a:spcBef>
                <a:spcPts val="0"/>
              </a:spcBef>
              <a:spcAft>
                <a:spcPts val="0"/>
              </a:spcAft>
              <a:buNone/>
            </a:pPr>
            <a:r>
              <a:rPr lang="vi-VN" dirty="0"/>
              <a:t>Các </a:t>
            </a:r>
            <a:r>
              <a:rPr lang="en-US" dirty="0" err="1"/>
              <a:t>bạn</a:t>
            </a:r>
            <a:r>
              <a:rPr lang="vi-VN" dirty="0"/>
              <a:t> chuẩn bị </a:t>
            </a:r>
            <a:r>
              <a:rPr lang="en-US" dirty="0" err="1"/>
              <a:t>vở</a:t>
            </a:r>
            <a:r>
              <a:rPr lang="en-US" dirty="0"/>
              <a:t> </a:t>
            </a:r>
            <a:r>
              <a:rPr lang="en-US" dirty="0" err="1"/>
              <a:t>bài</a:t>
            </a:r>
            <a:r>
              <a:rPr lang="en-US" dirty="0"/>
              <a:t> </a:t>
            </a:r>
            <a:r>
              <a:rPr lang="en-US" dirty="0" err="1"/>
              <a:t>tập</a:t>
            </a:r>
            <a:r>
              <a:rPr lang="en-US" dirty="0"/>
              <a:t> </a:t>
            </a:r>
            <a:r>
              <a:rPr lang="en-US" dirty="0" err="1"/>
              <a:t>mĩ</a:t>
            </a:r>
            <a:r>
              <a:rPr lang="en-US" dirty="0"/>
              <a:t> </a:t>
            </a:r>
            <a:r>
              <a:rPr lang="en-US" dirty="0" err="1"/>
              <a:t>thuật</a:t>
            </a:r>
            <a:r>
              <a:rPr lang="en-US" dirty="0"/>
              <a:t> 4</a:t>
            </a:r>
            <a:r>
              <a:rPr lang="vi-VN" dirty="0"/>
              <a:t>. bút chì, cục gôm, màu vẽ. Các </a:t>
            </a:r>
            <a:r>
              <a:rPr lang="en-US" dirty="0" err="1"/>
              <a:t>bạn</a:t>
            </a:r>
            <a:r>
              <a:rPr lang="vi-VN" dirty="0"/>
              <a:t> có thể dùng màu sáp hoặc màu nước. Nếu dùng màu nước thì các </a:t>
            </a:r>
            <a:r>
              <a:rPr lang="en-US" dirty="0" err="1"/>
              <a:t>bạn</a:t>
            </a:r>
            <a:r>
              <a:rPr lang="vi-VN" dirty="0"/>
              <a:t> chuẩn bị thêm cọ vẽ, khay pha màu, ly nước và khăn lau nhé!</a:t>
            </a:r>
          </a:p>
          <a:p>
            <a:pPr marL="0" lvl="0" indent="0" algn="l" rtl="0">
              <a:spcBef>
                <a:spcPts val="0"/>
              </a:spcBef>
              <a:spcAft>
                <a:spcPts val="0"/>
              </a:spcAft>
              <a:buNone/>
            </a:pPr>
            <a:endParaRPr lang="vi-VN" dirty="0"/>
          </a:p>
          <a:p>
            <a:pPr marL="0" lvl="0" indent="0" algn="l" rtl="0">
              <a:spcBef>
                <a:spcPts val="0"/>
              </a:spcBef>
              <a:spcAft>
                <a:spcPts val="0"/>
              </a:spcAft>
              <a:buNone/>
            </a:pPr>
            <a:r>
              <a:rPr lang="vi-VN" dirty="0"/>
              <a:t>Và sau đây, chúng ta sẽ xem những mục tiêu chúng ta cần đạt được trong bài học này nhé!</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Sau khi hoàn thành bài các </a:t>
            </a:r>
            <a:r>
              <a:rPr lang="en-US" dirty="0" err="1"/>
              <a:t>em</a:t>
            </a:r>
            <a:r>
              <a:rPr lang="vi-VN" dirty="0"/>
              <a:t> chụp sản phẩm gửi cho GVCN hoặc GVMT cơ sở và đừng quên chuẩn bị dụng cụ học tập cho tiết học tiếp theo nhé. </a:t>
            </a:r>
            <a:r>
              <a:rPr lang="en-US" dirty="0"/>
              <a:t>M</a:t>
            </a:r>
            <a:r>
              <a:rPr lang="vi-VN" dirty="0"/>
              <a:t>ong sẽ nhận được thật nhiều bài vẽ đẹp, sáng tạo từ các </a:t>
            </a:r>
            <a:r>
              <a:rPr lang="en-US" dirty="0" err="1"/>
              <a:t>em</a:t>
            </a:r>
            <a:r>
              <a:rPr lang="vi-VN" dirty="0"/>
              <a:t>!</a:t>
            </a:r>
            <a:endParaRPr dirty="0"/>
          </a:p>
        </p:txBody>
      </p:sp>
    </p:spTree>
    <p:extLst>
      <p:ext uri="{BB962C8B-B14F-4D97-AF65-F5344CB8AC3E}">
        <p14:creationId xmlns:p14="http://schemas.microsoft.com/office/powerpoint/2010/main" val="2709936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e33ce32a1b_0_24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e33ce32a1b_0_24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E25DB-EAC1-4474-9675-8F337F75884A}" type="slidenum">
              <a:rPr lang="vi-VN" smtClean="0"/>
              <a:t>5</a:t>
            </a:fld>
            <a:endParaRPr lang="vi-VN"/>
          </a:p>
        </p:txBody>
      </p:sp>
    </p:spTree>
    <p:extLst>
      <p:ext uri="{BB962C8B-B14F-4D97-AF65-F5344CB8AC3E}">
        <p14:creationId xmlns:p14="http://schemas.microsoft.com/office/powerpoint/2010/main" val="333250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41DE25DB-EAC1-4474-9675-8F337F75884A}" type="slidenum">
              <a:rPr lang="vi-VN" smtClean="0"/>
              <a:t>7</a:t>
            </a:fld>
            <a:endParaRPr lang="vi-VN"/>
          </a:p>
        </p:txBody>
      </p:sp>
    </p:spTree>
    <p:extLst>
      <p:ext uri="{BB962C8B-B14F-4D97-AF65-F5344CB8AC3E}">
        <p14:creationId xmlns:p14="http://schemas.microsoft.com/office/powerpoint/2010/main" val="416578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E25DB-EAC1-4474-9675-8F337F75884A}" type="slidenum">
              <a:rPr lang="vi-VN" smtClean="0"/>
              <a:t>8</a:t>
            </a:fld>
            <a:endParaRPr lang="vi-VN"/>
          </a:p>
        </p:txBody>
      </p:sp>
    </p:spTree>
    <p:extLst>
      <p:ext uri="{BB962C8B-B14F-4D97-AF65-F5344CB8AC3E}">
        <p14:creationId xmlns:p14="http://schemas.microsoft.com/office/powerpoint/2010/main" val="2615015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E25DB-EAC1-4474-9675-8F337F75884A}" type="slidenum">
              <a:rPr lang="vi-VN" smtClean="0"/>
              <a:t>9</a:t>
            </a:fld>
            <a:endParaRPr lang="vi-VN"/>
          </a:p>
        </p:txBody>
      </p:sp>
    </p:spTree>
    <p:extLst>
      <p:ext uri="{BB962C8B-B14F-4D97-AF65-F5344CB8AC3E}">
        <p14:creationId xmlns:p14="http://schemas.microsoft.com/office/powerpoint/2010/main" val="848970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1DE25DB-EAC1-4474-9675-8F337F75884A}" type="slidenum">
              <a:rPr lang="vi-VN" smtClean="0"/>
              <a:t>18</a:t>
            </a:fld>
            <a:endParaRPr lang="vi-VN"/>
          </a:p>
        </p:txBody>
      </p:sp>
    </p:spTree>
    <p:extLst>
      <p:ext uri="{BB962C8B-B14F-4D97-AF65-F5344CB8AC3E}">
        <p14:creationId xmlns:p14="http://schemas.microsoft.com/office/powerpoint/2010/main" val="722277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E25DB-EAC1-4474-9675-8F337F75884A}" type="slidenum">
              <a:rPr lang="vi-VN" smtClean="0"/>
              <a:t>20</a:t>
            </a:fld>
            <a:endParaRPr lang="vi-VN"/>
          </a:p>
        </p:txBody>
      </p:sp>
    </p:spTree>
    <p:extLst>
      <p:ext uri="{BB962C8B-B14F-4D97-AF65-F5344CB8AC3E}">
        <p14:creationId xmlns:p14="http://schemas.microsoft.com/office/powerpoint/2010/main" val="1443714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baseline="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ACC5C7-22CB-4DA0-9FAC-C671A1669F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429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CC5C7-22CB-4DA0-9FAC-C671A1669F6F}" type="slidenum">
              <a:rPr lang="en-US" smtClean="0"/>
              <a:t>24</a:t>
            </a:fld>
            <a:endParaRPr lang="en-US"/>
          </a:p>
        </p:txBody>
      </p:sp>
    </p:spTree>
    <p:extLst>
      <p:ext uri="{BB962C8B-B14F-4D97-AF65-F5344CB8AC3E}">
        <p14:creationId xmlns:p14="http://schemas.microsoft.com/office/powerpoint/2010/main" val="431718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C961D-1DC6-40A0-8CD5-50C826CED7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1D490CA5-08BE-4830-A44F-7C4988EC90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F20BC98-D1B3-4CAC-9FE3-9F5FE6D8BA00}"/>
              </a:ext>
            </a:extLst>
          </p:cNvPr>
          <p:cNvSpPr>
            <a:spLocks noGrp="1"/>
          </p:cNvSpPr>
          <p:nvPr>
            <p:ph type="dt" sz="half" idx="10"/>
          </p:nvPr>
        </p:nvSpPr>
        <p:spPr/>
        <p:txBody>
          <a:bodyPr/>
          <a:lstStyle/>
          <a:p>
            <a:fld id="{CCA1B0D7-B724-47F7-A53F-11DFA2E968DF}" type="datetimeFigureOut">
              <a:rPr lang="vi-VN" smtClean="0"/>
              <a:t>09/09/2023</a:t>
            </a:fld>
            <a:endParaRPr lang="vi-VN"/>
          </a:p>
        </p:txBody>
      </p:sp>
      <p:sp>
        <p:nvSpPr>
          <p:cNvPr id="5" name="Footer Placeholder 4">
            <a:extLst>
              <a:ext uri="{FF2B5EF4-FFF2-40B4-BE49-F238E27FC236}">
                <a16:creationId xmlns:a16="http://schemas.microsoft.com/office/drawing/2014/main" xmlns="" id="{43547B4A-4388-4059-99E1-0692886F96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65B7474-264B-47E5-83E0-D991937B2BDA}"/>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3231711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B479DB-1ED9-4619-915D-50287AD04B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394AB26-52B5-45F1-9CAD-D8F4A2C3C5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C199F0C-2A12-4908-AC3A-C655E509C758}"/>
              </a:ext>
            </a:extLst>
          </p:cNvPr>
          <p:cNvSpPr>
            <a:spLocks noGrp="1"/>
          </p:cNvSpPr>
          <p:nvPr>
            <p:ph type="dt" sz="half" idx="10"/>
          </p:nvPr>
        </p:nvSpPr>
        <p:spPr/>
        <p:txBody>
          <a:bodyPr/>
          <a:lstStyle/>
          <a:p>
            <a:fld id="{CCA1B0D7-B724-47F7-A53F-11DFA2E968DF}" type="datetimeFigureOut">
              <a:rPr lang="vi-VN" smtClean="0"/>
              <a:t>09/09/2023</a:t>
            </a:fld>
            <a:endParaRPr lang="vi-VN"/>
          </a:p>
        </p:txBody>
      </p:sp>
      <p:sp>
        <p:nvSpPr>
          <p:cNvPr id="5" name="Footer Placeholder 4">
            <a:extLst>
              <a:ext uri="{FF2B5EF4-FFF2-40B4-BE49-F238E27FC236}">
                <a16:creationId xmlns:a16="http://schemas.microsoft.com/office/drawing/2014/main" xmlns="" id="{DF6E5FF1-EDF4-45A9-BB6D-174F4FFBC4E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EE5D94BC-9771-47DF-B149-B8FBC1A4CB05}"/>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106790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F79D8C7-1DF0-4203-A206-F1122C90DA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0227C2C5-B49D-477F-9FE5-B9333482F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742BFD3-095B-472F-80A5-ACF49420135F}"/>
              </a:ext>
            </a:extLst>
          </p:cNvPr>
          <p:cNvSpPr>
            <a:spLocks noGrp="1"/>
          </p:cNvSpPr>
          <p:nvPr>
            <p:ph type="dt" sz="half" idx="10"/>
          </p:nvPr>
        </p:nvSpPr>
        <p:spPr/>
        <p:txBody>
          <a:bodyPr/>
          <a:lstStyle/>
          <a:p>
            <a:fld id="{CCA1B0D7-B724-47F7-A53F-11DFA2E968DF}" type="datetimeFigureOut">
              <a:rPr lang="vi-VN" smtClean="0"/>
              <a:t>09/09/2023</a:t>
            </a:fld>
            <a:endParaRPr lang="vi-VN"/>
          </a:p>
        </p:txBody>
      </p:sp>
      <p:sp>
        <p:nvSpPr>
          <p:cNvPr id="5" name="Footer Placeholder 4">
            <a:extLst>
              <a:ext uri="{FF2B5EF4-FFF2-40B4-BE49-F238E27FC236}">
                <a16:creationId xmlns:a16="http://schemas.microsoft.com/office/drawing/2014/main" xmlns="" id="{871C87B4-CB2E-4BA2-AF96-2E00CF70CA6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00A6238-D9D8-4134-B39C-413D3D7BA188}"/>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3337131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p:nvPr/>
        </p:nvSpPr>
        <p:spPr>
          <a:xfrm>
            <a:off x="434567" y="355400"/>
            <a:ext cx="11322000" cy="6147200"/>
          </a:xfrm>
          <a:prstGeom prst="roundRect">
            <a:avLst>
              <a:gd name="adj" fmla="val 4082"/>
            </a:avLst>
          </a:prstGeom>
          <a:solidFill>
            <a:srgbClr val="FFFFFF">
              <a:alpha val="39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 name="Google Shape;17;p4"/>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366718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9"/>
        <p:cNvGrpSpPr/>
        <p:nvPr/>
      </p:nvGrpSpPr>
      <p:grpSpPr>
        <a:xfrm>
          <a:off x="0" y="0"/>
          <a:ext cx="0" cy="0"/>
          <a:chOff x="0" y="0"/>
          <a:chExt cx="0" cy="0"/>
        </a:xfrm>
      </p:grpSpPr>
      <p:sp>
        <p:nvSpPr>
          <p:cNvPr id="80" name="Google Shape;80;p17"/>
          <p:cNvSpPr txBox="1">
            <a:spLocks noGrp="1"/>
          </p:cNvSpPr>
          <p:nvPr>
            <p:ph type="subTitle" idx="1"/>
          </p:nvPr>
        </p:nvSpPr>
        <p:spPr>
          <a:xfrm>
            <a:off x="1099833" y="4130800"/>
            <a:ext cx="5834800" cy="61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p:nvPr>
        </p:nvSpPr>
        <p:spPr>
          <a:xfrm>
            <a:off x="1099833" y="2116500"/>
            <a:ext cx="5834800" cy="1617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2" name="Google Shape;82;p17"/>
          <p:cNvSpPr txBox="1">
            <a:spLocks noGrp="1"/>
          </p:cNvSpPr>
          <p:nvPr>
            <p:ph type="title" idx="2" hasCustomPrompt="1"/>
          </p:nvPr>
        </p:nvSpPr>
        <p:spPr>
          <a:xfrm>
            <a:off x="7558967" y="1762033"/>
            <a:ext cx="3533200" cy="27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396654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1C2712-9CF2-4633-96CD-21BDE744A0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2D5494D-5349-4324-B1DD-40FF9D4994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38E3D58-F57E-4A01-B3A7-788548064AD0}"/>
              </a:ext>
            </a:extLst>
          </p:cNvPr>
          <p:cNvSpPr>
            <a:spLocks noGrp="1"/>
          </p:cNvSpPr>
          <p:nvPr>
            <p:ph type="dt" sz="half" idx="10"/>
          </p:nvPr>
        </p:nvSpPr>
        <p:spPr/>
        <p:txBody>
          <a:bodyPr/>
          <a:lstStyle/>
          <a:p>
            <a:fld id="{CCA1B0D7-B724-47F7-A53F-11DFA2E968DF}" type="datetimeFigureOut">
              <a:rPr lang="vi-VN" smtClean="0"/>
              <a:t>09/09/2023</a:t>
            </a:fld>
            <a:endParaRPr lang="vi-VN"/>
          </a:p>
        </p:txBody>
      </p:sp>
      <p:sp>
        <p:nvSpPr>
          <p:cNvPr id="5" name="Footer Placeholder 4">
            <a:extLst>
              <a:ext uri="{FF2B5EF4-FFF2-40B4-BE49-F238E27FC236}">
                <a16:creationId xmlns:a16="http://schemas.microsoft.com/office/drawing/2014/main" xmlns="" id="{88218B31-E4FF-436D-84B6-2B1F16B6F2A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E694129-3A61-4F30-BEFE-5D323F3E5DFE}"/>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1674495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F8C2AF-C5E7-441B-9195-750247C428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4527B56-35BA-41D2-8EBE-0CC920174A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66DBE55-DA3A-4B8A-A76A-AFB269A2A9BE}"/>
              </a:ext>
            </a:extLst>
          </p:cNvPr>
          <p:cNvSpPr>
            <a:spLocks noGrp="1"/>
          </p:cNvSpPr>
          <p:nvPr>
            <p:ph type="dt" sz="half" idx="10"/>
          </p:nvPr>
        </p:nvSpPr>
        <p:spPr/>
        <p:txBody>
          <a:bodyPr/>
          <a:lstStyle/>
          <a:p>
            <a:fld id="{CCA1B0D7-B724-47F7-A53F-11DFA2E968DF}" type="datetimeFigureOut">
              <a:rPr lang="vi-VN" smtClean="0"/>
              <a:t>09/09/2023</a:t>
            </a:fld>
            <a:endParaRPr lang="vi-VN"/>
          </a:p>
        </p:txBody>
      </p:sp>
      <p:sp>
        <p:nvSpPr>
          <p:cNvPr id="5" name="Footer Placeholder 4">
            <a:extLst>
              <a:ext uri="{FF2B5EF4-FFF2-40B4-BE49-F238E27FC236}">
                <a16:creationId xmlns:a16="http://schemas.microsoft.com/office/drawing/2014/main" xmlns="" id="{1900A066-5FFD-4F29-B8BC-4C9E5847143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B1BAC09-9252-4D7E-A71E-0123D4A92CF3}"/>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3886322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6CAF9F-4EBE-417A-AC8A-46627018944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53D43A8-284D-4400-B2FE-9F749A33D5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E6C6118B-1ABA-4C45-A2D6-172131402D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4153CF29-414F-4C18-9308-64185E8D1226}"/>
              </a:ext>
            </a:extLst>
          </p:cNvPr>
          <p:cNvSpPr>
            <a:spLocks noGrp="1"/>
          </p:cNvSpPr>
          <p:nvPr>
            <p:ph type="dt" sz="half" idx="10"/>
          </p:nvPr>
        </p:nvSpPr>
        <p:spPr/>
        <p:txBody>
          <a:bodyPr/>
          <a:lstStyle/>
          <a:p>
            <a:fld id="{CCA1B0D7-B724-47F7-A53F-11DFA2E968DF}" type="datetimeFigureOut">
              <a:rPr lang="vi-VN" smtClean="0"/>
              <a:t>09/09/2023</a:t>
            </a:fld>
            <a:endParaRPr lang="vi-VN"/>
          </a:p>
        </p:txBody>
      </p:sp>
      <p:sp>
        <p:nvSpPr>
          <p:cNvPr id="6" name="Footer Placeholder 5">
            <a:extLst>
              <a:ext uri="{FF2B5EF4-FFF2-40B4-BE49-F238E27FC236}">
                <a16:creationId xmlns:a16="http://schemas.microsoft.com/office/drawing/2014/main" xmlns="" id="{8BD5A5D6-F5D4-49AC-A7FB-40EEC20A4D9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208C470-148C-405B-AE01-373B023F0CEE}"/>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3924352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8649DF-BC83-49F7-8EA7-91179E11A1C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46329C1-C3EB-475B-B043-EDA0104E48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747C1E6-76E1-42A6-A2FD-0CF3A71A21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386BA2A-6BA0-47DB-B21D-5D94F2CEA0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1A68EE1-98EF-46AE-907A-C4C159F26C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E6FCF5EB-C0B4-4D32-ACF8-EA09525B9145}"/>
              </a:ext>
            </a:extLst>
          </p:cNvPr>
          <p:cNvSpPr>
            <a:spLocks noGrp="1"/>
          </p:cNvSpPr>
          <p:nvPr>
            <p:ph type="dt" sz="half" idx="10"/>
          </p:nvPr>
        </p:nvSpPr>
        <p:spPr/>
        <p:txBody>
          <a:bodyPr/>
          <a:lstStyle/>
          <a:p>
            <a:fld id="{CCA1B0D7-B724-47F7-A53F-11DFA2E968DF}" type="datetimeFigureOut">
              <a:rPr lang="vi-VN" smtClean="0"/>
              <a:t>09/09/2023</a:t>
            </a:fld>
            <a:endParaRPr lang="vi-VN"/>
          </a:p>
        </p:txBody>
      </p:sp>
      <p:sp>
        <p:nvSpPr>
          <p:cNvPr id="8" name="Footer Placeholder 7">
            <a:extLst>
              <a:ext uri="{FF2B5EF4-FFF2-40B4-BE49-F238E27FC236}">
                <a16:creationId xmlns:a16="http://schemas.microsoft.com/office/drawing/2014/main" xmlns="" id="{FED2CC39-7333-4E30-AE3F-2A23AD28007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287DEF19-7777-48AE-8A6A-621C4395F3C9}"/>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4137848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29D790-6007-444D-A347-F14E696A816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A520D32A-89D3-4265-A620-517F9EAFA9DE}"/>
              </a:ext>
            </a:extLst>
          </p:cNvPr>
          <p:cNvSpPr>
            <a:spLocks noGrp="1"/>
          </p:cNvSpPr>
          <p:nvPr>
            <p:ph type="dt" sz="half" idx="10"/>
          </p:nvPr>
        </p:nvSpPr>
        <p:spPr/>
        <p:txBody>
          <a:bodyPr/>
          <a:lstStyle/>
          <a:p>
            <a:fld id="{CCA1B0D7-B724-47F7-A53F-11DFA2E968DF}" type="datetimeFigureOut">
              <a:rPr lang="vi-VN" smtClean="0"/>
              <a:t>09/09/2023</a:t>
            </a:fld>
            <a:endParaRPr lang="vi-VN"/>
          </a:p>
        </p:txBody>
      </p:sp>
      <p:sp>
        <p:nvSpPr>
          <p:cNvPr id="4" name="Footer Placeholder 3">
            <a:extLst>
              <a:ext uri="{FF2B5EF4-FFF2-40B4-BE49-F238E27FC236}">
                <a16:creationId xmlns:a16="http://schemas.microsoft.com/office/drawing/2014/main" xmlns="" id="{55C1353E-370F-4901-ADCC-897E37BA39E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0E0B5105-256D-421C-89C3-7D19E209BFA1}"/>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1172974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A83575-3112-4AB3-B752-716B6DF16EAA}"/>
              </a:ext>
            </a:extLst>
          </p:cNvPr>
          <p:cNvSpPr>
            <a:spLocks noGrp="1"/>
          </p:cNvSpPr>
          <p:nvPr>
            <p:ph type="dt" sz="half" idx="10"/>
          </p:nvPr>
        </p:nvSpPr>
        <p:spPr/>
        <p:txBody>
          <a:bodyPr/>
          <a:lstStyle/>
          <a:p>
            <a:fld id="{CCA1B0D7-B724-47F7-A53F-11DFA2E968DF}" type="datetimeFigureOut">
              <a:rPr lang="vi-VN" smtClean="0"/>
              <a:t>09/09/2023</a:t>
            </a:fld>
            <a:endParaRPr lang="vi-VN"/>
          </a:p>
        </p:txBody>
      </p:sp>
      <p:sp>
        <p:nvSpPr>
          <p:cNvPr id="3" name="Footer Placeholder 2">
            <a:extLst>
              <a:ext uri="{FF2B5EF4-FFF2-40B4-BE49-F238E27FC236}">
                <a16:creationId xmlns:a16="http://schemas.microsoft.com/office/drawing/2014/main" xmlns="" id="{36C8D7AE-373C-4AB0-A69B-35E26A69718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F1BC41F4-4DE2-4DF5-A2FE-57DE256CA25B}"/>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3545880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DA12FA-0F92-4224-89A4-059F6717C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6CF400F-ECFE-4E39-8706-76EAA6EE34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C1A5DCC9-FD22-4F80-8EEA-CCFC07DC8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BAB8E5-7D1E-4ADE-8110-9A02ABDFD780}"/>
              </a:ext>
            </a:extLst>
          </p:cNvPr>
          <p:cNvSpPr>
            <a:spLocks noGrp="1"/>
          </p:cNvSpPr>
          <p:nvPr>
            <p:ph type="dt" sz="half" idx="10"/>
          </p:nvPr>
        </p:nvSpPr>
        <p:spPr/>
        <p:txBody>
          <a:bodyPr/>
          <a:lstStyle/>
          <a:p>
            <a:fld id="{CCA1B0D7-B724-47F7-A53F-11DFA2E968DF}" type="datetimeFigureOut">
              <a:rPr lang="vi-VN" smtClean="0"/>
              <a:t>09/09/2023</a:t>
            </a:fld>
            <a:endParaRPr lang="vi-VN"/>
          </a:p>
        </p:txBody>
      </p:sp>
      <p:sp>
        <p:nvSpPr>
          <p:cNvPr id="6" name="Footer Placeholder 5">
            <a:extLst>
              <a:ext uri="{FF2B5EF4-FFF2-40B4-BE49-F238E27FC236}">
                <a16:creationId xmlns:a16="http://schemas.microsoft.com/office/drawing/2014/main" xmlns="" id="{19CE8815-E4C0-4D17-86B6-E2D2DA4BF1F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8294D618-7586-4474-BD7D-E84C21F89D6A}"/>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734324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57505C-BFDA-4EDC-8E15-CCFAA8A834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12C8ACF5-F847-4839-94AC-3BA0318797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77A9BD64-0DE1-4703-802A-907509F89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AC22E8-AC33-456A-B715-0ED0ADC6CAA1}"/>
              </a:ext>
            </a:extLst>
          </p:cNvPr>
          <p:cNvSpPr>
            <a:spLocks noGrp="1"/>
          </p:cNvSpPr>
          <p:nvPr>
            <p:ph type="dt" sz="half" idx="10"/>
          </p:nvPr>
        </p:nvSpPr>
        <p:spPr/>
        <p:txBody>
          <a:bodyPr/>
          <a:lstStyle/>
          <a:p>
            <a:fld id="{CCA1B0D7-B724-47F7-A53F-11DFA2E968DF}" type="datetimeFigureOut">
              <a:rPr lang="vi-VN" smtClean="0"/>
              <a:t>09/09/2023</a:t>
            </a:fld>
            <a:endParaRPr lang="vi-VN"/>
          </a:p>
        </p:txBody>
      </p:sp>
      <p:sp>
        <p:nvSpPr>
          <p:cNvPr id="6" name="Footer Placeholder 5">
            <a:extLst>
              <a:ext uri="{FF2B5EF4-FFF2-40B4-BE49-F238E27FC236}">
                <a16:creationId xmlns:a16="http://schemas.microsoft.com/office/drawing/2014/main" xmlns="" id="{9E0AACE8-C719-498D-9D16-23E89F8C76E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F83207C-444F-479F-A7E6-128A671795DE}"/>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4010501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757AF7B-3FCC-4E98-984B-7C462DB87E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F649BAAA-8A46-40D2-B43B-0B0635D48C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AD4BC8E-692A-4D1B-B8D9-9715C2501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A1B0D7-B724-47F7-A53F-11DFA2E968DF}" type="datetimeFigureOut">
              <a:rPr lang="vi-VN" smtClean="0"/>
              <a:t>09/09/2023</a:t>
            </a:fld>
            <a:endParaRPr lang="vi-VN"/>
          </a:p>
        </p:txBody>
      </p:sp>
      <p:sp>
        <p:nvSpPr>
          <p:cNvPr id="5" name="Footer Placeholder 4">
            <a:extLst>
              <a:ext uri="{FF2B5EF4-FFF2-40B4-BE49-F238E27FC236}">
                <a16:creationId xmlns:a16="http://schemas.microsoft.com/office/drawing/2014/main" xmlns="" id="{6EC43634-4782-4A3C-BDE8-3735AA203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7A7F471B-8362-4E9E-9302-CC1D95065D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22616-AA36-4F37-A135-72E4E57DDFC7}" type="slidenum">
              <a:rPr lang="vi-VN" smtClean="0"/>
              <a:t>‹#›</a:t>
            </a:fld>
            <a:endParaRPr lang="vi-VN"/>
          </a:p>
        </p:txBody>
      </p:sp>
    </p:spTree>
    <p:extLst>
      <p:ext uri="{BB962C8B-B14F-4D97-AF65-F5344CB8AC3E}">
        <p14:creationId xmlns:p14="http://schemas.microsoft.com/office/powerpoint/2010/main" val="3528941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6.jpeg"/><Relationship Id="rId7"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1.jpeg"/><Relationship Id="rId11" Type="http://schemas.openxmlformats.org/officeDocument/2006/relationships/image" Target="../media/image55.jpeg"/><Relationship Id="rId5" Type="http://schemas.openxmlformats.org/officeDocument/2006/relationships/image" Target="../media/image50.jpeg"/><Relationship Id="rId10" Type="http://schemas.openxmlformats.org/officeDocument/2006/relationships/image" Target="../media/image54.jpeg"/><Relationship Id="rId4" Type="http://schemas.openxmlformats.org/officeDocument/2006/relationships/image" Target="../media/image49.png"/><Relationship Id="rId9"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DEE370A-B0C3-3628-D717-2252F1C0F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9D81F95C-8C9C-81AC-A4FF-92D1008B8BBD}"/>
              </a:ext>
            </a:extLst>
          </p:cNvPr>
          <p:cNvSpPr/>
          <p:nvPr/>
        </p:nvSpPr>
        <p:spPr>
          <a:xfrm>
            <a:off x="-203200" y="1437711"/>
            <a:ext cx="12395200" cy="2308324"/>
          </a:xfrm>
          <a:prstGeom prst="rect">
            <a:avLst/>
          </a:prstGeom>
          <a:noFill/>
        </p:spPr>
        <p:txBody>
          <a:bodyPr wrap="square" lIns="91440" tIns="45720" rIns="91440" bIns="45720">
            <a:spAutoFit/>
          </a:bodyPr>
          <a:lstStyle/>
          <a:p>
            <a:pPr algn="ctr"/>
            <a:r>
              <a:rPr lang="vi-VN" sz="7200" b="1" dirty="0">
                <a:ln w="0"/>
                <a:solidFill>
                  <a:srgbClr val="FF0000"/>
                </a:solidFill>
                <a:effectLst>
                  <a:reflection blurRad="6350" stA="53000" endA="300" endPos="35500" dir="5400000" sy="-90000" algn="bl" rotWithShape="0"/>
                </a:effectLst>
                <a:latin typeface="+mj-lt"/>
              </a:rPr>
              <a:t>CHÀO MỪNG CÁC EM </a:t>
            </a:r>
          </a:p>
          <a:p>
            <a:pPr algn="ctr"/>
            <a:r>
              <a:rPr lang="vi-VN" sz="7200" b="1" dirty="0">
                <a:ln w="0"/>
                <a:solidFill>
                  <a:srgbClr val="FF0000"/>
                </a:solidFill>
                <a:effectLst>
                  <a:reflection blurRad="6350" stA="53000" endA="300" endPos="35500" dir="5400000" sy="-90000" algn="bl" rotWithShape="0"/>
                </a:effectLst>
                <a:latin typeface="+mj-lt"/>
              </a:rPr>
              <a:t>ĐẾN VỚI TIẾT HỌC MỚI</a:t>
            </a:r>
            <a:endParaRPr lang="en-US" sz="7200" b="1" cap="none" spc="0" dirty="0">
              <a:ln w="0"/>
              <a:solidFill>
                <a:srgbClr val="FF0000"/>
              </a:solidFill>
              <a:effectLst>
                <a:reflection blurRad="6350" stA="53000" endA="300" endPos="35500" dir="5400000" sy="-90000" algn="bl" rotWithShape="0"/>
              </a:effectLst>
              <a:latin typeface="+mj-lt"/>
              <a:cs typeface="Times New Roman" panose="02020603050405020304" pitchFamily="18" charset="0"/>
            </a:endParaRPr>
          </a:p>
        </p:txBody>
      </p:sp>
    </p:spTree>
    <p:extLst>
      <p:ext uri="{BB962C8B-B14F-4D97-AF65-F5344CB8AC3E}">
        <p14:creationId xmlns:p14="http://schemas.microsoft.com/office/powerpoint/2010/main" val="3597074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Google Shape;292;p40">
            <a:extLst>
              <a:ext uri="{FF2B5EF4-FFF2-40B4-BE49-F238E27FC236}">
                <a16:creationId xmlns:a16="http://schemas.microsoft.com/office/drawing/2014/main" xmlns="" id="{AB9B5E81-6516-4236-BE63-8F2D2EDE71E0}"/>
              </a:ext>
            </a:extLst>
          </p:cNvPr>
          <p:cNvSpPr txBox="1">
            <a:spLocks noGrp="1"/>
          </p:cNvSpPr>
          <p:nvPr>
            <p:ph type="title"/>
          </p:nvPr>
        </p:nvSpPr>
        <p:spPr>
          <a:xfrm>
            <a:off x="1684197" y="2856300"/>
            <a:ext cx="8356950" cy="572700"/>
          </a:xfrm>
          <a:prstGeom prst="rect">
            <a:avLst/>
          </a:prstGeom>
        </p:spPr>
        <p:txBody>
          <a:bodyPr spcFirstLastPara="1" vert="horz" wrap="square" lIns="91425" tIns="91425" rIns="91425" bIns="91425" rtlCol="0" anchor="t" anchorCtr="0">
            <a:noAutofit/>
          </a:bodyPr>
          <a:lstStyle/>
          <a:p>
            <a:r>
              <a:rPr lang="en" sz="9600" dirty="0">
                <a:solidFill>
                  <a:schemeClr val="accent2">
                    <a:lumMod val="75000"/>
                  </a:schemeClr>
                </a:solidFill>
                <a:latin typeface="Times New Roman" panose="02020603050405020304" pitchFamily="18" charset="0"/>
                <a:cs typeface="Times New Roman" panose="02020603050405020304" pitchFamily="18" charset="0"/>
              </a:rPr>
              <a:t>II. CÁCH VẼ</a:t>
            </a:r>
            <a:endParaRPr sz="9600"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2002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09800" y="6095093"/>
            <a:ext cx="7772400" cy="4572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ysClr val="windowText" lastClr="000000"/>
                </a:solidFill>
                <a:latin typeface="Times New Roman" pitchFamily="18" charset="0"/>
                <a:cs typeface="Times New Roman" pitchFamily="18" charset="0"/>
              </a:rPr>
              <a:t>Bước</a:t>
            </a:r>
            <a:r>
              <a:rPr lang="en-US" sz="3200" b="1" dirty="0">
                <a:solidFill>
                  <a:sysClr val="windowText" lastClr="000000"/>
                </a:solidFill>
                <a:latin typeface="Times New Roman" pitchFamily="18" charset="0"/>
                <a:cs typeface="Times New Roman" pitchFamily="18" charset="0"/>
              </a:rPr>
              <a:t> 1: </a:t>
            </a:r>
            <a:r>
              <a:rPr lang="en-US" sz="3200" b="1" dirty="0" err="1">
                <a:solidFill>
                  <a:sysClr val="windowText" lastClr="000000"/>
                </a:solidFill>
                <a:latin typeface="Times New Roman" pitchFamily="18" charset="0"/>
                <a:cs typeface="Times New Roman" pitchFamily="18" charset="0"/>
              </a:rPr>
              <a:t>Vẽ</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hình</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ảnh</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chính</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phụ</a:t>
            </a:r>
            <a:r>
              <a:rPr lang="en-US" sz="3200" b="1" dirty="0">
                <a:solidFill>
                  <a:sysClr val="windowText" lastClr="000000"/>
                </a:solidFill>
                <a:latin typeface="Times New Roman" pitchFamily="18" charset="0"/>
                <a:cs typeface="Times New Roman" pitchFamily="18" charset="0"/>
              </a:rPr>
              <a:t>.</a:t>
            </a:r>
          </a:p>
        </p:txBody>
      </p:sp>
      <p:pic>
        <p:nvPicPr>
          <p:cNvPr id="77" name="Picture 6">
            <a:extLst>
              <a:ext uri="{FF2B5EF4-FFF2-40B4-BE49-F238E27FC236}">
                <a16:creationId xmlns:a16="http://schemas.microsoft.com/office/drawing/2014/main" xmlns="" id="{7251916A-3568-4A80-86EF-2C65FB52F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209800" y="534307"/>
            <a:ext cx="7694180" cy="5300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09800" y="6172200"/>
            <a:ext cx="7772400" cy="4572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ysClr val="windowText" lastClr="000000"/>
                </a:solidFill>
                <a:latin typeface="Times New Roman" pitchFamily="18" charset="0"/>
                <a:cs typeface="Times New Roman" pitchFamily="18" charset="0"/>
              </a:rPr>
              <a:t>Bước</a:t>
            </a:r>
            <a:r>
              <a:rPr lang="en-US" sz="2800" b="1" dirty="0">
                <a:solidFill>
                  <a:sysClr val="windowText" lastClr="000000"/>
                </a:solidFill>
                <a:latin typeface="Times New Roman" pitchFamily="18" charset="0"/>
                <a:cs typeface="Times New Roman" pitchFamily="18" charset="0"/>
              </a:rPr>
              <a:t> 2: </a:t>
            </a:r>
            <a:r>
              <a:rPr lang="en-US" sz="2800" b="1" dirty="0" err="1">
                <a:solidFill>
                  <a:sysClr val="windowText" lastClr="000000"/>
                </a:solidFill>
                <a:latin typeface="Times New Roman" pitchFamily="18" charset="0"/>
                <a:cs typeface="Times New Roman" pitchFamily="18" charset="0"/>
              </a:rPr>
              <a:t>Vẽ</a:t>
            </a:r>
            <a:r>
              <a:rPr lang="en-US" sz="2800" b="1" dirty="0">
                <a:solidFill>
                  <a:sysClr val="windowText" lastClr="000000"/>
                </a:solidFill>
                <a:latin typeface="Times New Roman" pitchFamily="18" charset="0"/>
                <a:cs typeface="Times New Roman" pitchFamily="18" charset="0"/>
              </a:rPr>
              <a:t> chi </a:t>
            </a:r>
            <a:r>
              <a:rPr lang="en-US" sz="2800" b="1" dirty="0" err="1">
                <a:solidFill>
                  <a:sysClr val="windowText" lastClr="000000"/>
                </a:solidFill>
                <a:latin typeface="Times New Roman" pitchFamily="18" charset="0"/>
                <a:cs typeface="Times New Roman" pitchFamily="18" charset="0"/>
              </a:rPr>
              <a:t>tiết</a:t>
            </a:r>
            <a:endParaRPr lang="en-US" sz="2800" b="1" dirty="0">
              <a:solidFill>
                <a:sysClr val="windowText" lastClr="000000"/>
              </a:solidFill>
              <a:latin typeface="Times New Roman" pitchFamily="18" charset="0"/>
              <a:cs typeface="Times New Roman" pitchFamily="18" charset="0"/>
            </a:endParaRPr>
          </a:p>
        </p:txBody>
      </p:sp>
      <p:pic>
        <p:nvPicPr>
          <p:cNvPr id="77" name="Picture 6">
            <a:extLst>
              <a:ext uri="{FF2B5EF4-FFF2-40B4-BE49-F238E27FC236}">
                <a16:creationId xmlns:a16="http://schemas.microsoft.com/office/drawing/2014/main" xmlns="" id="{7251916A-3568-4A80-86EF-2C65FB52F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209800" y="746755"/>
            <a:ext cx="7623047" cy="5131531"/>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5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09800" y="6117771"/>
            <a:ext cx="7772400" cy="4572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ysClr val="windowText" lastClr="000000"/>
                </a:solidFill>
                <a:latin typeface="Times New Roman" pitchFamily="18" charset="0"/>
                <a:cs typeface="Times New Roman" pitchFamily="18" charset="0"/>
              </a:rPr>
              <a:t>Bước</a:t>
            </a:r>
            <a:r>
              <a:rPr lang="en-US" sz="3200" b="1" dirty="0">
                <a:solidFill>
                  <a:sysClr val="windowText" lastClr="000000"/>
                </a:solidFill>
                <a:latin typeface="Times New Roman" pitchFamily="18" charset="0"/>
                <a:cs typeface="Times New Roman" pitchFamily="18" charset="0"/>
              </a:rPr>
              <a:t> 3: </a:t>
            </a:r>
            <a:r>
              <a:rPr lang="en-US" sz="3200" b="1" dirty="0" err="1">
                <a:solidFill>
                  <a:sysClr val="windowText" lastClr="000000"/>
                </a:solidFill>
                <a:latin typeface="Times New Roman" pitchFamily="18" charset="0"/>
                <a:cs typeface="Times New Roman" pitchFamily="18" charset="0"/>
              </a:rPr>
              <a:t>Vẽ</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màu</a:t>
            </a:r>
            <a:endParaRPr lang="en-US" sz="3200" b="1" dirty="0">
              <a:solidFill>
                <a:sysClr val="windowText" lastClr="000000"/>
              </a:solidFill>
              <a:latin typeface="Times New Roman" pitchFamily="18" charset="0"/>
              <a:cs typeface="Times New Roman" pitchFamily="18" charset="0"/>
            </a:endParaRPr>
          </a:p>
        </p:txBody>
      </p:sp>
      <p:pic>
        <p:nvPicPr>
          <p:cNvPr id="77" name="Picture 6">
            <a:extLst>
              <a:ext uri="{FF2B5EF4-FFF2-40B4-BE49-F238E27FC236}">
                <a16:creationId xmlns:a16="http://schemas.microsoft.com/office/drawing/2014/main" xmlns="" id="{7251916A-3568-4A80-86EF-2C65FB52F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335364" y="648783"/>
            <a:ext cx="7542220" cy="517507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85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2;p40">
            <a:extLst>
              <a:ext uri="{FF2B5EF4-FFF2-40B4-BE49-F238E27FC236}">
                <a16:creationId xmlns:a16="http://schemas.microsoft.com/office/drawing/2014/main" xmlns="" id="{573DAF0C-5346-1D1F-0EEA-8F51594154EB}"/>
              </a:ext>
            </a:extLst>
          </p:cNvPr>
          <p:cNvSpPr txBox="1">
            <a:spLocks noGrp="1"/>
          </p:cNvSpPr>
          <p:nvPr>
            <p:ph type="title"/>
          </p:nvPr>
        </p:nvSpPr>
        <p:spPr>
          <a:xfrm>
            <a:off x="-280068" y="-474125"/>
            <a:ext cx="8356950" cy="572700"/>
          </a:xfrm>
          <a:prstGeom prst="rect">
            <a:avLst/>
          </a:prstGeom>
        </p:spPr>
        <p:txBody>
          <a:bodyPr spcFirstLastPara="1" vert="horz" wrap="square" lIns="91425" tIns="91425" rIns="91425" bIns="91425" rtlCol="0" anchor="t" anchorCtr="0">
            <a:noAutofit/>
          </a:bodyPr>
          <a:lstStyle/>
          <a:p>
            <a:r>
              <a:rPr lang="en" sz="9600" dirty="0">
                <a:solidFill>
                  <a:schemeClr val="accent2">
                    <a:lumMod val="75000"/>
                  </a:schemeClr>
                </a:solidFill>
                <a:latin typeface="Times New Roman" panose="02020603050405020304" pitchFamily="18" charset="0"/>
                <a:cs typeface="Times New Roman" panose="02020603050405020304" pitchFamily="18" charset="0"/>
              </a:rPr>
              <a:t> </a:t>
            </a:r>
            <a:r>
              <a:rPr lang="en" sz="4800" dirty="0">
                <a:solidFill>
                  <a:srgbClr val="FF0000"/>
                </a:solidFill>
                <a:latin typeface="Times New Roman" panose="02020603050405020304" pitchFamily="18" charset="0"/>
                <a:cs typeface="Times New Roman" panose="02020603050405020304" pitchFamily="18" charset="0"/>
              </a:rPr>
              <a:t>TÓM TẮT CÁCH VẼ</a:t>
            </a:r>
            <a:endParaRPr sz="4800"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1">
            <a:extLst>
              <a:ext uri="{FF2B5EF4-FFF2-40B4-BE49-F238E27FC236}">
                <a16:creationId xmlns:a16="http://schemas.microsoft.com/office/drawing/2014/main" xmlns="" id="{C1208317-C26A-0F5E-D782-D50C64112742}"/>
              </a:ext>
            </a:extLst>
          </p:cNvPr>
          <p:cNvSpPr/>
          <p:nvPr/>
        </p:nvSpPr>
        <p:spPr>
          <a:xfrm>
            <a:off x="-821267" y="828826"/>
            <a:ext cx="7772400" cy="4572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ysClr val="windowText" lastClr="000000"/>
                </a:solidFill>
                <a:latin typeface="Times New Roman" pitchFamily="18" charset="0"/>
                <a:cs typeface="Times New Roman" pitchFamily="18" charset="0"/>
              </a:rPr>
              <a:t>Bước</a:t>
            </a:r>
            <a:r>
              <a:rPr lang="en-US" sz="3200" b="1" dirty="0">
                <a:solidFill>
                  <a:sysClr val="windowText" lastClr="000000"/>
                </a:solidFill>
                <a:latin typeface="Times New Roman" pitchFamily="18" charset="0"/>
                <a:cs typeface="Times New Roman" pitchFamily="18" charset="0"/>
              </a:rPr>
              <a:t> 1: </a:t>
            </a:r>
            <a:r>
              <a:rPr lang="en-US" sz="3200" b="1" dirty="0" err="1">
                <a:solidFill>
                  <a:sysClr val="windowText" lastClr="000000"/>
                </a:solidFill>
                <a:latin typeface="Times New Roman" pitchFamily="18" charset="0"/>
                <a:cs typeface="Times New Roman" pitchFamily="18" charset="0"/>
              </a:rPr>
              <a:t>Vẽ</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hình</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ảnh</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chính</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phụ</a:t>
            </a:r>
            <a:r>
              <a:rPr lang="en-US" sz="3200" b="1" dirty="0">
                <a:solidFill>
                  <a:sysClr val="windowText" lastClr="000000"/>
                </a:solidFill>
                <a:latin typeface="Times New Roman" pitchFamily="18" charset="0"/>
                <a:cs typeface="Times New Roman" pitchFamily="18" charset="0"/>
              </a:rPr>
              <a:t>.</a:t>
            </a:r>
          </a:p>
        </p:txBody>
      </p:sp>
      <p:pic>
        <p:nvPicPr>
          <p:cNvPr id="6" name="Picture 6">
            <a:extLst>
              <a:ext uri="{FF2B5EF4-FFF2-40B4-BE49-F238E27FC236}">
                <a16:creationId xmlns:a16="http://schemas.microsoft.com/office/drawing/2014/main" xmlns="" id="{0B67F21E-B579-1248-411A-C3B0CC136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150092" y="119747"/>
            <a:ext cx="3070818" cy="2115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ounded Rectangle 1">
            <a:extLst>
              <a:ext uri="{FF2B5EF4-FFF2-40B4-BE49-F238E27FC236}">
                <a16:creationId xmlns:a16="http://schemas.microsoft.com/office/drawing/2014/main" xmlns="" id="{FDF0CAFF-84ED-0E68-5A9C-4107F65D1EFA}"/>
              </a:ext>
            </a:extLst>
          </p:cNvPr>
          <p:cNvSpPr/>
          <p:nvPr/>
        </p:nvSpPr>
        <p:spPr>
          <a:xfrm>
            <a:off x="-2040469" y="3259660"/>
            <a:ext cx="7772400" cy="4572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ysClr val="windowText" lastClr="000000"/>
                </a:solidFill>
                <a:latin typeface="Times New Roman" pitchFamily="18" charset="0"/>
                <a:cs typeface="Times New Roman" pitchFamily="18" charset="0"/>
              </a:rPr>
              <a:t>Bước</a:t>
            </a:r>
            <a:r>
              <a:rPr lang="en-US" sz="3200" b="1" dirty="0">
                <a:solidFill>
                  <a:sysClr val="windowText" lastClr="000000"/>
                </a:solidFill>
                <a:latin typeface="Times New Roman" pitchFamily="18" charset="0"/>
                <a:cs typeface="Times New Roman" pitchFamily="18" charset="0"/>
              </a:rPr>
              <a:t> 2: </a:t>
            </a:r>
            <a:r>
              <a:rPr lang="en-US" sz="3200" b="1" dirty="0" err="1">
                <a:solidFill>
                  <a:sysClr val="windowText" lastClr="000000"/>
                </a:solidFill>
                <a:latin typeface="Times New Roman" pitchFamily="18" charset="0"/>
                <a:cs typeface="Times New Roman" pitchFamily="18" charset="0"/>
              </a:rPr>
              <a:t>Vẽ</a:t>
            </a:r>
            <a:r>
              <a:rPr lang="en-US" sz="3200" b="1" dirty="0">
                <a:solidFill>
                  <a:sysClr val="windowText" lastClr="000000"/>
                </a:solidFill>
                <a:latin typeface="Times New Roman" pitchFamily="18" charset="0"/>
                <a:cs typeface="Times New Roman" pitchFamily="18" charset="0"/>
              </a:rPr>
              <a:t> chi </a:t>
            </a:r>
            <a:r>
              <a:rPr lang="en-US" sz="3200" b="1" dirty="0" err="1">
                <a:solidFill>
                  <a:sysClr val="windowText" lastClr="000000"/>
                </a:solidFill>
                <a:latin typeface="Times New Roman" pitchFamily="18" charset="0"/>
                <a:cs typeface="Times New Roman" pitchFamily="18" charset="0"/>
              </a:rPr>
              <a:t>tiết</a:t>
            </a:r>
            <a:endParaRPr lang="en-US" sz="3200" b="1" dirty="0">
              <a:solidFill>
                <a:sysClr val="windowText" lastClr="000000"/>
              </a:solidFill>
              <a:latin typeface="Times New Roman" pitchFamily="18" charset="0"/>
              <a:cs typeface="Times New Roman" pitchFamily="18" charset="0"/>
            </a:endParaRPr>
          </a:p>
        </p:txBody>
      </p:sp>
      <p:pic>
        <p:nvPicPr>
          <p:cNvPr id="8" name="Picture 6">
            <a:extLst>
              <a:ext uri="{FF2B5EF4-FFF2-40B4-BE49-F238E27FC236}">
                <a16:creationId xmlns:a16="http://schemas.microsoft.com/office/drawing/2014/main" xmlns="" id="{504D9622-5E0E-CB49-4479-1AE57A0BD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150092" y="2439615"/>
            <a:ext cx="3070818" cy="211545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ounded Rectangle 1">
            <a:extLst>
              <a:ext uri="{FF2B5EF4-FFF2-40B4-BE49-F238E27FC236}">
                <a16:creationId xmlns:a16="http://schemas.microsoft.com/office/drawing/2014/main" xmlns="" id="{C9218270-C375-0AFF-D5F9-324A2A6C2936}"/>
              </a:ext>
            </a:extLst>
          </p:cNvPr>
          <p:cNvSpPr/>
          <p:nvPr/>
        </p:nvSpPr>
        <p:spPr>
          <a:xfrm>
            <a:off x="-2277536" y="5690494"/>
            <a:ext cx="7772400" cy="4572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ysClr val="windowText" lastClr="000000"/>
                </a:solidFill>
                <a:latin typeface="Times New Roman" pitchFamily="18" charset="0"/>
                <a:cs typeface="Times New Roman" pitchFamily="18" charset="0"/>
              </a:rPr>
              <a:t>Bước</a:t>
            </a:r>
            <a:r>
              <a:rPr lang="en-US" sz="3200" b="1" dirty="0">
                <a:solidFill>
                  <a:sysClr val="windowText" lastClr="000000"/>
                </a:solidFill>
                <a:latin typeface="Times New Roman" pitchFamily="18" charset="0"/>
                <a:cs typeface="Times New Roman" pitchFamily="18" charset="0"/>
              </a:rPr>
              <a:t> 3: </a:t>
            </a:r>
            <a:r>
              <a:rPr lang="en-US" sz="3200" b="1" dirty="0" err="1">
                <a:solidFill>
                  <a:sysClr val="windowText" lastClr="000000"/>
                </a:solidFill>
                <a:latin typeface="Times New Roman" pitchFamily="18" charset="0"/>
                <a:cs typeface="Times New Roman" pitchFamily="18" charset="0"/>
              </a:rPr>
              <a:t>Vẽ</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màu</a:t>
            </a:r>
            <a:endParaRPr lang="en-US" sz="3200" b="1" dirty="0">
              <a:solidFill>
                <a:sysClr val="windowText" lastClr="000000"/>
              </a:solidFill>
              <a:latin typeface="Times New Roman" pitchFamily="18" charset="0"/>
              <a:cs typeface="Times New Roman" pitchFamily="18" charset="0"/>
            </a:endParaRPr>
          </a:p>
        </p:txBody>
      </p:sp>
      <p:pic>
        <p:nvPicPr>
          <p:cNvPr id="10" name="Picture 6">
            <a:extLst>
              <a:ext uri="{FF2B5EF4-FFF2-40B4-BE49-F238E27FC236}">
                <a16:creationId xmlns:a16="http://schemas.microsoft.com/office/drawing/2014/main" xmlns="" id="{51692B68-49D2-0188-907B-5A3FA5792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150092" y="4684448"/>
            <a:ext cx="3070818" cy="210703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93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208DB0A-A24B-BCD3-AECD-687FB6453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xmlns="" id="{CBB0E313-075E-0563-9BA4-EB52F8F0DE8E}"/>
              </a:ext>
            </a:extLst>
          </p:cNvPr>
          <p:cNvSpPr/>
          <p:nvPr/>
        </p:nvSpPr>
        <p:spPr>
          <a:xfrm>
            <a:off x="2612720" y="999069"/>
            <a:ext cx="7914809" cy="4339650"/>
          </a:xfrm>
          <a:prstGeom prst="rect">
            <a:avLst/>
          </a:prstGeom>
          <a:noFill/>
        </p:spPr>
        <p:txBody>
          <a:bodyPr wrap="square" lIns="91440" tIns="45720" rIns="91440" bIns="45720">
            <a:spAutoFit/>
          </a:bodyPr>
          <a:lstStyle/>
          <a:p>
            <a:r>
              <a:rPr lang="en-US" sz="4400" b="1" i="1" dirty="0" err="1"/>
              <a:t>Vậy</a:t>
            </a:r>
            <a:r>
              <a:rPr lang="en-US" sz="4400" b="1" i="1" dirty="0"/>
              <a:t> </a:t>
            </a:r>
            <a:r>
              <a:rPr lang="en-US" sz="4400" b="1" i="1" dirty="0" err="1"/>
              <a:t>là</a:t>
            </a:r>
            <a:r>
              <a:rPr lang="en-US" sz="4400" b="1" i="1" dirty="0"/>
              <a:t> </a:t>
            </a:r>
            <a:r>
              <a:rPr lang="en-US" sz="4400" b="1" i="1" dirty="0" err="1"/>
              <a:t>chúng</a:t>
            </a:r>
            <a:r>
              <a:rPr lang="en-US" sz="4400" b="1" i="1" dirty="0"/>
              <a:t> ta</a:t>
            </a:r>
            <a:r>
              <a:rPr lang="en-US" sz="4400" b="1" dirty="0"/>
              <a:t> </a:t>
            </a:r>
            <a:r>
              <a:rPr lang="en-US" sz="4400" b="1" i="1" dirty="0" err="1"/>
              <a:t>tìm</a:t>
            </a:r>
            <a:r>
              <a:rPr lang="en-US" sz="4400" b="1" i="1" dirty="0"/>
              <a:t> </a:t>
            </a:r>
            <a:r>
              <a:rPr lang="en-US" sz="4400" b="1" i="1" dirty="0" err="1"/>
              <a:t>hiểu</a:t>
            </a:r>
            <a:r>
              <a:rPr lang="en-US" sz="4400" b="1" i="1" dirty="0"/>
              <a:t> </a:t>
            </a:r>
            <a:r>
              <a:rPr lang="en-US" sz="4400" b="1" i="1" dirty="0" err="1"/>
              <a:t>và</a:t>
            </a:r>
            <a:r>
              <a:rPr lang="en-US" sz="4400" b="1" i="1" dirty="0"/>
              <a:t> </a:t>
            </a:r>
            <a:r>
              <a:rPr lang="en-US" sz="4400" b="1" i="1" dirty="0" err="1"/>
              <a:t>chỉ</a:t>
            </a:r>
            <a:r>
              <a:rPr lang="en-US" sz="4400" b="1" i="1" dirty="0"/>
              <a:t> </a:t>
            </a:r>
            <a:r>
              <a:rPr lang="en-US" sz="4400" b="1" i="1" dirty="0" err="1"/>
              <a:t>ra</a:t>
            </a:r>
            <a:r>
              <a:rPr lang="en-US" sz="4400" b="1" i="1" dirty="0"/>
              <a:t> </a:t>
            </a:r>
            <a:r>
              <a:rPr lang="en-US" sz="4400" b="1" i="1" dirty="0" err="1"/>
              <a:t>các</a:t>
            </a:r>
            <a:r>
              <a:rPr lang="en-US" sz="4400" b="1" i="1" dirty="0"/>
              <a:t> </a:t>
            </a:r>
            <a:r>
              <a:rPr lang="en-US" sz="4400" b="1" i="1" dirty="0" err="1"/>
              <a:t>bước</a:t>
            </a:r>
            <a:r>
              <a:rPr lang="en-US" sz="4400" b="1" i="1" dirty="0"/>
              <a:t> </a:t>
            </a:r>
            <a:r>
              <a:rPr lang="en-US" sz="4400" b="1" i="1" dirty="0" err="1"/>
              <a:t>vẽ</a:t>
            </a:r>
            <a:r>
              <a:rPr lang="en-US" sz="4400" b="1" i="1" dirty="0"/>
              <a:t> </a:t>
            </a:r>
            <a:r>
              <a:rPr lang="en-US" sz="4400" b="1" i="1" dirty="0" err="1"/>
              <a:t>tranh</a:t>
            </a:r>
            <a:r>
              <a:rPr lang="en-US" sz="4400" b="1" i="1" dirty="0"/>
              <a:t> </a:t>
            </a:r>
            <a:r>
              <a:rPr lang="en-US" sz="4400" b="1" i="1" dirty="0" err="1"/>
              <a:t>phong</a:t>
            </a:r>
            <a:r>
              <a:rPr lang="en-US" sz="4400" b="1" i="1" dirty="0"/>
              <a:t> </a:t>
            </a:r>
            <a:r>
              <a:rPr lang="en-US" sz="4400" b="1" i="1" dirty="0" err="1"/>
              <a:t>cảnh</a:t>
            </a:r>
            <a:r>
              <a:rPr lang="en-US" sz="4400" b="1" i="1" dirty="0"/>
              <a:t> ở </a:t>
            </a:r>
            <a:r>
              <a:rPr lang="en-US" sz="4400" b="1" i="1" dirty="0" err="1"/>
              <a:t>hoạt</a:t>
            </a:r>
            <a:r>
              <a:rPr lang="en-US" sz="4400" b="1" i="1" dirty="0"/>
              <a:t> </a:t>
            </a:r>
            <a:r>
              <a:rPr lang="en-US" sz="4400" b="1" i="1" dirty="0" err="1"/>
              <a:t>động</a:t>
            </a:r>
            <a:r>
              <a:rPr lang="en-US" sz="4400" b="1" i="1" dirty="0"/>
              <a:t> 2.</a:t>
            </a:r>
            <a:endParaRPr lang="en-US" sz="4400" b="1" dirty="0"/>
          </a:p>
          <a:p>
            <a:pPr algn="ctr"/>
            <a:endParaRPr lang="vi-VN" sz="3600" b="1" dirty="0">
              <a:ln w="0"/>
              <a:solidFill>
                <a:srgbClr val="002060"/>
              </a:solidFill>
              <a:effectLst>
                <a:reflection blurRad="6350" stA="53000" endA="300" endPos="35500" dir="5400000" sy="-90000" algn="bl" rotWithShape="0"/>
              </a:effectLst>
              <a:latin typeface="+mj-lt"/>
            </a:endParaRPr>
          </a:p>
          <a:p>
            <a:pPr algn="ctr"/>
            <a:r>
              <a:rPr lang="vi-VN" sz="3600" b="1" dirty="0">
                <a:ln w="0"/>
                <a:solidFill>
                  <a:srgbClr val="002060"/>
                </a:solidFill>
                <a:effectLst>
                  <a:reflection blurRad="6350" stA="53000" endA="300" endPos="35500" dir="5400000" sy="-90000" algn="bl" rotWithShape="0"/>
                </a:effectLst>
                <a:latin typeface="+mj-lt"/>
              </a:rPr>
              <a:t> </a:t>
            </a:r>
          </a:p>
          <a:p>
            <a:pPr algn="ctr"/>
            <a:r>
              <a:rPr lang="vi-VN" sz="3600" b="1" dirty="0">
                <a:ln w="0"/>
                <a:solidFill>
                  <a:srgbClr val="002060"/>
                </a:solidFill>
                <a:effectLst>
                  <a:reflection blurRad="6350" stA="53000" endA="300" endPos="35500" dir="5400000" sy="-90000" algn="bl" rotWithShape="0"/>
                </a:effectLst>
                <a:latin typeface="+mj-lt"/>
              </a:rPr>
              <a:t> </a:t>
            </a:r>
          </a:p>
          <a:p>
            <a:pPr algn="ctr"/>
            <a:endParaRPr lang="vi-VN" sz="3600" b="1" dirty="0">
              <a:ln w="0"/>
              <a:solidFill>
                <a:srgbClr val="002060"/>
              </a:solidFill>
              <a:effectLst>
                <a:reflection blurRad="6350" stA="53000" endA="300" endPos="35500" dir="5400000" sy="-90000" algn="bl" rotWithShape="0"/>
              </a:effectLst>
              <a:latin typeface="+mj-lt"/>
            </a:endParaRPr>
          </a:p>
        </p:txBody>
      </p:sp>
      <p:sp>
        <p:nvSpPr>
          <p:cNvPr id="10" name="Rectangle 9">
            <a:extLst>
              <a:ext uri="{FF2B5EF4-FFF2-40B4-BE49-F238E27FC236}">
                <a16:creationId xmlns:a16="http://schemas.microsoft.com/office/drawing/2014/main" xmlns="" id="{BB569A04-A5E7-B6A0-EC9B-4CB3CFB6F500}"/>
              </a:ext>
            </a:extLst>
          </p:cNvPr>
          <p:cNvSpPr/>
          <p:nvPr/>
        </p:nvSpPr>
        <p:spPr>
          <a:xfrm>
            <a:off x="2392597" y="3243393"/>
            <a:ext cx="9409938" cy="2800767"/>
          </a:xfrm>
          <a:prstGeom prst="rect">
            <a:avLst/>
          </a:prstGeom>
          <a:noFill/>
        </p:spPr>
        <p:txBody>
          <a:bodyPr wrap="square" lIns="91440" tIns="45720" rIns="91440" bIns="45720">
            <a:spAutoFit/>
          </a:bodyPr>
          <a:lstStyle/>
          <a:p>
            <a:pPr algn="ctr"/>
            <a:r>
              <a:rPr lang="vi-VN" sz="4400" b="1" dirty="0">
                <a:ln w="1905"/>
                <a:solidFill>
                  <a:srgbClr val="C00000"/>
                </a:solidFill>
                <a:effectLst>
                  <a:innerShdw blurRad="69850" dist="43180" dir="5400000">
                    <a:srgbClr val="000000">
                      <a:alpha val="65000"/>
                    </a:srgbClr>
                  </a:innerShdw>
                </a:effectLst>
                <a:latin typeface="+mj-lt"/>
              </a:rPr>
              <a:t>TIẾT HỌC CỦA CHÚNG TA ĐẾN ĐÂY LÀ HẾT RỒI</a:t>
            </a:r>
            <a:r>
              <a:rPr lang="en-US" sz="4400" b="1" dirty="0">
                <a:ln w="1905"/>
                <a:solidFill>
                  <a:srgbClr val="C00000"/>
                </a:solidFill>
                <a:effectLst>
                  <a:innerShdw blurRad="69850" dist="43180" dir="5400000">
                    <a:srgbClr val="000000">
                      <a:alpha val="65000"/>
                    </a:srgbClr>
                  </a:innerShdw>
                </a:effectLst>
                <a:latin typeface="+mj-lt"/>
              </a:rPr>
              <a:t>, </a:t>
            </a:r>
            <a:r>
              <a:rPr lang="vi-VN" sz="4400" b="1" dirty="0">
                <a:ln w="1905"/>
                <a:solidFill>
                  <a:srgbClr val="C00000"/>
                </a:solidFill>
                <a:effectLst>
                  <a:innerShdw blurRad="69850" dist="43180" dir="5400000">
                    <a:srgbClr val="000000">
                      <a:alpha val="65000"/>
                    </a:srgbClr>
                  </a:innerShdw>
                </a:effectLst>
                <a:latin typeface="+mj-lt"/>
              </a:rPr>
              <a:t>CHÚC CÁC EM CHĂM NGOAN HỌC GIỎI</a:t>
            </a:r>
          </a:p>
          <a:p>
            <a:pPr algn="ctr"/>
            <a:r>
              <a:rPr lang="vi-VN" sz="4400" b="1" dirty="0">
                <a:ln w="1905"/>
                <a:solidFill>
                  <a:srgbClr val="C00000"/>
                </a:solidFill>
                <a:effectLst>
                  <a:innerShdw blurRad="69850" dist="43180" dir="5400000">
                    <a:srgbClr val="000000">
                      <a:alpha val="65000"/>
                    </a:srgbClr>
                  </a:innerShdw>
                </a:effectLst>
                <a:latin typeface="+mj-lt"/>
              </a:rPr>
              <a:t> XIN CHÀO CÁC EM! </a:t>
            </a:r>
          </a:p>
        </p:txBody>
      </p:sp>
    </p:spTree>
    <p:extLst>
      <p:ext uri="{BB962C8B-B14F-4D97-AF65-F5344CB8AC3E}">
        <p14:creationId xmlns:p14="http://schemas.microsoft.com/office/powerpoint/2010/main" val="157544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iterate type="lt">
                                    <p:tmPct val="0"/>
                                  </p:iterate>
                                  <p:childTnLst>
                                    <p:set>
                                      <p:cBhvr>
                                        <p:cTn id="11" dur="1" fill="hold">
                                          <p:stCondLst>
                                            <p:cond delay="0"/>
                                          </p:stCondLst>
                                        </p:cTn>
                                        <p:tgtEl>
                                          <p:spTgt spid="10"/>
                                        </p:tgtEl>
                                        <p:attrNameLst>
                                          <p:attrName>style.visibility</p:attrName>
                                        </p:attrNameLst>
                                      </p:cBhvr>
                                      <p:to>
                                        <p:strVal val="visible"/>
                                      </p:to>
                                    </p:set>
                                    <p:animEffect transition="in" filter="circle(in)">
                                      <p:cBhvr>
                                        <p:cTn id="12" dur="700"/>
                                        <p:tgtEl>
                                          <p:spTgt spid="10"/>
                                        </p:tgtEl>
                                      </p:cBhvr>
                                    </p:animEffect>
                                  </p:childTnLst>
                                </p:cTn>
                              </p:par>
                              <p:par>
                                <p:cTn id="13" presetID="34" presetClass="emph" presetSubtype="0" fill="hold" grpId="1" nodeType="withEffect">
                                  <p:stCondLst>
                                    <p:cond delay="0"/>
                                  </p:stCondLst>
                                  <p:iterate type="lt">
                                    <p:tmPct val="10476"/>
                                  </p:iterate>
                                  <p:childTnLst>
                                    <p:animMotion origin="layout" path="M 3.05556E-6 -3.33333E-6 L 3.05556E-6 -0.07222 " pathEditMode="relative" rAng="0" ptsTypes="AA">
                                      <p:cBhvr>
                                        <p:cTn id="14" dur="250" accel="50000" decel="50000" autoRev="1" fill="hold">
                                          <p:stCondLst>
                                            <p:cond delay="0"/>
                                          </p:stCondLst>
                                        </p:cTn>
                                        <p:tgtEl>
                                          <p:spTgt spid="10"/>
                                        </p:tgtEl>
                                        <p:attrNameLst>
                                          <p:attrName>ppt_x</p:attrName>
                                          <p:attrName>ppt_y</p:attrName>
                                        </p:attrNameLst>
                                      </p:cBhvr>
                                      <p:rCtr x="0" y="-3611"/>
                                    </p:animMotion>
                                    <p:animRot by="1500000">
                                      <p:cBhvr>
                                        <p:cTn id="15" dur="125" fill="hold">
                                          <p:stCondLst>
                                            <p:cond delay="0"/>
                                          </p:stCondLst>
                                        </p:cTn>
                                        <p:tgtEl>
                                          <p:spTgt spid="10"/>
                                        </p:tgtEl>
                                        <p:attrNameLst>
                                          <p:attrName>r</p:attrName>
                                        </p:attrNameLst>
                                      </p:cBhvr>
                                    </p:animRot>
                                    <p:animRot by="-1500000">
                                      <p:cBhvr>
                                        <p:cTn id="16" dur="125" fill="hold">
                                          <p:stCondLst>
                                            <p:cond delay="125"/>
                                          </p:stCondLst>
                                        </p:cTn>
                                        <p:tgtEl>
                                          <p:spTgt spid="10"/>
                                        </p:tgtEl>
                                        <p:attrNameLst>
                                          <p:attrName>r</p:attrName>
                                        </p:attrNameLst>
                                      </p:cBhvr>
                                    </p:animRot>
                                    <p:animRot by="-1500000">
                                      <p:cBhvr>
                                        <p:cTn id="17" dur="125" fill="hold">
                                          <p:stCondLst>
                                            <p:cond delay="250"/>
                                          </p:stCondLst>
                                        </p:cTn>
                                        <p:tgtEl>
                                          <p:spTgt spid="10"/>
                                        </p:tgtEl>
                                        <p:attrNameLst>
                                          <p:attrName>r</p:attrName>
                                        </p:attrNameLst>
                                      </p:cBhvr>
                                    </p:animRot>
                                    <p:animRot by="1500000">
                                      <p:cBhvr>
                                        <p:cTn id="18"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4C1587C-FBC3-4EC8-351D-38E78A9D2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xmlns="" id="{B4C830EF-FAF5-132D-6EF3-D8356A48387F}"/>
              </a:ext>
            </a:extLst>
          </p:cNvPr>
          <p:cNvSpPr/>
          <p:nvPr/>
        </p:nvSpPr>
        <p:spPr>
          <a:xfrm>
            <a:off x="2643897" y="132947"/>
            <a:ext cx="6963766" cy="1569660"/>
          </a:xfrm>
          <a:prstGeom prst="rect">
            <a:avLst/>
          </a:prstGeom>
          <a:noFill/>
        </p:spPr>
        <p:txBody>
          <a:bodyPr wrap="none" lIns="91440" tIns="45720" rIns="91440" bIns="45720">
            <a:spAutoFit/>
          </a:bodyPr>
          <a:lstStyle/>
          <a:p>
            <a:pPr algn="ctr"/>
            <a:r>
              <a:rPr lang="vi-VN" sz="4800" b="1" dirty="0">
                <a:ln w="0"/>
                <a:solidFill>
                  <a:srgbClr val="FF0000"/>
                </a:solidFill>
                <a:effectLst>
                  <a:reflection blurRad="6350" stA="53000" endA="300" endPos="35500" dir="5400000" sy="-90000" algn="bl" rotWithShape="0"/>
                </a:effectLst>
                <a:latin typeface="+mj-lt"/>
              </a:rPr>
              <a:t>CHÀO MỪNG CÁC EM </a:t>
            </a:r>
          </a:p>
          <a:p>
            <a:pPr algn="ctr"/>
            <a:r>
              <a:rPr lang="vi-VN" sz="4800" b="1" dirty="0">
                <a:ln w="0"/>
                <a:solidFill>
                  <a:srgbClr val="FF0000"/>
                </a:solidFill>
                <a:effectLst>
                  <a:reflection blurRad="6350" stA="53000" endA="300" endPos="35500" dir="5400000" sy="-90000" algn="bl" rotWithShape="0"/>
                </a:effectLst>
                <a:latin typeface="+mj-lt"/>
              </a:rPr>
              <a:t>ĐẾN VỚI TIẾT 2</a:t>
            </a:r>
            <a:endParaRPr lang="en-US" sz="4800" b="1" cap="none" spc="0" dirty="0">
              <a:ln w="0"/>
              <a:solidFill>
                <a:srgbClr val="FF0000"/>
              </a:solidFill>
              <a:effectLst>
                <a:reflection blurRad="6350" stA="53000" endA="300" endPos="35500" dir="5400000" sy="-90000" algn="bl" rotWithShape="0"/>
              </a:effectLst>
              <a:latin typeface="+mj-lt"/>
              <a:cs typeface="Times New Roman" panose="02020603050405020304" pitchFamily="18" charset="0"/>
            </a:endParaRPr>
          </a:p>
        </p:txBody>
      </p:sp>
      <p:sp>
        <p:nvSpPr>
          <p:cNvPr id="8" name="Rectangle 1">
            <a:extLst>
              <a:ext uri="{FF2B5EF4-FFF2-40B4-BE49-F238E27FC236}">
                <a16:creationId xmlns:a16="http://schemas.microsoft.com/office/drawing/2014/main" xmlns="" id="{16201E05-00D1-FBBF-F546-6DF9EA4E5E5C}"/>
              </a:ext>
            </a:extLst>
          </p:cNvPr>
          <p:cNvSpPr>
            <a:spLocks noChangeArrowheads="1"/>
          </p:cNvSpPr>
          <p:nvPr/>
        </p:nvSpPr>
        <p:spPr bwMode="auto">
          <a:xfrm>
            <a:off x="1189566" y="1766725"/>
            <a:ext cx="9508067"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buClrTx/>
              <a:buSzTx/>
              <a:buFontTx/>
              <a:buNone/>
            </a:pPr>
            <a:r>
              <a:rPr lang="en-US" altLang="en-US" sz="4000" b="1" dirty="0">
                <a:solidFill>
                  <a:srgbClr val="003300"/>
                </a:solidFill>
                <a:latin typeface=".VnArial" panose="020B7200000000000000" pitchFamily="34" charset="0"/>
              </a:rPr>
              <a:t>MĨ THUẬT 4</a:t>
            </a:r>
          </a:p>
          <a:p>
            <a:pPr algn="ctr">
              <a:buClrTx/>
              <a:buSzTx/>
              <a:buFontTx/>
              <a:buNone/>
            </a:pPr>
            <a:r>
              <a:rPr lang="en-US" altLang="en-US" sz="4000" b="1" dirty="0">
                <a:solidFill>
                  <a:srgbClr val="FF0000"/>
                </a:solidFill>
                <a:cs typeface="Times New Roman" panose="02020603050405020304" pitchFamily="18" charset="0"/>
              </a:rPr>
              <a:t>CHỦ ĐỀ 3: SỰ THÚ VỊ CỦA MÀU SẮC</a:t>
            </a:r>
            <a:r>
              <a:rPr lang="en-US" altLang="en-US" sz="4000" b="1" dirty="0">
                <a:solidFill>
                  <a:srgbClr val="FF0000"/>
                </a:solidFill>
                <a:latin typeface=".VnArial" panose="020B7200000000000000" pitchFamily="34" charset="0"/>
              </a:rPr>
              <a:t> </a:t>
            </a:r>
          </a:p>
          <a:p>
            <a:pPr algn="ctr">
              <a:buClrTx/>
              <a:buSzTx/>
              <a:buFontTx/>
              <a:buNone/>
            </a:pPr>
            <a:endParaRPr lang="en-US" altLang="en-US" sz="4000" b="1" dirty="0">
              <a:solidFill>
                <a:srgbClr val="C00000"/>
              </a:solidFill>
            </a:endParaRPr>
          </a:p>
        </p:txBody>
      </p:sp>
      <p:sp>
        <p:nvSpPr>
          <p:cNvPr id="9" name="TextBox 4">
            <a:extLst>
              <a:ext uri="{FF2B5EF4-FFF2-40B4-BE49-F238E27FC236}">
                <a16:creationId xmlns:a16="http://schemas.microsoft.com/office/drawing/2014/main" xmlns="" id="{B4DE8537-1ABF-9A0C-C223-7E27D71C41D6}"/>
              </a:ext>
            </a:extLst>
          </p:cNvPr>
          <p:cNvSpPr txBox="1"/>
          <p:nvPr/>
        </p:nvSpPr>
        <p:spPr>
          <a:xfrm>
            <a:off x="1990196" y="3445347"/>
            <a:ext cx="8059207" cy="193899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6000" b="1" dirty="0">
                <a:solidFill>
                  <a:srgbClr val="002060"/>
                </a:solidFill>
                <a:effectLst>
                  <a:outerShdw blurRad="38100" dist="38100" dir="2700000" algn="tl">
                    <a:srgbClr val="000000">
                      <a:alpha val="43137"/>
                    </a:srgbClr>
                  </a:outerShdw>
                </a:effectLst>
              </a:rPr>
              <a:t>BÀI 5: PHONG CẢNH QUÊ HƯƠNG</a:t>
            </a:r>
          </a:p>
        </p:txBody>
      </p:sp>
      <p:sp>
        <p:nvSpPr>
          <p:cNvPr id="10" name="TextBox 9">
            <a:extLst>
              <a:ext uri="{FF2B5EF4-FFF2-40B4-BE49-F238E27FC236}">
                <a16:creationId xmlns:a16="http://schemas.microsoft.com/office/drawing/2014/main" xmlns="" id="{93829E82-BA3D-36A8-7ED2-01512521CCA1}"/>
              </a:ext>
            </a:extLst>
          </p:cNvPr>
          <p:cNvSpPr txBox="1"/>
          <p:nvPr/>
        </p:nvSpPr>
        <p:spPr>
          <a:xfrm>
            <a:off x="4783132" y="5267498"/>
            <a:ext cx="6096000" cy="769441"/>
          </a:xfrm>
          <a:prstGeom prst="rect">
            <a:avLst/>
          </a:prstGeom>
          <a:noFill/>
        </p:spPr>
        <p:txBody>
          <a:bodyPr wrap="square">
            <a:spAutoFit/>
          </a:bodyPr>
          <a:lstStyle/>
          <a:p>
            <a:r>
              <a:rPr lang="vi-VN" sz="4400" b="1" dirty="0">
                <a:ln w="0"/>
                <a:solidFill>
                  <a:srgbClr val="FF0000"/>
                </a:solidFill>
                <a:effectLst>
                  <a:reflection blurRad="6350" stA="53000" endA="300" endPos="35500" dir="5400000" sy="-90000" algn="bl" rotWithShape="0"/>
                </a:effectLst>
                <a:latin typeface="+mj-lt"/>
              </a:rPr>
              <a:t>(Tiết </a:t>
            </a:r>
            <a:r>
              <a:rPr lang="en-US" sz="4400" b="1" dirty="0">
                <a:ln w="0"/>
                <a:solidFill>
                  <a:srgbClr val="FF0000"/>
                </a:solidFill>
                <a:effectLst>
                  <a:reflection blurRad="6350" stA="53000" endA="300" endPos="35500" dir="5400000" sy="-90000" algn="bl" rotWithShape="0"/>
                </a:effectLst>
                <a:latin typeface="+mj-lt"/>
              </a:rPr>
              <a:t>2</a:t>
            </a:r>
            <a:r>
              <a:rPr lang="vi-VN" sz="4400" b="1" dirty="0">
                <a:ln w="0"/>
                <a:solidFill>
                  <a:srgbClr val="FF0000"/>
                </a:solidFill>
                <a:effectLst>
                  <a:reflection blurRad="6350" stA="53000" endA="300" endPos="35500" dir="5400000" sy="-90000" algn="bl" rotWithShape="0"/>
                </a:effectLst>
                <a:latin typeface="+mj-lt"/>
              </a:rPr>
              <a:t>)</a:t>
            </a:r>
            <a:endParaRPr lang="en-US" sz="4400" dirty="0"/>
          </a:p>
        </p:txBody>
      </p:sp>
    </p:spTree>
    <p:extLst>
      <p:ext uri="{BB962C8B-B14F-4D97-AF65-F5344CB8AC3E}">
        <p14:creationId xmlns:p14="http://schemas.microsoft.com/office/powerpoint/2010/main" val="650072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516A6121-0596-7651-C2C3-41CAB7368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xmlns="" id="{952E721A-3EC5-290E-3B71-A1D02E8801E2}"/>
              </a:ext>
            </a:extLst>
          </p:cNvPr>
          <p:cNvSpPr txBox="1"/>
          <p:nvPr/>
        </p:nvSpPr>
        <p:spPr>
          <a:xfrm>
            <a:off x="0" y="0"/>
            <a:ext cx="11226800" cy="584775"/>
          </a:xfrm>
          <a:prstGeom prst="rect">
            <a:avLst/>
          </a:prstGeom>
          <a:noFill/>
        </p:spPr>
        <p:txBody>
          <a:bodyPr wrap="square">
            <a:spAutoFit/>
          </a:bodyPr>
          <a:lstStyle/>
          <a:p>
            <a:r>
              <a:rPr lang="en-US" sz="3200" b="1" dirty="0">
                <a:solidFill>
                  <a:srgbClr val="000000"/>
                </a:solidFill>
                <a:effectLst/>
                <a:latin typeface="Times New Roman" panose="02020603050405020304" pitchFamily="18" charset="0"/>
                <a:ea typeface="Calibri" panose="020F0502020204030204" pitchFamily="34" charset="0"/>
              </a:rPr>
              <a:t>HOẠT ĐỘNG 3: </a:t>
            </a:r>
            <a:r>
              <a:rPr lang="en-US" sz="3200" b="1" dirty="0" err="1">
                <a:solidFill>
                  <a:srgbClr val="000000"/>
                </a:solidFill>
                <a:effectLst/>
                <a:latin typeface="Times New Roman" panose="02020603050405020304" pitchFamily="18" charset="0"/>
                <a:ea typeface="Calibri" panose="020F0502020204030204" pitchFamily="34" charset="0"/>
              </a:rPr>
              <a:t>Vẽ</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tranh</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về</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phong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cảnh</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quê</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hương</a:t>
            </a:r>
            <a:r>
              <a:rPr lang="en-US" sz="3200" b="1" dirty="0">
                <a:solidFill>
                  <a:srgbClr val="000000"/>
                </a:solidFill>
                <a:effectLst/>
                <a:latin typeface="Times New Roman" panose="02020603050405020304" pitchFamily="18" charset="0"/>
                <a:ea typeface="Calibri" panose="020F0502020204030204" pitchFamily="34" charset="0"/>
              </a:rPr>
              <a:t>.</a:t>
            </a:r>
            <a:endParaRPr lang="en-US" sz="3200" dirty="0"/>
          </a:p>
        </p:txBody>
      </p:sp>
      <p:sp>
        <p:nvSpPr>
          <p:cNvPr id="17" name="TextBox 16">
            <a:extLst>
              <a:ext uri="{FF2B5EF4-FFF2-40B4-BE49-F238E27FC236}">
                <a16:creationId xmlns:a16="http://schemas.microsoft.com/office/drawing/2014/main" xmlns="" id="{A4CCB750-5922-C2E5-9D21-61FC192F100F}"/>
              </a:ext>
            </a:extLst>
          </p:cNvPr>
          <p:cNvSpPr txBox="1"/>
          <p:nvPr/>
        </p:nvSpPr>
        <p:spPr>
          <a:xfrm>
            <a:off x="277046" y="437161"/>
            <a:ext cx="11914954" cy="4922053"/>
          </a:xfrm>
          <a:prstGeom prst="rect">
            <a:avLst/>
          </a:prstGeom>
          <a:noFill/>
        </p:spPr>
        <p:txBody>
          <a:bodyPr wrap="square">
            <a:spAutoFit/>
          </a:bodyPr>
          <a:lstStyle/>
          <a:p>
            <a:pPr algn="just">
              <a:lnSpc>
                <a:spcPct val="115000"/>
              </a:lnSpc>
              <a:spcAft>
                <a:spcPts val="800"/>
              </a:spcAft>
            </a:pPr>
            <a:r>
              <a:rPr lang="en-US" sz="3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3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3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Phong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3938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087965129064965168">
            <a:hlinkClick r:id="" action="ppaction://media"/>
            <a:extLst>
              <a:ext uri="{FF2B5EF4-FFF2-40B4-BE49-F238E27FC236}">
                <a16:creationId xmlns:a16="http://schemas.microsoft.com/office/drawing/2014/main" xmlns="" id="{811AD653-0247-4C4F-8009-2AE093C8E9FF}"/>
              </a:ext>
            </a:extLst>
          </p:cNvPr>
          <p:cNvPicPr>
            <a:picLocks noChangeAspect="1"/>
          </p:cNvPicPr>
          <p:nvPr>
            <a:videoFile r:link="rId1"/>
            <p:extLst>
              <p:ext uri="{DAA4B4D4-6D71-4841-9C94-3DE7FCFB9230}">
                <p14:media xmlns:p14="http://schemas.microsoft.com/office/powerpoint/2010/main" r:embed="rId2">
                  <p14:trim st="1287"/>
                </p14:media>
              </p:ext>
            </p:extLst>
          </p:nvPr>
        </p:nvPicPr>
        <p:blipFill rotWithShape="1">
          <a:blip r:embed="rId5"/>
          <a:srcRect l="22504" t="4553" r="19597" b="3898"/>
          <a:stretch/>
        </p:blipFill>
        <p:spPr>
          <a:xfrm>
            <a:off x="2658533" y="173293"/>
            <a:ext cx="8995984" cy="6514890"/>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pic>
        <p:nvPicPr>
          <p:cNvPr id="5" name="Picture 4">
            <a:extLst>
              <a:ext uri="{FF2B5EF4-FFF2-40B4-BE49-F238E27FC236}">
                <a16:creationId xmlns:a16="http://schemas.microsoft.com/office/drawing/2014/main" xmlns="" id="{9D2AED21-F83F-43F6-B265-5F8B8431FBE1}"/>
              </a:ext>
            </a:extLst>
          </p:cNvPr>
          <p:cNvPicPr>
            <a:picLocks noChangeAspect="1"/>
          </p:cNvPicPr>
          <p:nvPr/>
        </p:nvPicPr>
        <p:blipFill rotWithShape="1">
          <a:blip r:embed="rId6"/>
          <a:srcRect l="6142" r="22266" b="-390"/>
          <a:stretch/>
        </p:blipFill>
        <p:spPr>
          <a:xfrm>
            <a:off x="10023566" y="0"/>
            <a:ext cx="2234676" cy="1488873"/>
          </a:xfrm>
          <a:prstGeom prst="rect">
            <a:avLst/>
          </a:prstGeom>
          <a:ln>
            <a:noFill/>
          </a:ln>
          <a:effectLst>
            <a:outerShdw blurRad="292100" dist="139700" dir="2700000" algn="tl" rotWithShape="0">
              <a:srgbClr val="333333">
                <a:alpha val="65000"/>
              </a:srgbClr>
            </a:outerShdw>
          </a:effectLst>
        </p:spPr>
      </p:pic>
      <p:sp>
        <p:nvSpPr>
          <p:cNvPr id="4" name="TextBox 4">
            <a:extLst>
              <a:ext uri="{FF2B5EF4-FFF2-40B4-BE49-F238E27FC236}">
                <a16:creationId xmlns:a16="http://schemas.microsoft.com/office/drawing/2014/main" xmlns="" id="{BE394B3B-3A54-4953-50B3-7A0F235C440E}"/>
              </a:ext>
            </a:extLst>
          </p:cNvPr>
          <p:cNvSpPr txBox="1"/>
          <p:nvPr/>
        </p:nvSpPr>
        <p:spPr>
          <a:xfrm>
            <a:off x="-2751138" y="0"/>
            <a:ext cx="8059207" cy="156966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4800" b="1" dirty="0">
                <a:solidFill>
                  <a:srgbClr val="002060"/>
                </a:solidFill>
                <a:effectLst>
                  <a:outerShdw blurRad="38100" dist="38100" dir="2700000" algn="tl">
                    <a:srgbClr val="000000">
                      <a:alpha val="43137"/>
                    </a:srgbClr>
                  </a:outerShdw>
                </a:effectLst>
              </a:rPr>
              <a:t>GỢI Ý</a:t>
            </a:r>
          </a:p>
          <a:p>
            <a:pPr algn="ctr">
              <a:defRPr/>
            </a:pPr>
            <a:r>
              <a:rPr lang="en-US" sz="4800" b="1" dirty="0">
                <a:solidFill>
                  <a:srgbClr val="002060"/>
                </a:solidFill>
                <a:effectLst>
                  <a:outerShdw blurRad="38100" dist="38100" dir="2700000" algn="tl">
                    <a:srgbClr val="000000">
                      <a:alpha val="43137"/>
                    </a:srgbClr>
                  </a:outerShdw>
                </a:effectLst>
              </a:rPr>
              <a:t> CÁCH VẼ</a:t>
            </a:r>
          </a:p>
        </p:txBody>
      </p:sp>
    </p:spTree>
    <p:extLst>
      <p:ext uri="{BB962C8B-B14F-4D97-AF65-F5344CB8AC3E}">
        <p14:creationId xmlns:p14="http://schemas.microsoft.com/office/powerpoint/2010/main" val="420708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4" name="Picture 2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6073" y="943653"/>
            <a:ext cx="3969735" cy="2809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365547" y="893346"/>
            <a:ext cx="3712904" cy="2910443"/>
          </a:xfrm>
          <a:prstGeom prst="rect">
            <a:avLst/>
          </a:prstGeom>
          <a:noFill/>
          <a:ln w="9525">
            <a:noFill/>
            <a:miter lim="800000"/>
            <a:headEnd/>
            <a:tailEnd/>
          </a:ln>
        </p:spPr>
      </p:pic>
      <p:pic>
        <p:nvPicPr>
          <p:cNvPr id="10266"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335280" y="893346"/>
            <a:ext cx="3712904" cy="2956474"/>
          </a:xfrm>
          <a:prstGeom prst="rect">
            <a:avLst/>
          </a:prstGeom>
          <a:noFill/>
          <a:ln w="9525">
            <a:noFill/>
            <a:miter lim="800000"/>
            <a:headEnd/>
            <a:tailEnd/>
          </a:ln>
        </p:spPr>
      </p:pic>
      <p:pic>
        <p:nvPicPr>
          <p:cNvPr id="10267"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43815" y="3960329"/>
            <a:ext cx="3800591" cy="2675927"/>
          </a:xfrm>
          <a:prstGeom prst="rect">
            <a:avLst/>
          </a:prstGeom>
          <a:noFill/>
          <a:ln w="9525">
            <a:noFill/>
            <a:miter lim="800000"/>
            <a:headEnd/>
            <a:tailEnd/>
          </a:ln>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p:blipFill>
        <p:spPr>
          <a:xfrm>
            <a:off x="4155157" y="3960329"/>
            <a:ext cx="4002516" cy="2675927"/>
          </a:xfrm>
          <a:prstGeom prst="rect">
            <a:avLst/>
          </a:prstGeom>
        </p:spPr>
      </p:pic>
      <p:sp>
        <p:nvSpPr>
          <p:cNvPr id="10" name="Rectangle 9">
            <a:extLst>
              <a:ext uri="{FF2B5EF4-FFF2-40B4-BE49-F238E27FC236}">
                <a16:creationId xmlns:a16="http://schemas.microsoft.com/office/drawing/2014/main" xmlns="" id="{6B8AA16D-7AB7-458B-A150-C10B31D47946}"/>
              </a:ext>
            </a:extLst>
          </p:cNvPr>
          <p:cNvSpPr/>
          <p:nvPr/>
        </p:nvSpPr>
        <p:spPr>
          <a:xfrm>
            <a:off x="948543" y="221744"/>
            <a:ext cx="6959512" cy="584775"/>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sz="3200" b="1" dirty="0">
                <a:solidFill>
                  <a:schemeClr val="tx2">
                    <a:lumMod val="75000"/>
                  </a:schemeClr>
                </a:solidFill>
                <a:latin typeface="Times New Roman" panose="02020603050405020304" pitchFamily="18" charset="0"/>
                <a:cs typeface="Times New Roman" panose="02020603050405020304" pitchFamily="18" charset="0"/>
              </a:rPr>
              <a:t>THAM KHẢO</a:t>
            </a:r>
            <a:endParaRPr lang="en-US" sz="3200" b="1" dirty="0">
              <a:solidFill>
                <a:schemeClr val="tx2">
                  <a:lumMod val="75000"/>
                </a:schemeClr>
              </a:solidFill>
            </a:endParaRPr>
          </a:p>
        </p:txBody>
      </p:sp>
      <p:pic>
        <p:nvPicPr>
          <p:cNvPr id="3" name="Picture 2" descr="A picture containing text&#10;&#10;Description automatically generated">
            <a:extLst>
              <a:ext uri="{FF2B5EF4-FFF2-40B4-BE49-F238E27FC236}">
                <a16:creationId xmlns:a16="http://schemas.microsoft.com/office/drawing/2014/main" xmlns="" id="{11548F3E-BB4C-4806-B1AE-536A4A9B4F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7145" y="3938468"/>
            <a:ext cx="3569173" cy="26977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264"/>
                                        </p:tgtEl>
                                        <p:attrNameLst>
                                          <p:attrName>style.visibility</p:attrName>
                                        </p:attrNameLst>
                                      </p:cBhvr>
                                      <p:to>
                                        <p:strVal val="visible"/>
                                      </p:to>
                                    </p:set>
                                    <p:animEffect transition="in" filter="wipe(down)">
                                      <p:cBhvr>
                                        <p:cTn id="7" dur="500"/>
                                        <p:tgtEl>
                                          <p:spTgt spid="10264"/>
                                        </p:tgtEl>
                                      </p:cBhvr>
                                    </p:animEffect>
                                  </p:childTnLst>
                                </p:cTn>
                              </p:par>
                              <p:par>
                                <p:cTn id="8" presetID="17" presetClass="entr" presetSubtype="10" fill="hold" nodeType="withEffect">
                                  <p:stCondLst>
                                    <p:cond delay="500"/>
                                  </p:stCondLst>
                                  <p:childTnLst>
                                    <p:set>
                                      <p:cBhvr>
                                        <p:cTn id="9" dur="1" fill="hold">
                                          <p:stCondLst>
                                            <p:cond delay="0"/>
                                          </p:stCondLst>
                                        </p:cTn>
                                        <p:tgtEl>
                                          <p:spTgt spid="10266"/>
                                        </p:tgtEl>
                                        <p:attrNameLst>
                                          <p:attrName>style.visibility</p:attrName>
                                        </p:attrNameLst>
                                      </p:cBhvr>
                                      <p:to>
                                        <p:strVal val="visible"/>
                                      </p:to>
                                    </p:set>
                                    <p:anim calcmode="lin" valueType="num">
                                      <p:cBhvr>
                                        <p:cTn id="10" dur="500" fill="hold"/>
                                        <p:tgtEl>
                                          <p:spTgt spid="10266"/>
                                        </p:tgtEl>
                                        <p:attrNameLst>
                                          <p:attrName>ppt_w</p:attrName>
                                        </p:attrNameLst>
                                      </p:cBhvr>
                                      <p:tavLst>
                                        <p:tav tm="0">
                                          <p:val>
                                            <p:fltVal val="0"/>
                                          </p:val>
                                        </p:tav>
                                        <p:tav tm="100000">
                                          <p:val>
                                            <p:strVal val="#ppt_w"/>
                                          </p:val>
                                        </p:tav>
                                      </p:tavLst>
                                    </p:anim>
                                    <p:anim calcmode="lin" valueType="num">
                                      <p:cBhvr>
                                        <p:cTn id="11" dur="500" fill="hold"/>
                                        <p:tgtEl>
                                          <p:spTgt spid="10266"/>
                                        </p:tgtEl>
                                        <p:attrNameLst>
                                          <p:attrName>ppt_h</p:attrName>
                                        </p:attrNameLst>
                                      </p:cBhvr>
                                      <p:tavLst>
                                        <p:tav tm="0">
                                          <p:val>
                                            <p:strVal val="#ppt_h"/>
                                          </p:val>
                                        </p:tav>
                                        <p:tav tm="100000">
                                          <p:val>
                                            <p:strVal val="#ppt_h"/>
                                          </p:val>
                                        </p:tav>
                                      </p:tavLst>
                                    </p:anim>
                                  </p:childTnLst>
                                </p:cTn>
                              </p:par>
                              <p:par>
                                <p:cTn id="12" presetID="23" presetClass="entr" presetSubtype="16" fill="hold" nodeType="withEffect">
                                  <p:stCondLst>
                                    <p:cond delay="900"/>
                                  </p:stCondLst>
                                  <p:childTnLst>
                                    <p:set>
                                      <p:cBhvr>
                                        <p:cTn id="13" dur="1" fill="hold">
                                          <p:stCondLst>
                                            <p:cond delay="0"/>
                                          </p:stCondLst>
                                        </p:cTn>
                                        <p:tgtEl>
                                          <p:spTgt spid="10265"/>
                                        </p:tgtEl>
                                        <p:attrNameLst>
                                          <p:attrName>style.visibility</p:attrName>
                                        </p:attrNameLst>
                                      </p:cBhvr>
                                      <p:to>
                                        <p:strVal val="visible"/>
                                      </p:to>
                                    </p:set>
                                    <p:anim calcmode="lin" valueType="num">
                                      <p:cBhvr>
                                        <p:cTn id="14" dur="500" fill="hold"/>
                                        <p:tgtEl>
                                          <p:spTgt spid="10265"/>
                                        </p:tgtEl>
                                        <p:attrNameLst>
                                          <p:attrName>ppt_w</p:attrName>
                                        </p:attrNameLst>
                                      </p:cBhvr>
                                      <p:tavLst>
                                        <p:tav tm="0">
                                          <p:val>
                                            <p:fltVal val="0"/>
                                          </p:val>
                                        </p:tav>
                                        <p:tav tm="100000">
                                          <p:val>
                                            <p:strVal val="#ppt_w"/>
                                          </p:val>
                                        </p:tav>
                                      </p:tavLst>
                                    </p:anim>
                                    <p:anim calcmode="lin" valueType="num">
                                      <p:cBhvr>
                                        <p:cTn id="15" dur="500" fill="hold"/>
                                        <p:tgtEl>
                                          <p:spTgt spid="10265"/>
                                        </p:tgtEl>
                                        <p:attrNameLst>
                                          <p:attrName>ppt_h</p:attrName>
                                        </p:attrNameLst>
                                      </p:cBhvr>
                                      <p:tavLst>
                                        <p:tav tm="0">
                                          <p:val>
                                            <p:fltVal val="0"/>
                                          </p:val>
                                        </p:tav>
                                        <p:tav tm="100000">
                                          <p:val>
                                            <p:strVal val="#ppt_h"/>
                                          </p:val>
                                        </p:tav>
                                      </p:tavLst>
                                    </p:anim>
                                  </p:childTnLst>
                                </p:cTn>
                              </p:par>
                              <p:par>
                                <p:cTn id="16" presetID="29" presetClass="entr" presetSubtype="0" fill="hold" nodeType="withEffect">
                                  <p:stCondLst>
                                    <p:cond delay="1500"/>
                                  </p:stCondLst>
                                  <p:childTnLst>
                                    <p:set>
                                      <p:cBhvr>
                                        <p:cTn id="17" dur="1" fill="hold">
                                          <p:stCondLst>
                                            <p:cond delay="0"/>
                                          </p:stCondLst>
                                        </p:cTn>
                                        <p:tgtEl>
                                          <p:spTgt spid="10267"/>
                                        </p:tgtEl>
                                        <p:attrNameLst>
                                          <p:attrName>style.visibility</p:attrName>
                                        </p:attrNameLst>
                                      </p:cBhvr>
                                      <p:to>
                                        <p:strVal val="visible"/>
                                      </p:to>
                                    </p:set>
                                    <p:anim calcmode="lin" valueType="num">
                                      <p:cBhvr>
                                        <p:cTn id="18" dur="1000" fill="hold"/>
                                        <p:tgtEl>
                                          <p:spTgt spid="10267"/>
                                        </p:tgtEl>
                                        <p:attrNameLst>
                                          <p:attrName>ppt_x</p:attrName>
                                        </p:attrNameLst>
                                      </p:cBhvr>
                                      <p:tavLst>
                                        <p:tav tm="0">
                                          <p:val>
                                            <p:strVal val="#ppt_x-.2"/>
                                          </p:val>
                                        </p:tav>
                                        <p:tav tm="100000">
                                          <p:val>
                                            <p:strVal val="#ppt_x"/>
                                          </p:val>
                                        </p:tav>
                                      </p:tavLst>
                                    </p:anim>
                                    <p:anim calcmode="lin" valueType="num">
                                      <p:cBhvr>
                                        <p:cTn id="19" dur="1000" fill="hold"/>
                                        <p:tgtEl>
                                          <p:spTgt spid="10267"/>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0267"/>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4" descr="Picture16.png">
            <a:extLst>
              <a:ext uri="{FF2B5EF4-FFF2-40B4-BE49-F238E27FC236}">
                <a16:creationId xmlns:a16="http://schemas.microsoft.com/office/drawing/2014/main" xmlns="" id="{3167A5E9-228E-10A5-0133-3C54E562DA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xmlns="" id="{6D8A89CE-D02C-7E3E-F7C9-9AB8A9840C27}"/>
              </a:ext>
            </a:extLst>
          </p:cNvPr>
          <p:cNvGrpSpPr>
            <a:grpSpLocks/>
          </p:cNvGrpSpPr>
          <p:nvPr/>
        </p:nvGrpSpPr>
        <p:grpSpPr bwMode="auto">
          <a:xfrm>
            <a:off x="2438400" y="533400"/>
            <a:ext cx="7010400" cy="5994400"/>
            <a:chOff x="-3393" y="-1095"/>
            <a:chExt cx="11040" cy="9440"/>
          </a:xfrm>
        </p:grpSpPr>
        <p:sp>
          <p:nvSpPr>
            <p:cNvPr id="5128" name="WordArt 5">
              <a:extLst>
                <a:ext uri="{FF2B5EF4-FFF2-40B4-BE49-F238E27FC236}">
                  <a16:creationId xmlns:a16="http://schemas.microsoft.com/office/drawing/2014/main" xmlns="" id="{68E32814-55A0-F2DD-3B0C-FEE14E850B94}"/>
                </a:ext>
              </a:extLst>
            </p:cNvPr>
            <p:cNvSpPr>
              <a:spLocks noChangeArrowheads="1" noChangeShapeType="1" noTextEdit="1"/>
            </p:cNvSpPr>
            <p:nvPr/>
          </p:nvSpPr>
          <p:spPr bwMode="auto">
            <a:xfrm>
              <a:off x="-3393" y="-1095"/>
              <a:ext cx="11040" cy="144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600" b="1" kern="10">
                <a:blipFill dpi="0" rotWithShape="1">
                  <a:blip r:embed="rId3"/>
                  <a:srcRect/>
                  <a:tile tx="0" ty="0" sx="100000" sy="100000" flip="none" algn="tl"/>
                </a:blipFill>
                <a:cs typeface="Times New Roman" panose="02020603050405020304" pitchFamily="18" charset="0"/>
              </a:endParaRPr>
            </a:p>
          </p:txBody>
        </p:sp>
        <p:pic>
          <p:nvPicPr>
            <p:cNvPr id="5129" name="Picture 6" descr="education_symbol_with_flame">
              <a:extLst>
                <a:ext uri="{FF2B5EF4-FFF2-40B4-BE49-F238E27FC236}">
                  <a16:creationId xmlns:a16="http://schemas.microsoft.com/office/drawing/2014/main" xmlns="" id="{83FD1089-911C-F387-C132-B1DF79F17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 y="6029"/>
              <a:ext cx="2160" cy="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WordArt 9">
              <a:extLst>
                <a:ext uri="{FF2B5EF4-FFF2-40B4-BE49-F238E27FC236}">
                  <a16:creationId xmlns:a16="http://schemas.microsoft.com/office/drawing/2014/main" xmlns="" id="{C2D72545-5FE0-E0F9-5369-03ECA585D922}"/>
                </a:ext>
              </a:extLst>
            </p:cNvPr>
            <p:cNvSpPr>
              <a:spLocks noChangeArrowheads="1" noChangeShapeType="1" noTextEdit="1"/>
            </p:cNvSpPr>
            <p:nvPr/>
          </p:nvSpPr>
          <p:spPr bwMode="auto">
            <a:xfrm>
              <a:off x="-633" y="6245"/>
              <a:ext cx="7680" cy="820"/>
            </a:xfrm>
            <a:prstGeom prst="rect">
              <a:avLst/>
            </a:prstGeom>
          </p:spPr>
          <p:txBody>
            <a:bodyPr wrap="none" fromWordArt="1">
              <a:prstTxWarp prst="textPlain">
                <a:avLst>
                  <a:gd name="adj" fmla="val 50000"/>
                </a:avLst>
              </a:prstTxWarp>
            </a:bodyPr>
            <a:lstStyle/>
            <a:p>
              <a:pPr algn="ctr"/>
              <a:endParaRPr lang="en-US" sz="3600" b="1" kern="1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grpSp>
      <p:sp>
        <p:nvSpPr>
          <p:cNvPr id="5125" name="Rectangle 1">
            <a:extLst>
              <a:ext uri="{FF2B5EF4-FFF2-40B4-BE49-F238E27FC236}">
                <a16:creationId xmlns:a16="http://schemas.microsoft.com/office/drawing/2014/main" xmlns="" id="{25FD1870-8C25-C3C1-204C-F777500B12AB}"/>
              </a:ext>
            </a:extLst>
          </p:cNvPr>
          <p:cNvSpPr>
            <a:spLocks noChangeArrowheads="1"/>
          </p:cNvSpPr>
          <p:nvPr/>
        </p:nvSpPr>
        <p:spPr bwMode="auto">
          <a:xfrm>
            <a:off x="1189566" y="784594"/>
            <a:ext cx="9508067"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buClrTx/>
              <a:buSzTx/>
              <a:buFontTx/>
              <a:buNone/>
            </a:pPr>
            <a:r>
              <a:rPr lang="en-US" altLang="en-US" sz="4000" b="1" dirty="0">
                <a:solidFill>
                  <a:srgbClr val="003300"/>
                </a:solidFill>
                <a:latin typeface=".VnArial" panose="020B7200000000000000" pitchFamily="34" charset="0"/>
              </a:rPr>
              <a:t>MĨ THUẬT 4</a:t>
            </a:r>
          </a:p>
          <a:p>
            <a:pPr algn="ctr">
              <a:buClrTx/>
              <a:buSzTx/>
              <a:buFontTx/>
              <a:buNone/>
            </a:pPr>
            <a:r>
              <a:rPr lang="en-US" altLang="en-US" sz="4000" b="1" dirty="0">
                <a:solidFill>
                  <a:srgbClr val="FF0000"/>
                </a:solidFill>
                <a:cs typeface="Times New Roman" panose="02020603050405020304" pitchFamily="18" charset="0"/>
              </a:rPr>
              <a:t>CHỦ ĐỀ 3: SỰ THÚ VỊ CỦA MÀU SẮC</a:t>
            </a:r>
            <a:r>
              <a:rPr lang="en-US" altLang="en-US" sz="4000" b="1" dirty="0">
                <a:solidFill>
                  <a:srgbClr val="FF0000"/>
                </a:solidFill>
                <a:latin typeface=".VnArial" panose="020B7200000000000000" pitchFamily="34" charset="0"/>
              </a:rPr>
              <a:t> </a:t>
            </a:r>
          </a:p>
          <a:p>
            <a:pPr algn="ctr">
              <a:buClrTx/>
              <a:buSzTx/>
              <a:buFontTx/>
              <a:buNone/>
            </a:pPr>
            <a:endParaRPr lang="en-US" altLang="en-US" sz="4000" b="1" dirty="0">
              <a:solidFill>
                <a:srgbClr val="C00000"/>
              </a:solidFill>
            </a:endParaRPr>
          </a:p>
        </p:txBody>
      </p:sp>
      <p:sp>
        <p:nvSpPr>
          <p:cNvPr id="3" name="TextBox 4">
            <a:extLst>
              <a:ext uri="{FF2B5EF4-FFF2-40B4-BE49-F238E27FC236}">
                <a16:creationId xmlns:a16="http://schemas.microsoft.com/office/drawing/2014/main" xmlns="" id="{701E00B7-C856-D0B7-C3B0-C15409408414}"/>
              </a:ext>
            </a:extLst>
          </p:cNvPr>
          <p:cNvSpPr txBox="1"/>
          <p:nvPr/>
        </p:nvSpPr>
        <p:spPr>
          <a:xfrm>
            <a:off x="1990196" y="2463216"/>
            <a:ext cx="8059207" cy="193899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6000" b="1" dirty="0">
                <a:solidFill>
                  <a:srgbClr val="002060"/>
                </a:solidFill>
                <a:effectLst>
                  <a:outerShdw blurRad="38100" dist="38100" dir="2700000" algn="tl">
                    <a:srgbClr val="000000">
                      <a:alpha val="43137"/>
                    </a:srgbClr>
                  </a:outerShdw>
                </a:effectLst>
              </a:rPr>
              <a:t>BÀI 5: PHONG CẢNH QUÊ HƯƠNG</a:t>
            </a:r>
          </a:p>
        </p:txBody>
      </p:sp>
      <p:sp>
        <p:nvSpPr>
          <p:cNvPr id="4" name="TextBox 3">
            <a:extLst>
              <a:ext uri="{FF2B5EF4-FFF2-40B4-BE49-F238E27FC236}">
                <a16:creationId xmlns:a16="http://schemas.microsoft.com/office/drawing/2014/main" xmlns="" id="{DBBE9043-0868-E151-64D1-27AD7AFE1D53}"/>
              </a:ext>
            </a:extLst>
          </p:cNvPr>
          <p:cNvSpPr txBox="1"/>
          <p:nvPr/>
        </p:nvSpPr>
        <p:spPr>
          <a:xfrm>
            <a:off x="7001403" y="4539368"/>
            <a:ext cx="6096000" cy="769441"/>
          </a:xfrm>
          <a:prstGeom prst="rect">
            <a:avLst/>
          </a:prstGeom>
          <a:noFill/>
        </p:spPr>
        <p:txBody>
          <a:bodyPr wrap="square">
            <a:spAutoFit/>
          </a:bodyPr>
          <a:lstStyle/>
          <a:p>
            <a:r>
              <a:rPr lang="vi-VN" sz="4400" b="1" dirty="0">
                <a:ln w="0"/>
                <a:solidFill>
                  <a:srgbClr val="FF0000"/>
                </a:solidFill>
                <a:effectLst>
                  <a:reflection blurRad="6350" stA="53000" endA="300" endPos="35500" dir="5400000" sy="-90000" algn="bl" rotWithShape="0"/>
                </a:effectLst>
                <a:latin typeface="+mj-lt"/>
              </a:rPr>
              <a:t>(Tiết 1)</a:t>
            </a:r>
            <a:endParaRPr lang="en-US" sz="4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xmlns="" id="{B96FC576-AE30-4C09-A12C-0582F2A6A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 b="30161"/>
          <a:stretch/>
        </p:blipFill>
        <p:spPr>
          <a:xfrm>
            <a:off x="1" y="10"/>
            <a:ext cx="6099048" cy="34289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96" b="2"/>
          <a:stretch/>
        </p:blipFill>
        <p:spPr>
          <a:xfrm>
            <a:off x="6092952" y="10"/>
            <a:ext cx="6099048" cy="34289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7831" r="2" b="13263"/>
          <a:stretch/>
        </p:blipFill>
        <p:spPr>
          <a:xfrm>
            <a:off x="1" y="3429000"/>
            <a:ext cx="6099048" cy="3429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2269" r="-1" b="22768"/>
          <a:stretch/>
        </p:blipFill>
        <p:spPr>
          <a:xfrm>
            <a:off x="6092952" y="3429000"/>
            <a:ext cx="6099048" cy="3429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03653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1D90FDC-C616-4E63-ACA0-97525FAF321A}"/>
              </a:ext>
            </a:extLst>
          </p:cNvPr>
          <p:cNvSpPr/>
          <p:nvPr/>
        </p:nvSpPr>
        <p:spPr>
          <a:xfrm>
            <a:off x="510069" y="2887046"/>
            <a:ext cx="10928555" cy="1569660"/>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sz="9600" b="1" dirty="0">
                <a:solidFill>
                  <a:schemeClr val="accent2">
                    <a:lumMod val="75000"/>
                  </a:schemeClr>
                </a:solidFill>
                <a:latin typeface="Times New Roman" panose="02020603050405020304" pitchFamily="18" charset="0"/>
                <a:cs typeface="Times New Roman" panose="02020603050405020304" pitchFamily="18" charset="0"/>
              </a:rPr>
              <a:t>III.THỰC HÀNH</a:t>
            </a:r>
            <a:endParaRPr lang="en-US" sz="9600" b="1" dirty="0">
              <a:solidFill>
                <a:schemeClr val="accent2">
                  <a:lumMod val="75000"/>
                </a:schemeClr>
              </a:solidFill>
            </a:endParaRPr>
          </a:p>
        </p:txBody>
      </p:sp>
    </p:spTree>
    <p:extLst>
      <p:ext uri="{BB962C8B-B14F-4D97-AF65-F5344CB8AC3E}">
        <p14:creationId xmlns:p14="http://schemas.microsoft.com/office/powerpoint/2010/main" val="2301428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2" name="Text Box 26"/>
          <p:cNvSpPr txBox="1">
            <a:spLocks noChangeArrowheads="1"/>
          </p:cNvSpPr>
          <p:nvPr/>
        </p:nvSpPr>
        <p:spPr bwMode="auto">
          <a:xfrm>
            <a:off x="2533210" y="677050"/>
            <a:ext cx="7125580" cy="1200329"/>
          </a:xfrm>
          <a:prstGeom prst="rect">
            <a:avLst/>
          </a:prstGeom>
          <a:noFill/>
          <a:ln>
            <a:noFill/>
          </a:ln>
          <a:effectLst/>
        </p:spPr>
        <p:txBody>
          <a:bodyPr wrap="square">
            <a:spAutoFit/>
          </a:bodyPr>
          <a:lstStyle/>
          <a:p>
            <a:pPr algn="ctr">
              <a:defRPr/>
            </a:pP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Em</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hãy</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vẽ</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một</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bức</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tranh</a:t>
            </a:r>
            <a:r>
              <a:rPr lang="en-US" sz="3600" b="1" dirty="0">
                <a:solidFill>
                  <a:schemeClr val="accent2">
                    <a:lumMod val="75000"/>
                  </a:schemeClr>
                </a:solidFill>
                <a:latin typeface="Times New Roman" pitchFamily="18" charset="0"/>
              </a:rPr>
              <a:t> </a:t>
            </a:r>
          </a:p>
          <a:p>
            <a:pPr algn="ctr">
              <a:defRPr/>
            </a:pPr>
            <a:r>
              <a:rPr lang="en-US" sz="3600" b="1" dirty="0">
                <a:solidFill>
                  <a:schemeClr val="accent2">
                    <a:lumMod val="75000"/>
                  </a:schemeClr>
                </a:solidFill>
                <a:latin typeface="Times New Roman" pitchFamily="18" charset="0"/>
              </a:rPr>
              <a:t>“</a:t>
            </a:r>
            <a:r>
              <a:rPr lang="en-US" sz="3600" b="1" dirty="0" err="1">
                <a:solidFill>
                  <a:schemeClr val="accent2">
                    <a:lumMod val="75000"/>
                  </a:schemeClr>
                </a:solidFill>
                <a:latin typeface="Times New Roman" pitchFamily="18" charset="0"/>
              </a:rPr>
              <a:t>Phong</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cảnh</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quê</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hương</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đơn</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giản</a:t>
            </a:r>
            <a:endParaRPr lang="en-US" sz="3600" b="1" dirty="0">
              <a:solidFill>
                <a:schemeClr val="accent2">
                  <a:lumMod val="75000"/>
                </a:schemeClr>
              </a:solidFill>
              <a:latin typeface="Times New Roman" pitchFamily="18" charset="0"/>
            </a:endParaRPr>
          </a:p>
        </p:txBody>
      </p:sp>
      <p:pic>
        <p:nvPicPr>
          <p:cNvPr id="4" name="Picture 2">
            <a:extLst>
              <a:ext uri="{FF2B5EF4-FFF2-40B4-BE49-F238E27FC236}">
                <a16:creationId xmlns:a16="http://schemas.microsoft.com/office/drawing/2014/main" xmlns="" id="{E90284C8-D635-4091-8DAC-571670580E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271"/>
          <a:stretch/>
        </p:blipFill>
        <p:spPr bwMode="auto">
          <a:xfrm>
            <a:off x="4128940" y="2181040"/>
            <a:ext cx="4006894" cy="42902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242"/>
                                        </p:tgtEl>
                                        <p:attrNameLst>
                                          <p:attrName>style.visibility</p:attrName>
                                        </p:attrNameLst>
                                      </p:cBhvr>
                                      <p:to>
                                        <p:strVal val="visible"/>
                                      </p:to>
                                    </p:set>
                                    <p:anim calcmode="lin" valueType="num">
                                      <p:cBhvr>
                                        <p:cTn id="7" dur="1000" fill="hold"/>
                                        <p:tgtEl>
                                          <p:spTgt spid="9242"/>
                                        </p:tgtEl>
                                        <p:attrNameLst>
                                          <p:attrName>ppt_x</p:attrName>
                                        </p:attrNameLst>
                                      </p:cBhvr>
                                      <p:tavLst>
                                        <p:tav tm="0">
                                          <p:val>
                                            <p:strVal val="#ppt_x-.2"/>
                                          </p:val>
                                        </p:tav>
                                        <p:tav tm="100000">
                                          <p:val>
                                            <p:strVal val="#ppt_x"/>
                                          </p:val>
                                        </p:tav>
                                      </p:tavLst>
                                    </p:anim>
                                    <p:anim calcmode="lin" valueType="num">
                                      <p:cBhvr>
                                        <p:cTn id="8" dur="1000" fill="hold"/>
                                        <p:tgtEl>
                                          <p:spTgt spid="92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42"/>
                                        </p:tgtEl>
                                      </p:cBhvr>
                                    </p:animEffect>
                                  </p:childTnLst>
                                </p:cTn>
                              </p:par>
                              <p:par>
                                <p:cTn id="10" presetID="49" presetClass="entr" presetSubtype="0" decel="100000" fill="hold" nodeType="withEffect">
                                  <p:stCondLst>
                                    <p:cond delay="4000"/>
                                  </p:stCondLst>
                                  <p:childTnLst>
                                    <p:set>
                                      <p:cBhvr>
                                        <p:cTn id="11" dur="1" fill="hold">
                                          <p:stCondLst>
                                            <p:cond delay="0"/>
                                          </p:stCondLst>
                                        </p:cTn>
                                        <p:tgtEl>
                                          <p:spTgt spid="4"/>
                                        </p:tgtEl>
                                        <p:attrNameLst>
                                          <p:attrName>style.visibility</p:attrName>
                                        </p:attrNameLst>
                                      </p:cBhvr>
                                      <p:to>
                                        <p:strVal val="visible"/>
                                      </p:to>
                                    </p:set>
                                    <p:anim calcmode="lin" valueType="num">
                                      <p:cBhvr>
                                        <p:cTn id="12" dur="1500" fill="hold"/>
                                        <p:tgtEl>
                                          <p:spTgt spid="4"/>
                                        </p:tgtEl>
                                        <p:attrNameLst>
                                          <p:attrName>ppt_w</p:attrName>
                                        </p:attrNameLst>
                                      </p:cBhvr>
                                      <p:tavLst>
                                        <p:tav tm="0">
                                          <p:val>
                                            <p:fltVal val="0"/>
                                          </p:val>
                                        </p:tav>
                                        <p:tav tm="100000">
                                          <p:val>
                                            <p:strVal val="#ppt_w"/>
                                          </p:val>
                                        </p:tav>
                                      </p:tavLst>
                                    </p:anim>
                                    <p:anim calcmode="lin" valueType="num">
                                      <p:cBhvr>
                                        <p:cTn id="13" dur="1500" fill="hold"/>
                                        <p:tgtEl>
                                          <p:spTgt spid="4"/>
                                        </p:tgtEl>
                                        <p:attrNameLst>
                                          <p:attrName>ppt_h</p:attrName>
                                        </p:attrNameLst>
                                      </p:cBhvr>
                                      <p:tavLst>
                                        <p:tav tm="0">
                                          <p:val>
                                            <p:fltVal val="0"/>
                                          </p:val>
                                        </p:tav>
                                        <p:tav tm="100000">
                                          <p:val>
                                            <p:strVal val="#ppt_h"/>
                                          </p:val>
                                        </p:tav>
                                      </p:tavLst>
                                    </p:anim>
                                    <p:anim calcmode="lin" valueType="num">
                                      <p:cBhvr>
                                        <p:cTn id="14" dur="1500" fill="hold"/>
                                        <p:tgtEl>
                                          <p:spTgt spid="4"/>
                                        </p:tgtEl>
                                        <p:attrNameLst>
                                          <p:attrName>style.rotation</p:attrName>
                                        </p:attrNameLst>
                                      </p:cBhvr>
                                      <p:tavLst>
                                        <p:tav tm="0">
                                          <p:val>
                                            <p:fltVal val="360"/>
                                          </p:val>
                                        </p:tav>
                                        <p:tav tm="100000">
                                          <p:val>
                                            <p:fltVal val="0"/>
                                          </p:val>
                                        </p:tav>
                                      </p:tavLst>
                                    </p:anim>
                                    <p:animEffect transition="in" filter="fade">
                                      <p:cBhvr>
                                        <p:cTn id="15"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8" name="Text Box 14"/>
          <p:cNvSpPr txBox="1">
            <a:spLocks noChangeArrowheads="1"/>
          </p:cNvSpPr>
          <p:nvPr/>
        </p:nvSpPr>
        <p:spPr bwMode="auto">
          <a:xfrm>
            <a:off x="-12403" y="1179253"/>
            <a:ext cx="6703762" cy="1446550"/>
          </a:xfrm>
          <a:prstGeom prst="rect">
            <a:avLst/>
          </a:prstGeom>
          <a:noFill/>
          <a:ln w="9525">
            <a:noFill/>
            <a:miter lim="800000"/>
            <a:headEnd/>
            <a:tailEnd/>
          </a:ln>
        </p:spPr>
        <p:txBody>
          <a:bodyPr wrap="square">
            <a:spAutoFit/>
          </a:bodyPr>
          <a:lstStyle/>
          <a:p>
            <a:r>
              <a:rPr lang="en-US" sz="4400" dirty="0">
                <a:solidFill>
                  <a:schemeClr val="tx1">
                    <a:lumMod val="95000"/>
                    <a:lumOff val="5000"/>
                  </a:schemeClr>
                </a:solidFill>
              </a:rPr>
              <a:t>+ </a:t>
            </a:r>
            <a:r>
              <a:rPr lang="en-US" sz="4400" dirty="0">
                <a:solidFill>
                  <a:schemeClr val="tx1">
                    <a:lumMod val="95000"/>
                    <a:lumOff val="5000"/>
                  </a:schemeClr>
                </a:solidFill>
                <a:latin typeface="Times New Roman" pitchFamily="18" charset="0"/>
              </a:rPr>
              <a:t>Bố cục hình </a:t>
            </a:r>
            <a:r>
              <a:rPr lang="en-US" sz="4400" dirty="0" err="1">
                <a:solidFill>
                  <a:schemeClr val="tx1">
                    <a:lumMod val="95000"/>
                    <a:lumOff val="5000"/>
                  </a:schemeClr>
                </a:solidFill>
                <a:latin typeface="Times New Roman" pitchFamily="18" charset="0"/>
              </a:rPr>
              <a:t>vẽ</a:t>
            </a:r>
            <a:r>
              <a:rPr lang="en-US" sz="4400" dirty="0">
                <a:solidFill>
                  <a:schemeClr val="tx1">
                    <a:lumMod val="95000"/>
                    <a:lumOff val="5000"/>
                  </a:schemeClr>
                </a:solidFill>
                <a:latin typeface="Times New Roman" pitchFamily="18" charset="0"/>
              </a:rPr>
              <a:t> (</a:t>
            </a:r>
            <a:r>
              <a:rPr lang="en-US" sz="4400" dirty="0" err="1">
                <a:solidFill>
                  <a:schemeClr val="tx1">
                    <a:lumMod val="95000"/>
                    <a:lumOff val="5000"/>
                  </a:schemeClr>
                </a:solidFill>
                <a:latin typeface="Times New Roman" pitchFamily="18" charset="0"/>
              </a:rPr>
              <a:t>cân</a:t>
            </a:r>
            <a:r>
              <a:rPr lang="en-US" sz="4400" dirty="0">
                <a:solidFill>
                  <a:schemeClr val="tx1">
                    <a:lumMod val="95000"/>
                    <a:lumOff val="5000"/>
                  </a:schemeClr>
                </a:solidFill>
                <a:latin typeface="Times New Roman" pitchFamily="18" charset="0"/>
              </a:rPr>
              <a:t> đối với tờ giấy)</a:t>
            </a:r>
            <a:endParaRPr lang="en-US" sz="4400" dirty="0">
              <a:solidFill>
                <a:schemeClr val="tx1">
                  <a:lumMod val="95000"/>
                  <a:lumOff val="5000"/>
                </a:schemeClr>
              </a:solidFill>
            </a:endParaRPr>
          </a:p>
        </p:txBody>
      </p:sp>
      <p:sp>
        <p:nvSpPr>
          <p:cNvPr id="15" name="Text Box 15"/>
          <p:cNvSpPr txBox="1">
            <a:spLocks noChangeArrowheads="1"/>
          </p:cNvSpPr>
          <p:nvPr/>
        </p:nvSpPr>
        <p:spPr bwMode="auto">
          <a:xfrm>
            <a:off x="0" y="2642243"/>
            <a:ext cx="7930986" cy="1446550"/>
          </a:xfrm>
          <a:prstGeom prst="rect">
            <a:avLst/>
          </a:prstGeom>
          <a:noFill/>
          <a:ln w="9525">
            <a:noFill/>
            <a:miter lim="800000"/>
            <a:headEnd/>
            <a:tailEnd/>
          </a:ln>
        </p:spPr>
        <p:txBody>
          <a:bodyPr wrap="square">
            <a:spAutoFit/>
          </a:bodyPr>
          <a:lstStyle/>
          <a:p>
            <a:r>
              <a:rPr lang="en-US" sz="4400" dirty="0">
                <a:solidFill>
                  <a:schemeClr val="tx1">
                    <a:lumMod val="95000"/>
                    <a:lumOff val="5000"/>
                  </a:schemeClr>
                </a:solidFill>
              </a:rPr>
              <a:t>+ </a:t>
            </a:r>
            <a:r>
              <a:rPr lang="vi-VN" sz="4400" dirty="0">
                <a:solidFill>
                  <a:schemeClr val="tx1">
                    <a:lumMod val="95000"/>
                    <a:lumOff val="5000"/>
                  </a:schemeClr>
                </a:solidFill>
                <a:latin typeface="Times New Roman" pitchFamily="18" charset="0"/>
              </a:rPr>
              <a:t>Các hình ảnh phụ </a:t>
            </a:r>
            <a:endParaRPr lang="en-US" sz="4400" dirty="0">
              <a:solidFill>
                <a:schemeClr val="tx1">
                  <a:lumMod val="95000"/>
                  <a:lumOff val="5000"/>
                </a:schemeClr>
              </a:solidFill>
              <a:latin typeface="Times New Roman" pitchFamily="18" charset="0"/>
            </a:endParaRPr>
          </a:p>
          <a:p>
            <a:r>
              <a:rPr lang="vi-VN" sz="4400" dirty="0">
                <a:solidFill>
                  <a:schemeClr val="tx1">
                    <a:lumMod val="95000"/>
                    <a:lumOff val="5000"/>
                  </a:schemeClr>
                </a:solidFill>
                <a:latin typeface="Times New Roman" pitchFamily="18" charset="0"/>
              </a:rPr>
              <a:t>(làm cho tranh sinh động)</a:t>
            </a:r>
          </a:p>
        </p:txBody>
      </p:sp>
      <p:sp>
        <p:nvSpPr>
          <p:cNvPr id="16" name="Text Box 15"/>
          <p:cNvSpPr txBox="1">
            <a:spLocks noChangeArrowheads="1"/>
          </p:cNvSpPr>
          <p:nvPr/>
        </p:nvSpPr>
        <p:spPr bwMode="auto">
          <a:xfrm>
            <a:off x="72262" y="4217953"/>
            <a:ext cx="6925207" cy="1446550"/>
          </a:xfrm>
          <a:prstGeom prst="rect">
            <a:avLst/>
          </a:prstGeom>
          <a:noFill/>
          <a:ln w="9525">
            <a:noFill/>
            <a:miter lim="800000"/>
            <a:headEnd/>
            <a:tailEnd/>
          </a:ln>
        </p:spPr>
        <p:txBody>
          <a:bodyPr wrap="square">
            <a:spAutoFit/>
          </a:bodyPr>
          <a:lstStyle/>
          <a:p>
            <a:r>
              <a:rPr lang="en-US" sz="4400" dirty="0">
                <a:solidFill>
                  <a:schemeClr val="tx1">
                    <a:lumMod val="95000"/>
                    <a:lumOff val="5000"/>
                  </a:schemeClr>
                </a:solidFill>
              </a:rPr>
              <a:t>+ </a:t>
            </a:r>
            <a:r>
              <a:rPr lang="vi-VN" sz="4400" dirty="0">
                <a:solidFill>
                  <a:schemeClr val="tx1">
                    <a:lumMod val="95000"/>
                    <a:lumOff val="5000"/>
                  </a:schemeClr>
                </a:solidFill>
                <a:latin typeface="Times New Roman" pitchFamily="18" charset="0"/>
              </a:rPr>
              <a:t>Màu sắc (tươi sáng, có đậm, có nhạt)</a:t>
            </a:r>
          </a:p>
        </p:txBody>
      </p:sp>
      <p:pic>
        <p:nvPicPr>
          <p:cNvPr id="19" name="Picture 2">
            <a:extLst>
              <a:ext uri="{FF2B5EF4-FFF2-40B4-BE49-F238E27FC236}">
                <a16:creationId xmlns:a16="http://schemas.microsoft.com/office/drawing/2014/main" xmlns="" id="{FE4E86E1-E71D-42BE-8520-5089CE6C40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271"/>
          <a:stretch/>
        </p:blipFill>
        <p:spPr bwMode="auto">
          <a:xfrm>
            <a:off x="6954282" y="494302"/>
            <a:ext cx="4744341" cy="578796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7DC22B6C-B295-47F6-9B8D-D87F6AAA8994}"/>
              </a:ext>
            </a:extLst>
          </p:cNvPr>
          <p:cNvSpPr txBox="1"/>
          <p:nvPr/>
        </p:nvSpPr>
        <p:spPr>
          <a:xfrm>
            <a:off x="-379559" y="-28770"/>
            <a:ext cx="6966685" cy="1208023"/>
          </a:xfrm>
          <a:prstGeom prst="rect">
            <a:avLst/>
          </a:prstGeom>
          <a:noFill/>
        </p:spPr>
        <p:txBody>
          <a:bodyPr wrap="square">
            <a:spAutoFit/>
          </a:bodyPr>
          <a:lstStyle/>
          <a:p>
            <a:pPr algn="ctr" defTabSz="609630">
              <a:lnSpc>
                <a:spcPts val="10081"/>
              </a:lnSpc>
            </a:pPr>
            <a:r>
              <a:rPr lang="en-US" sz="4000" b="1" dirty="0">
                <a:solidFill>
                  <a:srgbClr val="FF0000"/>
                </a:solidFill>
                <a:latin typeface="Times New Roman" panose="02020603050405020304" pitchFamily="18" charset="0"/>
                <a:cs typeface="Times New Roman" panose="02020603050405020304" pitchFamily="18" charset="0"/>
              </a:rPr>
              <a:t>TIÊU CHÍ THỰC HIỆN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278"/>
                                        </p:tgtEl>
                                        <p:attrNameLst>
                                          <p:attrName>style.visibility</p:attrName>
                                        </p:attrNameLst>
                                      </p:cBhvr>
                                      <p:to>
                                        <p:strVal val="visible"/>
                                      </p:to>
                                    </p:set>
                                    <p:anim calcmode="discrete" valueType="clr">
                                      <p:cBhvr override="childStyle">
                                        <p:cTn id="7" dur="80"/>
                                        <p:tgtEl>
                                          <p:spTgt spid="1127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78"/>
                                        </p:tgtEl>
                                        <p:attrNameLst>
                                          <p:attrName>fillcolor</p:attrName>
                                        </p:attrNameLst>
                                      </p:cBhvr>
                                      <p:tavLst>
                                        <p:tav tm="0">
                                          <p:val>
                                            <p:clrVal>
                                              <a:schemeClr val="accent2"/>
                                            </p:clrVal>
                                          </p:val>
                                        </p:tav>
                                        <p:tav tm="50000">
                                          <p:val>
                                            <p:clrVal>
                                              <a:schemeClr val="hlink"/>
                                            </p:clrVal>
                                          </p:val>
                                        </p:tav>
                                      </p:tavLst>
                                    </p:anim>
                                    <p:set>
                                      <p:cBhvr>
                                        <p:cTn id="9" dur="80"/>
                                        <p:tgtEl>
                                          <p:spTgt spid="1127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5"/>
                                        </p:tgtEl>
                                        <p:attrNameLst>
                                          <p:attrName>style.visibility</p:attrName>
                                        </p:attrNameLst>
                                      </p:cBhvr>
                                      <p:to>
                                        <p:strVal val="visible"/>
                                      </p:to>
                                    </p:set>
                                    <p:anim calcmode="discrete" valueType="clr">
                                      <p:cBhvr override="childStyle">
                                        <p:cTn id="14"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5"/>
                                        </p:tgtEl>
                                        <p:attrNameLst>
                                          <p:attrName>fillcolor</p:attrName>
                                        </p:attrNameLst>
                                      </p:cBhvr>
                                      <p:tavLst>
                                        <p:tav tm="0">
                                          <p:val>
                                            <p:clrVal>
                                              <a:schemeClr val="accent2"/>
                                            </p:clrVal>
                                          </p:val>
                                        </p:tav>
                                        <p:tav tm="50000">
                                          <p:val>
                                            <p:clrVal>
                                              <a:schemeClr val="hlink"/>
                                            </p:clrVal>
                                          </p:val>
                                        </p:tav>
                                      </p:tavLst>
                                    </p:anim>
                                    <p:set>
                                      <p:cBhvr>
                                        <p:cTn id="16" dur="80"/>
                                        <p:tgtEl>
                                          <p:spTgt spid="1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
                                        </p:tgtEl>
                                        <p:attrNameLst>
                                          <p:attrName>style.visibility</p:attrName>
                                        </p:attrNameLst>
                                      </p:cBhvr>
                                      <p:to>
                                        <p:strVal val="visible"/>
                                      </p:to>
                                    </p:set>
                                    <p:anim calcmode="discrete" valueType="clr">
                                      <p:cBhvr override="childStyle">
                                        <p:cTn id="21"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
                                        </p:tgtEl>
                                        <p:attrNameLst>
                                          <p:attrName>fillcolor</p:attrName>
                                        </p:attrNameLst>
                                      </p:cBhvr>
                                      <p:tavLst>
                                        <p:tav tm="0">
                                          <p:val>
                                            <p:clrVal>
                                              <a:schemeClr val="accent2"/>
                                            </p:clrVal>
                                          </p:val>
                                        </p:tav>
                                        <p:tav tm="50000">
                                          <p:val>
                                            <p:clrVal>
                                              <a:schemeClr val="hlink"/>
                                            </p:clrVal>
                                          </p:val>
                                        </p:tav>
                                      </p:tavLst>
                                    </p:anim>
                                    <p:set>
                                      <p:cBhvr>
                                        <p:cTn id="23" dur="80"/>
                                        <p:tgtEl>
                                          <p:spTgt spid="16"/>
                                        </p:tgtEl>
                                        <p:attrNameLst>
                                          <p:attrName>fill.type</p:attrName>
                                        </p:attrNameLst>
                                      </p:cBhvr>
                                      <p:to>
                                        <p:strVal val="solid"/>
                                      </p:to>
                                    </p:set>
                                  </p:childTnLst>
                                </p:cTn>
                              </p:par>
                              <p:par>
                                <p:cTn id="24" presetID="14" presetClass="entr" presetSubtype="10" fill="hold" grpId="0" nodeType="withEffect">
                                  <p:stCondLst>
                                    <p:cond delay="225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1000"/>
                                        <p:tgtEl>
                                          <p:spTgt spid="20"/>
                                        </p:tgtEl>
                                      </p:cBhvr>
                                    </p:animEffect>
                                  </p:childTnLst>
                                </p:cTn>
                              </p:par>
                              <p:par>
                                <p:cTn id="27" presetID="49" presetClass="entr" presetSubtype="0" decel="100000" fill="hold" nodeType="withEffect">
                                  <p:stCondLst>
                                    <p:cond delay="400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500" fill="hold"/>
                                        <p:tgtEl>
                                          <p:spTgt spid="19"/>
                                        </p:tgtEl>
                                        <p:attrNameLst>
                                          <p:attrName>ppt_w</p:attrName>
                                        </p:attrNameLst>
                                      </p:cBhvr>
                                      <p:tavLst>
                                        <p:tav tm="0">
                                          <p:val>
                                            <p:fltVal val="0"/>
                                          </p:val>
                                        </p:tav>
                                        <p:tav tm="100000">
                                          <p:val>
                                            <p:strVal val="#ppt_w"/>
                                          </p:val>
                                        </p:tav>
                                      </p:tavLst>
                                    </p:anim>
                                    <p:anim calcmode="lin" valueType="num">
                                      <p:cBhvr>
                                        <p:cTn id="30" dur="1500" fill="hold"/>
                                        <p:tgtEl>
                                          <p:spTgt spid="19"/>
                                        </p:tgtEl>
                                        <p:attrNameLst>
                                          <p:attrName>ppt_h</p:attrName>
                                        </p:attrNameLst>
                                      </p:cBhvr>
                                      <p:tavLst>
                                        <p:tav tm="0">
                                          <p:val>
                                            <p:fltVal val="0"/>
                                          </p:val>
                                        </p:tav>
                                        <p:tav tm="100000">
                                          <p:val>
                                            <p:strVal val="#ppt_h"/>
                                          </p:val>
                                        </p:tav>
                                      </p:tavLst>
                                    </p:anim>
                                    <p:anim calcmode="lin" valueType="num">
                                      <p:cBhvr>
                                        <p:cTn id="31" dur="1500" fill="hold"/>
                                        <p:tgtEl>
                                          <p:spTgt spid="19"/>
                                        </p:tgtEl>
                                        <p:attrNameLst>
                                          <p:attrName>style.rotation</p:attrName>
                                        </p:attrNameLst>
                                      </p:cBhvr>
                                      <p:tavLst>
                                        <p:tav tm="0">
                                          <p:val>
                                            <p:fltVal val="360"/>
                                          </p:val>
                                        </p:tav>
                                        <p:tav tm="100000">
                                          <p:val>
                                            <p:fltVal val="0"/>
                                          </p:val>
                                        </p:tav>
                                      </p:tavLst>
                                    </p:anim>
                                    <p:animEffect transition="in" filter="fade">
                                      <p:cBhvr>
                                        <p:cTn id="32"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8" grpId="0"/>
      <p:bldP spid="15" grpId="0"/>
      <p:bldP spid="16"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668" y="1185523"/>
            <a:ext cx="8195732" cy="555234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520" y="3278342"/>
            <a:ext cx="789669" cy="609503"/>
          </a:xfrm>
          <a:prstGeom prst="rect">
            <a:avLst/>
          </a:prstGeom>
        </p:spPr>
      </p:pic>
      <p:sp>
        <p:nvSpPr>
          <p:cNvPr id="4" name="TextBox 3">
            <a:extLst>
              <a:ext uri="{FF2B5EF4-FFF2-40B4-BE49-F238E27FC236}">
                <a16:creationId xmlns:a16="http://schemas.microsoft.com/office/drawing/2014/main" xmlns="" id="{61F6C050-1AAF-5951-5C18-8D6A0120DD57}"/>
              </a:ext>
            </a:extLst>
          </p:cNvPr>
          <p:cNvSpPr txBox="1"/>
          <p:nvPr/>
        </p:nvSpPr>
        <p:spPr>
          <a:xfrm>
            <a:off x="304802" y="240506"/>
            <a:ext cx="11582399" cy="1569660"/>
          </a:xfrm>
          <a:prstGeom prst="rect">
            <a:avLst/>
          </a:prstGeom>
          <a:noFill/>
        </p:spPr>
        <p:txBody>
          <a:bodyPr wrap="square">
            <a:spAutoFit/>
          </a:bodyPr>
          <a:lstStyle/>
          <a:p>
            <a:r>
              <a:rPr lang="en-US" sz="4800" b="1" dirty="0">
                <a:solidFill>
                  <a:srgbClr val="FF0000"/>
                </a:solidFill>
                <a:effectLst/>
                <a:latin typeface="Times New Roman" panose="02020603050405020304" pitchFamily="18" charset="0"/>
                <a:ea typeface="Calibri" panose="020F0502020204030204" pitchFamily="34" charset="0"/>
              </a:rPr>
              <a:t>* HOẠT ĐỘNG 4: </a:t>
            </a:r>
            <a:r>
              <a:rPr lang="en-US" sz="4800" b="1" dirty="0" err="1">
                <a:solidFill>
                  <a:srgbClr val="FF0000"/>
                </a:solidFill>
                <a:effectLst/>
                <a:latin typeface="Times New Roman" panose="02020603050405020304" pitchFamily="18" charset="0"/>
                <a:ea typeface="Calibri" panose="020F0502020204030204" pitchFamily="34" charset="0"/>
              </a:rPr>
              <a:t>Trưng</a:t>
            </a:r>
            <a:r>
              <a:rPr lang="en-US" sz="4800" b="1" dirty="0">
                <a:solidFill>
                  <a:srgbClr val="FF0000"/>
                </a:solidFill>
                <a:effectLst/>
                <a:latin typeface="Times New Roman" panose="02020603050405020304" pitchFamily="18" charset="0"/>
                <a:ea typeface="Calibri" panose="020F0502020204030204" pitchFamily="34" charset="0"/>
              </a:rPr>
              <a:t> </a:t>
            </a:r>
            <a:r>
              <a:rPr lang="en-US" sz="4800" b="1" dirty="0" err="1">
                <a:solidFill>
                  <a:srgbClr val="FF0000"/>
                </a:solidFill>
                <a:effectLst/>
                <a:latin typeface="Times New Roman" panose="02020603050405020304" pitchFamily="18" charset="0"/>
                <a:ea typeface="Calibri" panose="020F0502020204030204" pitchFamily="34" charset="0"/>
              </a:rPr>
              <a:t>bày</a:t>
            </a:r>
            <a:r>
              <a:rPr lang="en-US" sz="4800" b="1" dirty="0">
                <a:solidFill>
                  <a:srgbClr val="FF0000"/>
                </a:solidFill>
                <a:effectLst/>
                <a:latin typeface="Times New Roman" panose="02020603050405020304" pitchFamily="18" charset="0"/>
                <a:ea typeface="Calibri" panose="020F0502020204030204" pitchFamily="34" charset="0"/>
              </a:rPr>
              <a:t> </a:t>
            </a:r>
            <a:r>
              <a:rPr lang="en-US" sz="4800" b="1" dirty="0" err="1">
                <a:solidFill>
                  <a:srgbClr val="FF0000"/>
                </a:solidFill>
                <a:effectLst/>
                <a:latin typeface="Times New Roman" panose="02020603050405020304" pitchFamily="18" charset="0"/>
                <a:ea typeface="Calibri" panose="020F0502020204030204" pitchFamily="34" charset="0"/>
              </a:rPr>
              <a:t>sản</a:t>
            </a:r>
            <a:r>
              <a:rPr lang="en-US" sz="4800" b="1" dirty="0">
                <a:solidFill>
                  <a:srgbClr val="FF0000"/>
                </a:solidFill>
                <a:effectLst/>
                <a:latin typeface="Times New Roman" panose="02020603050405020304" pitchFamily="18" charset="0"/>
                <a:ea typeface="Calibri" panose="020F0502020204030204" pitchFamily="34" charset="0"/>
              </a:rPr>
              <a:t> </a:t>
            </a:r>
            <a:r>
              <a:rPr lang="en-US" sz="4800" b="1" dirty="0" err="1">
                <a:solidFill>
                  <a:srgbClr val="FF0000"/>
                </a:solidFill>
                <a:effectLst/>
                <a:latin typeface="Times New Roman" panose="02020603050405020304" pitchFamily="18" charset="0"/>
                <a:ea typeface="Calibri" panose="020F0502020204030204" pitchFamily="34" charset="0"/>
              </a:rPr>
              <a:t>phẩm</a:t>
            </a:r>
            <a:r>
              <a:rPr lang="en-US" sz="4800" b="1" dirty="0">
                <a:solidFill>
                  <a:srgbClr val="FF0000"/>
                </a:solidFill>
                <a:effectLst/>
                <a:latin typeface="Times New Roman" panose="02020603050405020304" pitchFamily="18" charset="0"/>
                <a:ea typeface="Calibri" panose="020F0502020204030204" pitchFamily="34" charset="0"/>
              </a:rPr>
              <a:t> </a:t>
            </a:r>
            <a:r>
              <a:rPr lang="en-US" sz="4800" b="1" dirty="0" err="1">
                <a:solidFill>
                  <a:srgbClr val="FF0000"/>
                </a:solidFill>
                <a:effectLst/>
                <a:latin typeface="Times New Roman" panose="02020603050405020304" pitchFamily="18" charset="0"/>
                <a:ea typeface="Calibri" panose="020F0502020204030204" pitchFamily="34" charset="0"/>
              </a:rPr>
              <a:t>và</a:t>
            </a:r>
            <a:r>
              <a:rPr lang="en-US" sz="4800" b="1" dirty="0">
                <a:solidFill>
                  <a:srgbClr val="FF0000"/>
                </a:solidFill>
                <a:effectLst/>
                <a:latin typeface="Times New Roman" panose="02020603050405020304" pitchFamily="18" charset="0"/>
                <a:ea typeface="Calibri" panose="020F0502020204030204" pitchFamily="34" charset="0"/>
              </a:rPr>
              <a:t> chia </a:t>
            </a:r>
            <a:r>
              <a:rPr lang="en-US" sz="4800" b="1" dirty="0" err="1">
                <a:solidFill>
                  <a:srgbClr val="FF0000"/>
                </a:solidFill>
                <a:effectLst/>
                <a:latin typeface="Times New Roman" panose="02020603050405020304" pitchFamily="18" charset="0"/>
                <a:ea typeface="Calibri" panose="020F0502020204030204" pitchFamily="34" charset="0"/>
              </a:rPr>
              <a:t>sẻ</a:t>
            </a:r>
            <a:r>
              <a:rPr lang="en-US" sz="4800" b="1" dirty="0">
                <a:solidFill>
                  <a:srgbClr val="FF0000"/>
                </a:solidFill>
                <a:effectLst/>
                <a:latin typeface="Times New Roman" panose="02020603050405020304" pitchFamily="18" charset="0"/>
                <a:ea typeface="Calibri" panose="020F0502020204030204" pitchFamily="34" charset="0"/>
              </a:rPr>
              <a:t>.</a:t>
            </a:r>
            <a:endParaRPr lang="en-US" sz="4800" dirty="0">
              <a:solidFill>
                <a:srgbClr val="FF0000"/>
              </a:solidFill>
            </a:endParaRPr>
          </a:p>
        </p:txBody>
      </p:sp>
    </p:spTree>
    <p:extLst>
      <p:ext uri="{BB962C8B-B14F-4D97-AF65-F5344CB8AC3E}">
        <p14:creationId xmlns:p14="http://schemas.microsoft.com/office/powerpoint/2010/main" val="471327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0"/>
          <p:cNvSpPr txBox="1">
            <a:spLocks noGrp="1"/>
          </p:cNvSpPr>
          <p:nvPr>
            <p:ph type="title"/>
          </p:nvPr>
        </p:nvSpPr>
        <p:spPr>
          <a:xfrm>
            <a:off x="2299465" y="438423"/>
            <a:ext cx="8242663" cy="572700"/>
          </a:xfrm>
          <a:prstGeom prst="rect">
            <a:avLst/>
          </a:prstGeom>
        </p:spPr>
        <p:txBody>
          <a:bodyPr spcFirstLastPara="1" vert="horz" wrap="square" lIns="91425" tIns="91425" rIns="91425" bIns="91425" rtlCol="0" anchor="t" anchorCtr="0">
            <a:noAutofit/>
          </a:bodyPr>
          <a:lstStyle/>
          <a:p>
            <a:r>
              <a:rPr lang="vi-VN" sz="3200" dirty="0">
                <a:solidFill>
                  <a:srgbClr val="FF0000"/>
                </a:solidFill>
                <a:latin typeface="+mj-lt"/>
              </a:rPr>
              <a:t>CỦNG CỐ</a:t>
            </a:r>
            <a:r>
              <a:rPr lang="vi-VN" sz="3200" dirty="0">
                <a:solidFill>
                  <a:srgbClr val="FF0000"/>
                </a:solidFill>
              </a:rPr>
              <a:t> - </a:t>
            </a:r>
            <a:r>
              <a:rPr lang="vi-VN" sz="3200" dirty="0">
                <a:solidFill>
                  <a:srgbClr val="FF0000"/>
                </a:solidFill>
                <a:latin typeface="+mj-lt"/>
              </a:rPr>
              <a:t>DẶN DÒ</a:t>
            </a:r>
            <a:endParaRPr sz="3200" dirty="0">
              <a:solidFill>
                <a:srgbClr val="FF0000"/>
              </a:solidFill>
              <a:latin typeface="+mj-lt"/>
            </a:endParaRPr>
          </a:p>
        </p:txBody>
      </p:sp>
      <p:sp>
        <p:nvSpPr>
          <p:cNvPr id="17" name="TextBox 16">
            <a:extLst>
              <a:ext uri="{FF2B5EF4-FFF2-40B4-BE49-F238E27FC236}">
                <a16:creationId xmlns:a16="http://schemas.microsoft.com/office/drawing/2014/main" xmlns="" id="{2970D0C4-414A-455D-B7B3-03285E07EE7D}"/>
              </a:ext>
            </a:extLst>
          </p:cNvPr>
          <p:cNvSpPr txBox="1"/>
          <p:nvPr/>
        </p:nvSpPr>
        <p:spPr>
          <a:xfrm>
            <a:off x="2777706" y="1004428"/>
            <a:ext cx="7286183" cy="5680279"/>
          </a:xfrm>
          <a:prstGeom prst="rect">
            <a:avLst/>
          </a:prstGeom>
          <a:noFill/>
          <a:ln w="28575">
            <a:solidFill>
              <a:schemeClr val="accent2">
                <a:lumMod val="75000"/>
              </a:schemeClr>
            </a:solidFill>
          </a:ln>
        </p:spPr>
        <p:txBody>
          <a:bodyPr wrap="square" rtlCol="0">
            <a:spAutoFit/>
          </a:bodyPr>
          <a:lstStyle/>
          <a:p>
            <a:endParaRPr lang="en-US" sz="1400"/>
          </a:p>
        </p:txBody>
      </p:sp>
      <p:grpSp>
        <p:nvGrpSpPr>
          <p:cNvPr id="18" name="Group 17">
            <a:extLst>
              <a:ext uri="{FF2B5EF4-FFF2-40B4-BE49-F238E27FC236}">
                <a16:creationId xmlns:a16="http://schemas.microsoft.com/office/drawing/2014/main" xmlns="" id="{8C539834-22CC-4788-BC0A-BB9D9D0923C9}"/>
              </a:ext>
            </a:extLst>
          </p:cNvPr>
          <p:cNvGrpSpPr/>
          <p:nvPr/>
        </p:nvGrpSpPr>
        <p:grpSpPr>
          <a:xfrm>
            <a:off x="2967929" y="1155110"/>
            <a:ext cx="6905736" cy="5378913"/>
            <a:chOff x="3776208" y="1175706"/>
            <a:chExt cx="4990638" cy="3757126"/>
          </a:xfrm>
        </p:grpSpPr>
        <p:grpSp>
          <p:nvGrpSpPr>
            <p:cNvPr id="19" name="Group 18">
              <a:extLst>
                <a:ext uri="{FF2B5EF4-FFF2-40B4-BE49-F238E27FC236}">
                  <a16:creationId xmlns:a16="http://schemas.microsoft.com/office/drawing/2014/main" xmlns="" id="{59FFB55A-54A8-4BD8-AE73-36780A8F092C}"/>
                </a:ext>
              </a:extLst>
            </p:cNvPr>
            <p:cNvGrpSpPr/>
            <p:nvPr/>
          </p:nvGrpSpPr>
          <p:grpSpPr>
            <a:xfrm>
              <a:off x="3776208" y="1175706"/>
              <a:ext cx="4990638" cy="3757126"/>
              <a:chOff x="3287299" y="155405"/>
              <a:chExt cx="5499190" cy="4735958"/>
            </a:xfrm>
          </p:grpSpPr>
          <p:sp>
            <p:nvSpPr>
              <p:cNvPr id="21" name="Rectangle 20">
                <a:extLst>
                  <a:ext uri="{FF2B5EF4-FFF2-40B4-BE49-F238E27FC236}">
                    <a16:creationId xmlns:a16="http://schemas.microsoft.com/office/drawing/2014/main" xmlns="" id="{59EA8EFC-E1BF-4DA2-9802-38A1B79269DF}"/>
                  </a:ext>
                </a:extLst>
              </p:cNvPr>
              <p:cNvSpPr/>
              <p:nvPr/>
            </p:nvSpPr>
            <p:spPr>
              <a:xfrm>
                <a:off x="3287299" y="155405"/>
                <a:ext cx="5499190" cy="4735958"/>
              </a:xfrm>
              <a:prstGeom prst="rect">
                <a:avLst/>
              </a:prstGeom>
              <a:solidFill>
                <a:schemeClr val="accent3">
                  <a:lumMod val="40000"/>
                  <a:lumOff val="60000"/>
                </a:scheme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pic>
            <p:nvPicPr>
              <p:cNvPr id="22" name="Picture 21">
                <a:extLst>
                  <a:ext uri="{FF2B5EF4-FFF2-40B4-BE49-F238E27FC236}">
                    <a16:creationId xmlns:a16="http://schemas.microsoft.com/office/drawing/2014/main" xmlns="" id="{54A58235-7F41-49C3-A632-89C3369242D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3445653" y="380560"/>
                <a:ext cx="2166124" cy="15062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xmlns="" id="{4CBB0ABA-CCF5-4EF5-9948-7105CEA22E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3377326" y="3014286"/>
                <a:ext cx="1148959" cy="17048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xmlns="" id="{1CEEDFE0-8FB0-48B7-A560-45C69FC82B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5699993" y="550235"/>
                <a:ext cx="1425945" cy="20990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a:extLst>
                  <a:ext uri="{FF2B5EF4-FFF2-40B4-BE49-F238E27FC236}">
                    <a16:creationId xmlns:a16="http://schemas.microsoft.com/office/drawing/2014/main" xmlns="" id="{45474192-A4FF-4154-8B28-E1988A9A99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7255284" y="731017"/>
                <a:ext cx="1419529" cy="14132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xmlns="" id="{FA557976-EDEF-4F56-8CE3-DE65AA19F71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flipH="1">
                <a:off x="3525690" y="1963773"/>
                <a:ext cx="1000595" cy="8918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xmlns="" id="{F8E3769E-8A0B-4FC9-907F-8A42B48C12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4120" y="1963773"/>
                <a:ext cx="915519" cy="865551"/>
              </a:xfrm>
              <a:prstGeom prst="rect">
                <a:avLst/>
              </a:prstGeom>
            </p:spPr>
          </p:pic>
          <p:pic>
            <p:nvPicPr>
              <p:cNvPr id="28" name="Picture 27">
                <a:extLst>
                  <a:ext uri="{FF2B5EF4-FFF2-40B4-BE49-F238E27FC236}">
                    <a16:creationId xmlns:a16="http://schemas.microsoft.com/office/drawing/2014/main" xmlns="" id="{7307142B-12BC-45C3-B778-9BA8C18DB1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77291" y="2311307"/>
                <a:ext cx="917738" cy="2447300"/>
              </a:xfrm>
              <a:prstGeom prst="rect">
                <a:avLst/>
              </a:prstGeom>
            </p:spPr>
          </p:pic>
          <p:pic>
            <p:nvPicPr>
              <p:cNvPr id="29" name="Picture 28">
                <a:extLst>
                  <a:ext uri="{FF2B5EF4-FFF2-40B4-BE49-F238E27FC236}">
                    <a16:creationId xmlns:a16="http://schemas.microsoft.com/office/drawing/2014/main" xmlns="" id="{88140361-D506-450E-B3CB-1364726E9A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0824" y="2935414"/>
                <a:ext cx="1101334" cy="1792577"/>
              </a:xfrm>
              <a:prstGeom prst="rect">
                <a:avLst/>
              </a:prstGeom>
            </p:spPr>
          </p:pic>
        </p:grpSp>
        <p:pic>
          <p:nvPicPr>
            <p:cNvPr id="20" name="Picture 19">
              <a:extLst>
                <a:ext uri="{FF2B5EF4-FFF2-40B4-BE49-F238E27FC236}">
                  <a16:creationId xmlns:a16="http://schemas.microsoft.com/office/drawing/2014/main" xmlns="" id="{1FCBC0E7-9404-4A09-B47A-74949AF5F2E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5385"/>
            <a:stretch/>
          </p:blipFill>
          <p:spPr>
            <a:xfrm>
              <a:off x="4949654" y="3376857"/>
              <a:ext cx="1572205" cy="1419303"/>
            </a:xfrm>
            <a:prstGeom prst="rect">
              <a:avLst/>
            </a:prstGeom>
          </p:spPr>
        </p:pic>
      </p:grpSp>
    </p:spTree>
    <p:extLst>
      <p:ext uri="{BB962C8B-B14F-4D97-AF65-F5344CB8AC3E}">
        <p14:creationId xmlns:p14="http://schemas.microsoft.com/office/powerpoint/2010/main" val="1016611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5" name="Picture 4">
            <a:extLst>
              <a:ext uri="{FF2B5EF4-FFF2-40B4-BE49-F238E27FC236}">
                <a16:creationId xmlns:a16="http://schemas.microsoft.com/office/drawing/2014/main" xmlns="" id="{BB20ADD5-D080-6B5E-E7F6-9F71B1BF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6DED94DE-0CC3-0D86-9EBB-32786D6AB842}"/>
              </a:ext>
            </a:extLst>
          </p:cNvPr>
          <p:cNvSpPr/>
          <p:nvPr/>
        </p:nvSpPr>
        <p:spPr>
          <a:xfrm>
            <a:off x="2144573" y="821552"/>
            <a:ext cx="8671108" cy="4247317"/>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lIns="91440" tIns="45720" rIns="91440" bIns="45720">
            <a:spAutoFit/>
          </a:bodyPr>
          <a:lstStyle/>
          <a:p>
            <a:pPr algn="ctr"/>
            <a:r>
              <a:rPr lang="vi-VN"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TIẾT HỌC CỦA CHÚNG TA ĐẾN ĐÂY LÀ HẾT</a:t>
            </a: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t>
            </a:r>
            <a:r>
              <a:rPr lang="vi-VN"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CHÚC CÁC EM CHĂM NGOAN HỌC GIỎI</a:t>
            </a:r>
          </a:p>
          <a:p>
            <a:pPr algn="ct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XIN CHÀO CÁC EM</a:t>
            </a:r>
          </a:p>
        </p:txBody>
      </p:sp>
    </p:spTree>
    <p:extLst>
      <p:ext uri="{BB962C8B-B14F-4D97-AF65-F5344CB8AC3E}">
        <p14:creationId xmlns:p14="http://schemas.microsoft.com/office/powerpoint/2010/main" val="331274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0"/>
                                  </p:stCondLst>
                                  <p:iterate type="lt">
                                    <p:tmPct val="4000"/>
                                  </p:iterate>
                                  <p:childTnLst>
                                    <p:set>
                                      <p:cBhvr override="childStyle">
                                        <p:cTn id="6" dur="500" fill="hold"/>
                                        <p:tgtEl>
                                          <p:spTgt spid="6"/>
                                        </p:tgtEl>
                                        <p:attrNameLst>
                                          <p:attrName>style.color</p:attrName>
                                        </p:attrNameLst>
                                      </p:cBhvr>
                                      <p:to>
                                        <p:clrVal>
                                          <a:schemeClr val="accent2"/>
                                        </p:clrVal>
                                      </p:to>
                                    </p:set>
                                    <p:set>
                                      <p:cBhvr>
                                        <p:cTn id="7" dur="500" fill="hold"/>
                                        <p:tgtEl>
                                          <p:spTgt spid="6"/>
                                        </p:tgtEl>
                                        <p:attrNameLst>
                                          <p:attrName>fillcolor</p:attrName>
                                        </p:attrNameLst>
                                      </p:cBhvr>
                                      <p:to>
                                        <p:clrVal>
                                          <a:schemeClr val="accent2"/>
                                        </p:clrVal>
                                      </p:to>
                                    </p:set>
                                    <p:set>
                                      <p:cBhvr>
                                        <p:cTn id="8" dur="500" fill="hold"/>
                                        <p:tgtEl>
                                          <p:spTgt spid="6"/>
                                        </p:tgtEl>
                                        <p:attrNameLst>
                                          <p:attrName>fill.type</p:attrName>
                                        </p:attrNameLst>
                                      </p:cBhvr>
                                      <p:to>
                                        <p:strVal val="solid"/>
                                      </p:to>
                                    </p:set>
                                  </p:childTnLst>
                                </p:cTn>
                              </p:par>
                              <p:par>
                                <p:cTn id="9"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6"/>
                                        </p:tgtEl>
                                        <p:attrNameLst>
                                          <p:attrName>ppt_x</p:attrName>
                                          <p:attrName>ppt_y</p:attrName>
                                        </p:attrNameLst>
                                      </p:cBhvr>
                                    </p:animMotion>
                                    <p:animRot by="1500000">
                                      <p:cBhvr>
                                        <p:cTn id="11" dur="125" fill="hold">
                                          <p:stCondLst>
                                            <p:cond delay="0"/>
                                          </p:stCondLst>
                                        </p:cTn>
                                        <p:tgtEl>
                                          <p:spTgt spid="6"/>
                                        </p:tgtEl>
                                        <p:attrNameLst>
                                          <p:attrName>r</p:attrName>
                                        </p:attrNameLst>
                                      </p:cBhvr>
                                    </p:animRot>
                                    <p:animRot by="-1500000">
                                      <p:cBhvr>
                                        <p:cTn id="12" dur="125" fill="hold">
                                          <p:stCondLst>
                                            <p:cond delay="125"/>
                                          </p:stCondLst>
                                        </p:cTn>
                                        <p:tgtEl>
                                          <p:spTgt spid="6"/>
                                        </p:tgtEl>
                                        <p:attrNameLst>
                                          <p:attrName>r</p:attrName>
                                        </p:attrNameLst>
                                      </p:cBhvr>
                                    </p:animRot>
                                    <p:animRot by="-1500000">
                                      <p:cBhvr>
                                        <p:cTn id="13" dur="125" fill="hold">
                                          <p:stCondLst>
                                            <p:cond delay="250"/>
                                          </p:stCondLst>
                                        </p:cTn>
                                        <p:tgtEl>
                                          <p:spTgt spid="6"/>
                                        </p:tgtEl>
                                        <p:attrNameLst>
                                          <p:attrName>r</p:attrName>
                                        </p:attrNameLst>
                                      </p:cBhvr>
                                    </p:animRot>
                                    <p:animRot by="1500000">
                                      <p:cBhvr>
                                        <p:cTn id="14"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0"/>
          <p:cNvSpPr txBox="1">
            <a:spLocks noGrp="1"/>
          </p:cNvSpPr>
          <p:nvPr>
            <p:ph type="title"/>
          </p:nvPr>
        </p:nvSpPr>
        <p:spPr>
          <a:xfrm>
            <a:off x="3167940" y="410596"/>
            <a:ext cx="5856115" cy="572700"/>
          </a:xfrm>
          <a:prstGeom prst="rect">
            <a:avLst/>
          </a:prstGeom>
        </p:spPr>
        <p:txBody>
          <a:bodyPr spcFirstLastPara="1" vert="horz" wrap="square" lIns="91425" tIns="91425" rIns="91425" bIns="91425" rtlCol="0" anchor="t" anchorCtr="0">
            <a:noAutofit/>
          </a:bodyPr>
          <a:lstStyle/>
          <a:p>
            <a:r>
              <a:rPr lang="en" dirty="0">
                <a:solidFill>
                  <a:schemeClr val="accent2"/>
                </a:solidFill>
                <a:latin typeface="Times New Roman" panose="02020603050405020304" pitchFamily="18" charset="0"/>
                <a:cs typeface="Times New Roman" panose="02020603050405020304" pitchFamily="18" charset="0"/>
              </a:rPr>
              <a:t>ĐỒ DÙNG HỌC TẬP</a:t>
            </a:r>
            <a:endParaRPr dirty="0">
              <a:solidFill>
                <a:schemeClr val="accent2"/>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59EA8EFC-E1BF-4DA2-9802-38A1B79269DF}"/>
              </a:ext>
            </a:extLst>
          </p:cNvPr>
          <p:cNvSpPr/>
          <p:nvPr/>
        </p:nvSpPr>
        <p:spPr>
          <a:xfrm>
            <a:off x="2648590" y="1191651"/>
            <a:ext cx="7299264" cy="5255753"/>
          </a:xfrm>
          <a:prstGeom prst="rect">
            <a:avLst/>
          </a:prstGeom>
          <a:solidFill>
            <a:schemeClr val="accent3">
              <a:lumMod val="40000"/>
              <a:lumOff val="60000"/>
            </a:scheme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pic>
        <p:nvPicPr>
          <p:cNvPr id="22" name="Picture 21">
            <a:extLst>
              <a:ext uri="{FF2B5EF4-FFF2-40B4-BE49-F238E27FC236}">
                <a16:creationId xmlns:a16="http://schemas.microsoft.com/office/drawing/2014/main" xmlns="" id="{54A58235-7F41-49C3-A632-89C3369242D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7551165" y="1866140"/>
            <a:ext cx="2133228" cy="19002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xmlns="" id="{4CBB0ABA-CCF5-4EF5-9948-7105CEA22E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2768085" y="4034767"/>
            <a:ext cx="1917656" cy="19816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xmlns="" id="{FA557976-EDEF-4F56-8CE3-DE65AA19F71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2784064" y="1837866"/>
            <a:ext cx="1885698" cy="19816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xmlns="" id="{109F9CA6-E558-4A5A-BE07-FC44DCD0CD8B}"/>
              </a:ext>
            </a:extLst>
          </p:cNvPr>
          <p:cNvPicPr>
            <a:picLocks noChangeAspect="1"/>
          </p:cNvPicPr>
          <p:nvPr/>
        </p:nvPicPr>
        <p:blipFill rotWithShape="1">
          <a:blip r:embed="rId6"/>
          <a:srcRect l="4727" t="8626" r="5886" b="8302"/>
          <a:stretch/>
        </p:blipFill>
        <p:spPr>
          <a:xfrm>
            <a:off x="7517363" y="4116161"/>
            <a:ext cx="2200832" cy="1900268"/>
          </a:xfrm>
          <a:prstGeom prst="rect">
            <a:avLst/>
          </a:prstGeom>
        </p:spPr>
      </p:pic>
      <p:pic>
        <p:nvPicPr>
          <p:cNvPr id="2" name="Picture 1" descr="A picture containing text, cartoon, graphic design, flyer&#10;&#10;Description automatically generated">
            <a:extLst>
              <a:ext uri="{FF2B5EF4-FFF2-40B4-BE49-F238E27FC236}">
                <a16:creationId xmlns:a16="http://schemas.microsoft.com/office/drawing/2014/main" xmlns="" id="{1B99E512-39C2-A0BF-480B-60ABE1D29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2835" y="1837866"/>
            <a:ext cx="2748549" cy="4178562"/>
          </a:xfrm>
          <a:prstGeom prst="rect">
            <a:avLst/>
          </a:prstGeom>
        </p:spPr>
      </p:pic>
    </p:spTree>
    <p:extLst>
      <p:ext uri="{BB962C8B-B14F-4D97-AF65-F5344CB8AC3E}">
        <p14:creationId xmlns:p14="http://schemas.microsoft.com/office/powerpoint/2010/main" val="4019578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Google Shape;292;p40">
            <a:extLst>
              <a:ext uri="{FF2B5EF4-FFF2-40B4-BE49-F238E27FC236}">
                <a16:creationId xmlns:a16="http://schemas.microsoft.com/office/drawing/2014/main" xmlns="" id="{AB9B5E81-6516-4236-BE63-8F2D2EDE71E0}"/>
              </a:ext>
            </a:extLst>
          </p:cNvPr>
          <p:cNvSpPr txBox="1">
            <a:spLocks noGrp="1"/>
          </p:cNvSpPr>
          <p:nvPr>
            <p:ph type="title"/>
          </p:nvPr>
        </p:nvSpPr>
        <p:spPr>
          <a:xfrm>
            <a:off x="1908483" y="2676824"/>
            <a:ext cx="8667501" cy="572700"/>
          </a:xfrm>
          <a:prstGeom prst="rect">
            <a:avLst/>
          </a:prstGeom>
        </p:spPr>
        <p:txBody>
          <a:bodyPr spcFirstLastPara="1" vert="horz" wrap="square" lIns="91425" tIns="91425" rIns="91425" bIns="91425" rtlCol="0" anchor="t" anchorCtr="0">
            <a:noAutofit/>
          </a:bodyPr>
          <a:lstStyle/>
          <a:p>
            <a:r>
              <a:rPr lang="en" sz="9600" dirty="0">
                <a:solidFill>
                  <a:schemeClr val="accent2">
                    <a:lumMod val="75000"/>
                  </a:schemeClr>
                </a:solidFill>
                <a:latin typeface="Times New Roman" panose="02020603050405020304" pitchFamily="18" charset="0"/>
                <a:cs typeface="Times New Roman" panose="02020603050405020304" pitchFamily="18" charset="0"/>
              </a:rPr>
              <a:t>I. KHÁM PHÁ</a:t>
            </a:r>
            <a:endParaRPr sz="9600"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6908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2B4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2114539373404439957">
            <a:hlinkClick r:id="" action="ppaction://media"/>
            <a:extLst>
              <a:ext uri="{FF2B5EF4-FFF2-40B4-BE49-F238E27FC236}">
                <a16:creationId xmlns:a16="http://schemas.microsoft.com/office/drawing/2014/main" xmlns="" id="{833BB0A4-8072-4766-A38E-6661A04FFE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9334" y="643467"/>
            <a:ext cx="8773331" cy="5571066"/>
          </a:xfrm>
          <a:prstGeom prst="rect">
            <a:avLst/>
          </a:prstGeom>
        </p:spPr>
      </p:pic>
    </p:spTree>
    <p:extLst>
      <p:ext uri="{BB962C8B-B14F-4D97-AF65-F5344CB8AC3E}">
        <p14:creationId xmlns:p14="http://schemas.microsoft.com/office/powerpoint/2010/main" val="391801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064B962A-1804-E50F-D3EC-8078CD198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grpSp>
        <p:nvGrpSpPr>
          <p:cNvPr id="2" name="Group 1">
            <a:extLst>
              <a:ext uri="{FF2B5EF4-FFF2-40B4-BE49-F238E27FC236}">
                <a16:creationId xmlns:a16="http://schemas.microsoft.com/office/drawing/2014/main" xmlns="" id="{507EC52F-F63E-A409-54FC-698C674ECC99}"/>
              </a:ext>
            </a:extLst>
          </p:cNvPr>
          <p:cNvGrpSpPr/>
          <p:nvPr/>
        </p:nvGrpSpPr>
        <p:grpSpPr>
          <a:xfrm>
            <a:off x="586426" y="147718"/>
            <a:ext cx="10784307" cy="6574817"/>
            <a:chOff x="586426" y="147718"/>
            <a:chExt cx="10784307" cy="6574817"/>
          </a:xfrm>
        </p:grpSpPr>
        <p:sp>
          <p:nvSpPr>
            <p:cNvPr id="13" name="TextBox 12">
              <a:extLst>
                <a:ext uri="{FF2B5EF4-FFF2-40B4-BE49-F238E27FC236}">
                  <a16:creationId xmlns:a16="http://schemas.microsoft.com/office/drawing/2014/main" xmlns="" id="{102E9363-DD0C-F529-8F44-2181D481A19B}"/>
                </a:ext>
              </a:extLst>
            </p:cNvPr>
            <p:cNvSpPr txBox="1"/>
            <p:nvPr/>
          </p:nvSpPr>
          <p:spPr>
            <a:xfrm>
              <a:off x="821266" y="929411"/>
              <a:ext cx="10549467" cy="5793124"/>
            </a:xfrm>
            <a:prstGeom prst="rect">
              <a:avLst/>
            </a:prstGeom>
            <a:noFill/>
          </p:spPr>
          <p:txBody>
            <a:bodyPr wrap="square">
              <a:spAutoFit/>
            </a:bodyPr>
            <a:lstStyle/>
            <a:p>
              <a:pPr marL="0" marR="0" algn="just">
                <a:lnSpc>
                  <a:spcPct val="107000"/>
                </a:lnSpc>
                <a:spcBef>
                  <a:spcPts val="0"/>
                </a:spcBef>
                <a:spcAft>
                  <a:spcPts val="0"/>
                </a:spcAft>
              </a:pP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Có những hình ảnh nào có trong đoạn phim?</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lgn="just">
                <a:lnSpc>
                  <a:spcPct val="107000"/>
                </a:lnSpc>
                <a:spcBef>
                  <a:spcPts val="0"/>
                </a:spcBef>
                <a:spcAft>
                  <a:spcPts val="0"/>
                </a:spcAft>
              </a:pP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+Ngoài cảnh vật còn có hình ảnh gì khác?</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+Kể tên một số cảnh đẹp mà em biết?</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478E447A-3375-2A61-BBBB-CDAA0509BCA2}"/>
                </a:ext>
              </a:extLst>
            </p:cNvPr>
            <p:cNvSpPr/>
            <p:nvPr/>
          </p:nvSpPr>
          <p:spPr>
            <a:xfrm>
              <a:off x="586426" y="147718"/>
              <a:ext cx="5548314" cy="769441"/>
            </a:xfrm>
            <a:prstGeom prst="rect">
              <a:avLst/>
            </a:prstGeom>
            <a:noFill/>
          </p:spPr>
          <p:txBody>
            <a:bodyPr wrap="none" lIns="91440" tIns="45720" rIns="91440" bIns="45720">
              <a:spAutoFit/>
            </a:bodyPr>
            <a:lstStyle/>
            <a:p>
              <a:pPr algn="ctr"/>
              <a:r>
                <a:rPr lang="en" sz="4400" dirty="0">
                  <a:solidFill>
                    <a:srgbClr val="FF0000"/>
                  </a:solidFill>
                  <a:latin typeface="Times New Roman" panose="02020603050405020304" pitchFamily="18" charset="0"/>
                  <a:cs typeface="Times New Roman" panose="02020603050405020304" pitchFamily="18" charset="0"/>
                </a:rPr>
                <a:t>I. </a:t>
              </a:r>
              <a:r>
                <a:rPr lang="vi-VN" sz="4400" b="1" dirty="0">
                  <a:ln w="0"/>
                  <a:solidFill>
                    <a:srgbClr val="FF0000"/>
                  </a:solidFill>
                  <a:effectLst>
                    <a:outerShdw blurRad="38100" dist="25400" dir="5400000" algn="ctr" rotWithShape="0">
                      <a:srgbClr val="6E747A">
                        <a:alpha val="43000"/>
                      </a:srgbClr>
                    </a:outerShdw>
                  </a:effectLst>
                </a:rPr>
                <a:t>Quan sát nhận xét</a:t>
              </a:r>
              <a:endParaRPr lang="en-US" sz="4400" b="1" cap="none" spc="0" dirty="0">
                <a:ln w="0"/>
                <a:solidFill>
                  <a:srgbClr val="FF0000"/>
                </a:solidFill>
                <a:effectLst>
                  <a:outerShdw blurRad="38100" dist="25400" dir="5400000" algn="ctr" rotWithShape="0">
                    <a:srgbClr val="6E747A">
                      <a:alpha val="43000"/>
                    </a:srgbClr>
                  </a:outerShdw>
                </a:effectLst>
              </a:endParaRPr>
            </a:p>
          </p:txBody>
        </p:sp>
      </p:grpSp>
    </p:spTree>
    <p:extLst>
      <p:ext uri="{BB962C8B-B14F-4D97-AF65-F5344CB8AC3E}">
        <p14:creationId xmlns:p14="http://schemas.microsoft.com/office/powerpoint/2010/main" val="3365306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ree, sky, outdoor, building&#10;&#10;Description automatically generated">
            <a:extLst>
              <a:ext uri="{FF2B5EF4-FFF2-40B4-BE49-F238E27FC236}">
                <a16:creationId xmlns:a16="http://schemas.microsoft.com/office/drawing/2014/main" xmlns="" id="{72AF17C5-F4CD-4C1C-A4D3-EEC42AFD18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5006" y="2545728"/>
            <a:ext cx="3808187" cy="2220565"/>
          </a:xfrm>
          <a:prstGeom prst="rect">
            <a:avLst/>
          </a:prstGeom>
        </p:spPr>
      </p:pic>
      <p:pic>
        <p:nvPicPr>
          <p:cNvPr id="22" name="Picture 21" descr="A picture containing tree, outdoor, water, building&#10;&#10;Description automatically generated">
            <a:extLst>
              <a:ext uri="{FF2B5EF4-FFF2-40B4-BE49-F238E27FC236}">
                <a16:creationId xmlns:a16="http://schemas.microsoft.com/office/drawing/2014/main" xmlns="" id="{AD80B60F-3123-45FC-8DB5-79F82CF33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263" y="4827610"/>
            <a:ext cx="3773489" cy="1875885"/>
          </a:xfrm>
          <a:prstGeom prst="rect">
            <a:avLst/>
          </a:prstGeom>
        </p:spPr>
      </p:pic>
      <p:pic>
        <p:nvPicPr>
          <p:cNvPr id="24" name="Picture 23" descr="A picture containing water, mountain, nature, outdoor&#10;&#10;Description automatically generated">
            <a:extLst>
              <a:ext uri="{FF2B5EF4-FFF2-40B4-BE49-F238E27FC236}">
                <a16:creationId xmlns:a16="http://schemas.microsoft.com/office/drawing/2014/main" xmlns="" id="{CDE1C43A-4F0A-41E2-A9F4-16E74EB4E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382" y="2507718"/>
            <a:ext cx="3319686" cy="2249488"/>
          </a:xfrm>
          <a:prstGeom prst="rect">
            <a:avLst/>
          </a:prstGeom>
        </p:spPr>
      </p:pic>
      <p:pic>
        <p:nvPicPr>
          <p:cNvPr id="5" name="Picture 4" descr="A picture containing text, grass, outdoor, parrot&#10;&#10;Description automatically generated">
            <a:extLst>
              <a:ext uri="{FF2B5EF4-FFF2-40B4-BE49-F238E27FC236}">
                <a16:creationId xmlns:a16="http://schemas.microsoft.com/office/drawing/2014/main" xmlns="" id="{300D6E24-8727-428D-BA23-C37DC49CE7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3265" y="2490785"/>
            <a:ext cx="3773488" cy="2249488"/>
          </a:xfrm>
          <a:prstGeom prst="rect">
            <a:avLst/>
          </a:prstGeom>
        </p:spPr>
      </p:pic>
      <p:pic>
        <p:nvPicPr>
          <p:cNvPr id="3" name="Picture 2" descr="A picture containing sky, outdoor, building, place of worship&#10;&#10;Description automatically generated">
            <a:extLst>
              <a:ext uri="{FF2B5EF4-FFF2-40B4-BE49-F238E27FC236}">
                <a16:creationId xmlns:a16="http://schemas.microsoft.com/office/drawing/2014/main" xmlns="" id="{30A5F78C-B77E-46D3-9B46-ED8240CDFA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248" y="4899550"/>
            <a:ext cx="3319686" cy="1738313"/>
          </a:xfrm>
          <a:prstGeom prst="rect">
            <a:avLst/>
          </a:prstGeom>
        </p:spPr>
      </p:pic>
      <p:pic>
        <p:nvPicPr>
          <p:cNvPr id="7" name="Picture 6" descr="A group of people working in a field&#10;&#10;Description automatically generated with medium confidence">
            <a:extLst>
              <a:ext uri="{FF2B5EF4-FFF2-40B4-BE49-F238E27FC236}">
                <a16:creationId xmlns:a16="http://schemas.microsoft.com/office/drawing/2014/main" xmlns="" id="{4B2BED93-7069-4434-9F83-7340D5B7E7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5005" y="4899551"/>
            <a:ext cx="3808187" cy="1794754"/>
          </a:xfrm>
          <a:prstGeom prst="rect">
            <a:avLst/>
          </a:prstGeom>
        </p:spPr>
      </p:pic>
      <p:pic>
        <p:nvPicPr>
          <p:cNvPr id="2" name="Picture 1" descr="A picture containing tree, outdoor, sky, building&#10;&#10;Description automatically generated">
            <a:extLst>
              <a:ext uri="{FF2B5EF4-FFF2-40B4-BE49-F238E27FC236}">
                <a16:creationId xmlns:a16="http://schemas.microsoft.com/office/drawing/2014/main" xmlns="" id="{D9954928-7991-F016-3992-1C56A2BD4826}"/>
              </a:ext>
            </a:extLst>
          </p:cNvPr>
          <p:cNvPicPr>
            <a:picLocks noChangeAspect="1"/>
          </p:cNvPicPr>
          <p:nvPr/>
        </p:nvPicPr>
        <p:blipFill rotWithShape="1">
          <a:blip r:embed="rId9">
            <a:extLst>
              <a:ext uri="{28A0092B-C50C-407E-A947-70E740481C1C}">
                <a14:useLocalDpi xmlns:a14="http://schemas.microsoft.com/office/drawing/2010/main" val="0"/>
              </a:ext>
            </a:extLst>
          </a:blip>
          <a:srcRect r="15429" b="3581"/>
          <a:stretch/>
        </p:blipFill>
        <p:spPr>
          <a:xfrm>
            <a:off x="7933263" y="237544"/>
            <a:ext cx="3773488" cy="2165904"/>
          </a:xfrm>
          <a:prstGeom prst="rect">
            <a:avLst/>
          </a:prstGeom>
        </p:spPr>
      </p:pic>
      <p:sp>
        <p:nvSpPr>
          <p:cNvPr id="6" name="TextBox 5">
            <a:extLst>
              <a:ext uri="{FF2B5EF4-FFF2-40B4-BE49-F238E27FC236}">
                <a16:creationId xmlns:a16="http://schemas.microsoft.com/office/drawing/2014/main" xmlns="" id="{540E3B0C-776A-D5E9-B073-0A0643C28E48}"/>
              </a:ext>
            </a:extLst>
          </p:cNvPr>
          <p:cNvSpPr txBox="1"/>
          <p:nvPr/>
        </p:nvSpPr>
        <p:spPr>
          <a:xfrm>
            <a:off x="355595" y="237544"/>
            <a:ext cx="7746997" cy="2062103"/>
          </a:xfrm>
          <a:prstGeom prst="rect">
            <a:avLst/>
          </a:prstGeom>
          <a:noFill/>
        </p:spPr>
        <p:txBody>
          <a:bodyPr wrap="square">
            <a:spAutoFit/>
          </a:bodyPr>
          <a:lstStyle/>
          <a:p>
            <a:r>
              <a:rPr lang="vi-VN" sz="3200" b="1" dirty="0">
                <a:effectLst/>
                <a:latin typeface="Times New Roman" panose="02020603050405020304" pitchFamily="18" charset="0"/>
                <a:ea typeface="Calibri" panose="020F0502020204030204" pitchFamily="34" charset="0"/>
              </a:rPr>
              <a:t>Tranh phong cảnh mô tả vẻ đẹp của thiên nhiên với trời, mây, núi non, sông suối, biển, cây cối, ruộng đồng, nhà cửa. Trong tranh có thể có người hoặc không.</a:t>
            </a:r>
            <a:endParaRPr lang="en-US" sz="3200" b="1" dirty="0"/>
          </a:p>
        </p:txBody>
      </p:sp>
    </p:spTree>
    <p:extLst>
      <p:ext uri="{BB962C8B-B14F-4D97-AF65-F5344CB8AC3E}">
        <p14:creationId xmlns:p14="http://schemas.microsoft.com/office/powerpoint/2010/main" val="3062410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xmlns="" id="{E1750109-3B91-4506-B997-0CD8E35A14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76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E72D8D1B-59F6-4FF3-8547-9BBB6129F2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Graphical user interface, application&#10;&#10;Description automatically generated">
            <a:extLst>
              <a:ext uri="{FF2B5EF4-FFF2-40B4-BE49-F238E27FC236}">
                <a16:creationId xmlns:a16="http://schemas.microsoft.com/office/drawing/2014/main" xmlns="" id="{B9DDAC73-9E3F-4407-B426-71D64159C3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44" t="30466" r="17552"/>
          <a:stretch/>
        </p:blipFill>
        <p:spPr>
          <a:xfrm>
            <a:off x="700048" y="643467"/>
            <a:ext cx="2967145" cy="2475653"/>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37" name="Rectangle 36">
            <a:extLst>
              <a:ext uri="{FF2B5EF4-FFF2-40B4-BE49-F238E27FC236}">
                <a16:creationId xmlns:a16="http://schemas.microsoft.com/office/drawing/2014/main" xmlns="" id="{14044C96-7CFD-44DB-A579-D77B0D37C6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text&#10;&#10;Description automatically generated">
            <a:extLst>
              <a:ext uri="{FF2B5EF4-FFF2-40B4-BE49-F238E27FC236}">
                <a16:creationId xmlns:a16="http://schemas.microsoft.com/office/drawing/2014/main" xmlns="" id="{FF048BFF-9EA3-4199-96BB-003D4B0CF0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91" t="15444" r="5627" b="-340"/>
          <a:stretch/>
        </p:blipFill>
        <p:spPr>
          <a:xfrm>
            <a:off x="8337140" y="650497"/>
            <a:ext cx="3205658" cy="2468623"/>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39" name="Rectangle 38">
            <a:extLst>
              <a:ext uri="{FF2B5EF4-FFF2-40B4-BE49-F238E27FC236}">
                <a16:creationId xmlns:a16="http://schemas.microsoft.com/office/drawing/2014/main" xmlns="" id="{8FC8C21F-9484-4A71-ABFA-6C10682FA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Diagram&#10;&#10;Description automatically generated">
            <a:extLst>
              <a:ext uri="{FF2B5EF4-FFF2-40B4-BE49-F238E27FC236}">
                <a16:creationId xmlns:a16="http://schemas.microsoft.com/office/drawing/2014/main" xmlns="" id="{F35ECE4D-F9FE-447A-8E5F-FC684BC2F5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86" t="12914" r="14051" b="5884"/>
          <a:stretch/>
        </p:blipFill>
        <p:spPr>
          <a:xfrm>
            <a:off x="622549" y="3819656"/>
            <a:ext cx="3104943" cy="23287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1" name="Rectangle 40">
            <a:extLst>
              <a:ext uri="{FF2B5EF4-FFF2-40B4-BE49-F238E27FC236}">
                <a16:creationId xmlns:a16="http://schemas.microsoft.com/office/drawing/2014/main" xmlns="" id="{2C444748-5A8D-4B53-89FE-42B455DFA2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alendar&#10;&#10;Description automatically generated">
            <a:extLst>
              <a:ext uri="{FF2B5EF4-FFF2-40B4-BE49-F238E27FC236}">
                <a16:creationId xmlns:a16="http://schemas.microsoft.com/office/drawing/2014/main" xmlns="" id="{7D37FCD2-E37A-4B08-8E0B-4783A6FF19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000" t="14885" r="11879" b="22387"/>
          <a:stretch/>
        </p:blipFill>
        <p:spPr>
          <a:xfrm rot="5400000">
            <a:off x="3825939" y="1809578"/>
            <a:ext cx="4364376" cy="32529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3" name="Rectangle 42">
            <a:extLst>
              <a:ext uri="{FF2B5EF4-FFF2-40B4-BE49-F238E27FC236}">
                <a16:creationId xmlns:a16="http://schemas.microsoft.com/office/drawing/2014/main" xmlns="" id="{F4FFA271-A10A-4AC3-8F06-E3313A197A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calendar&#10;&#10;Description automatically generated">
            <a:extLst>
              <a:ext uri="{FF2B5EF4-FFF2-40B4-BE49-F238E27FC236}">
                <a16:creationId xmlns:a16="http://schemas.microsoft.com/office/drawing/2014/main" xmlns="" id="{1315A793-2F35-43D6-9CC5-A767C4CA44B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87" t="14653" r="11149" b="5230"/>
          <a:stretch/>
        </p:blipFill>
        <p:spPr>
          <a:xfrm>
            <a:off x="8313518" y="3767686"/>
            <a:ext cx="3252903" cy="24396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descr="A close up of a sign&#10;&#10;Description automatically generated">
            <a:extLst>
              <a:ext uri="{FF2B5EF4-FFF2-40B4-BE49-F238E27FC236}">
                <a16:creationId xmlns:a16="http://schemas.microsoft.com/office/drawing/2014/main" xmlns="" id="{52988C7F-EEF8-44F1-8024-A1F1710CA85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p:blipFill>
        <p:spPr>
          <a:xfrm>
            <a:off x="246720" y="129136"/>
            <a:ext cx="1062125" cy="365317"/>
          </a:xfrm>
          <a:prstGeom prst="rect">
            <a:avLst/>
          </a:prstGeom>
        </p:spPr>
      </p:pic>
    </p:spTree>
    <p:extLst>
      <p:ext uri="{BB962C8B-B14F-4D97-AF65-F5344CB8AC3E}">
        <p14:creationId xmlns:p14="http://schemas.microsoft.com/office/powerpoint/2010/main" val="1730124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8">
            <a:extLst>
              <a:ext uri="{FF2B5EF4-FFF2-40B4-BE49-F238E27FC236}">
                <a16:creationId xmlns:a16="http://schemas.microsoft.com/office/drawing/2014/main" xmlns="" id="{57C330FE-302A-4C39-91E2-DDFA07161D5C}"/>
              </a:ext>
            </a:extLst>
          </p:cNvPr>
          <p:cNvSpPr txBox="1">
            <a:spLocks noChangeArrowheads="1"/>
          </p:cNvSpPr>
          <p:nvPr/>
        </p:nvSpPr>
        <p:spPr bwMode="auto">
          <a:xfrm>
            <a:off x="430294" y="6187171"/>
            <a:ext cx="11990614" cy="523220"/>
          </a:xfrm>
          <a:prstGeom prst="rect">
            <a:avLst/>
          </a:prstGeom>
          <a:noFill/>
          <a:ln w="9525">
            <a:noFill/>
            <a:miter lim="800000"/>
            <a:headEnd/>
            <a:tailEnd/>
          </a:ln>
        </p:spPr>
        <p:txBody>
          <a:bodyPr wrap="square">
            <a:spAutoFit/>
          </a:bodyPr>
          <a:lstStyle/>
          <a:p>
            <a:r>
              <a:rPr lang="en-US" sz="2800" b="1" dirty="0" err="1">
                <a:latin typeface="Times New Roman" pitchFamily="18" charset="0"/>
              </a:rPr>
              <a:t>Em</a:t>
            </a:r>
            <a:r>
              <a:rPr lang="en-US" sz="2800" b="1" dirty="0">
                <a:latin typeface="Times New Roman" pitchFamily="18" charset="0"/>
              </a:rPr>
              <a:t> </a:t>
            </a:r>
            <a:r>
              <a:rPr lang="en-US" sz="2800" b="1" dirty="0" err="1">
                <a:latin typeface="Times New Roman" pitchFamily="18" charset="0"/>
              </a:rPr>
              <a:t>hãy</a:t>
            </a:r>
            <a:r>
              <a:rPr lang="en-US" sz="2800" b="1" dirty="0">
                <a:latin typeface="Times New Roman" pitchFamily="18" charset="0"/>
              </a:rPr>
              <a:t> </a:t>
            </a:r>
            <a:r>
              <a:rPr lang="en-US" sz="2800" b="1" dirty="0" err="1">
                <a:latin typeface="Times New Roman" pitchFamily="18" charset="0"/>
              </a:rPr>
              <a:t>nêu</a:t>
            </a:r>
            <a:r>
              <a:rPr lang="en-US" sz="2800" b="1" dirty="0">
                <a:latin typeface="Times New Roman" pitchFamily="18" charset="0"/>
              </a:rPr>
              <a:t> </a:t>
            </a:r>
            <a:r>
              <a:rPr lang="en-US" sz="2800" b="1" dirty="0" err="1">
                <a:latin typeface="Times New Roman" pitchFamily="18" charset="0"/>
              </a:rPr>
              <a:t>sự</a:t>
            </a:r>
            <a:r>
              <a:rPr lang="en-US" sz="2800" b="1" dirty="0">
                <a:latin typeface="Times New Roman" pitchFamily="18" charset="0"/>
              </a:rPr>
              <a:t> </a:t>
            </a:r>
            <a:r>
              <a:rPr lang="en-US" sz="2800" b="1" dirty="0" err="1">
                <a:latin typeface="Times New Roman" pitchFamily="18" charset="0"/>
              </a:rPr>
              <a:t>khác</a:t>
            </a:r>
            <a:r>
              <a:rPr lang="en-US" sz="2800" b="1" dirty="0">
                <a:latin typeface="Times New Roman" pitchFamily="18" charset="0"/>
              </a:rPr>
              <a:t> </a:t>
            </a:r>
            <a:r>
              <a:rPr lang="en-US" sz="2800" b="1" dirty="0" err="1">
                <a:latin typeface="Times New Roman" pitchFamily="18" charset="0"/>
              </a:rPr>
              <a:t>nhau</a:t>
            </a:r>
            <a:r>
              <a:rPr lang="en-US" sz="2800" b="1" dirty="0">
                <a:latin typeface="Times New Roman" pitchFamily="18" charset="0"/>
              </a:rPr>
              <a:t> </a:t>
            </a:r>
            <a:r>
              <a:rPr lang="en-US" sz="2800" b="1" dirty="0" err="1">
                <a:latin typeface="Times New Roman" pitchFamily="18" charset="0"/>
              </a:rPr>
              <a:t>giữa</a:t>
            </a:r>
            <a:r>
              <a:rPr lang="en-US" sz="2800" b="1" dirty="0">
                <a:latin typeface="Times New Roman" pitchFamily="18" charset="0"/>
              </a:rPr>
              <a:t> </a:t>
            </a:r>
            <a:r>
              <a:rPr lang="en-US" sz="2800" b="1" dirty="0" err="1">
                <a:latin typeface="Times New Roman" pitchFamily="18" charset="0"/>
              </a:rPr>
              <a:t>phong</a:t>
            </a:r>
            <a:r>
              <a:rPr lang="en-US" sz="2800" b="1" dirty="0">
                <a:latin typeface="Times New Roman" pitchFamily="18" charset="0"/>
              </a:rPr>
              <a:t> </a:t>
            </a:r>
            <a:r>
              <a:rPr lang="en-US" sz="2800" b="1" dirty="0" err="1">
                <a:latin typeface="Times New Roman" pitchFamily="18" charset="0"/>
              </a:rPr>
              <a:t>cảnh</a:t>
            </a:r>
            <a:r>
              <a:rPr lang="en-US" sz="2800" b="1" dirty="0">
                <a:latin typeface="Times New Roman" pitchFamily="18" charset="0"/>
              </a:rPr>
              <a:t> </a:t>
            </a:r>
            <a:r>
              <a:rPr lang="en-US" sz="2800" b="1" dirty="0" err="1">
                <a:latin typeface="Times New Roman" pitchFamily="18" charset="0"/>
              </a:rPr>
              <a:t>trong</a:t>
            </a:r>
            <a:r>
              <a:rPr lang="en-US" sz="2800" b="1" dirty="0">
                <a:latin typeface="Times New Roman" pitchFamily="18" charset="0"/>
              </a:rPr>
              <a:t> </a:t>
            </a:r>
            <a:r>
              <a:rPr lang="en-US" sz="2800" b="1" dirty="0" err="1">
                <a:latin typeface="Times New Roman" pitchFamily="18" charset="0"/>
              </a:rPr>
              <a:t>tự</a:t>
            </a:r>
            <a:r>
              <a:rPr lang="en-US" sz="2800" b="1" dirty="0">
                <a:latin typeface="Times New Roman" pitchFamily="18" charset="0"/>
              </a:rPr>
              <a:t> </a:t>
            </a:r>
            <a:r>
              <a:rPr lang="en-US" sz="2800" b="1" dirty="0" err="1">
                <a:latin typeface="Times New Roman" pitchFamily="18" charset="0"/>
              </a:rPr>
              <a:t>nhiên</a:t>
            </a:r>
            <a:r>
              <a:rPr lang="en-US" sz="2800" b="1" dirty="0">
                <a:latin typeface="Times New Roman" pitchFamily="18" charset="0"/>
              </a:rPr>
              <a:t> </a:t>
            </a:r>
            <a:r>
              <a:rPr lang="en-US" sz="2800" b="1" dirty="0" err="1">
                <a:latin typeface="Times New Roman" pitchFamily="18" charset="0"/>
              </a:rPr>
              <a:t>và</a:t>
            </a:r>
            <a:r>
              <a:rPr lang="en-US" sz="2800" b="1" dirty="0">
                <a:latin typeface="Times New Roman" pitchFamily="18" charset="0"/>
              </a:rPr>
              <a:t> </a:t>
            </a:r>
            <a:r>
              <a:rPr lang="en-US" sz="2800" b="1" dirty="0" err="1">
                <a:latin typeface="Times New Roman" pitchFamily="18" charset="0"/>
              </a:rPr>
              <a:t>trong</a:t>
            </a:r>
            <a:r>
              <a:rPr lang="en-US" sz="2800" b="1" dirty="0">
                <a:latin typeface="Times New Roman" pitchFamily="18" charset="0"/>
              </a:rPr>
              <a:t> </a:t>
            </a:r>
            <a:r>
              <a:rPr lang="en-US" sz="2800" b="1" dirty="0" err="1">
                <a:latin typeface="Times New Roman" pitchFamily="18" charset="0"/>
              </a:rPr>
              <a:t>tranh</a:t>
            </a:r>
            <a:r>
              <a:rPr lang="en-US" sz="2800" b="1" dirty="0">
                <a:latin typeface="Times New Roman" pitchFamily="18" charset="0"/>
              </a:rPr>
              <a:t> ?</a:t>
            </a:r>
          </a:p>
        </p:txBody>
      </p:sp>
      <p:pic>
        <p:nvPicPr>
          <p:cNvPr id="7" name="Picture 6" descr="A picture containing calendar&#10;&#10;Description automatically generated">
            <a:extLst>
              <a:ext uri="{FF2B5EF4-FFF2-40B4-BE49-F238E27FC236}">
                <a16:creationId xmlns:a16="http://schemas.microsoft.com/office/drawing/2014/main" xmlns="" id="{7D37FCD2-E37A-4B08-8E0B-4783A6FF19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00" t="14885" r="11879" b="22387"/>
          <a:stretch/>
        </p:blipFill>
        <p:spPr>
          <a:xfrm rot="5400000">
            <a:off x="6939897" y="983715"/>
            <a:ext cx="5677015" cy="4319189"/>
          </a:xfrm>
          <a:prstGeom prst="rect">
            <a:avLst/>
          </a:prstGeom>
        </p:spPr>
      </p:pic>
      <p:pic>
        <p:nvPicPr>
          <p:cNvPr id="9" name="Picture 8" descr="A picture containing tree, outdoor, sky, building&#10;&#10;Description automatically generated">
            <a:extLst>
              <a:ext uri="{FF2B5EF4-FFF2-40B4-BE49-F238E27FC236}">
                <a16:creationId xmlns:a16="http://schemas.microsoft.com/office/drawing/2014/main" xmlns="" id="{358EA2B3-D0C6-46AA-A448-1D3051CAF690}"/>
              </a:ext>
            </a:extLst>
          </p:cNvPr>
          <p:cNvPicPr>
            <a:picLocks noChangeAspect="1"/>
          </p:cNvPicPr>
          <p:nvPr/>
        </p:nvPicPr>
        <p:blipFill rotWithShape="1">
          <a:blip r:embed="rId4">
            <a:extLst>
              <a:ext uri="{28A0092B-C50C-407E-A947-70E740481C1C}">
                <a14:useLocalDpi xmlns:a14="http://schemas.microsoft.com/office/drawing/2010/main" val="0"/>
              </a:ext>
            </a:extLst>
          </a:blip>
          <a:srcRect r="15429" b="3581"/>
          <a:stretch/>
        </p:blipFill>
        <p:spPr>
          <a:xfrm>
            <a:off x="254000" y="304801"/>
            <a:ext cx="6940165" cy="5677016"/>
          </a:xfrm>
          <a:prstGeom prst="rect">
            <a:avLst/>
          </a:prstGeom>
        </p:spPr>
      </p:pic>
    </p:spTree>
    <p:extLst>
      <p:ext uri="{BB962C8B-B14F-4D97-AF65-F5344CB8AC3E}">
        <p14:creationId xmlns:p14="http://schemas.microsoft.com/office/powerpoint/2010/main" val="50096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TotalTime>
  <Words>610</Words>
  <Application>Microsoft Office PowerPoint</Application>
  <PresentationFormat>Custom</PresentationFormat>
  <Paragraphs>71</Paragraphs>
  <Slides>26</Slides>
  <Notes>11</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ĐỒ DÙNG HỌC TẬP</vt:lpstr>
      <vt:lpstr>I. KHÁM PHÁ</vt:lpstr>
      <vt:lpstr>PowerPoint Presentation</vt:lpstr>
      <vt:lpstr>PowerPoint Presentation</vt:lpstr>
      <vt:lpstr>PowerPoint Presentation</vt:lpstr>
      <vt:lpstr>PowerPoint Presentation</vt:lpstr>
      <vt:lpstr>PowerPoint Presentation</vt:lpstr>
      <vt:lpstr>II. CÁCH VẼ</vt:lpstr>
      <vt:lpstr>PowerPoint Presentation</vt:lpstr>
      <vt:lpstr>PowerPoint Presentation</vt:lpstr>
      <vt:lpstr>PowerPoint Presentation</vt:lpstr>
      <vt:lpstr> TÓM TẮT CÁCH VẼ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 DẶN DÒ</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Hien, Nguyen Thi Hong</dc:creator>
  <cp:lastModifiedBy>PC-01</cp:lastModifiedBy>
  <cp:revision>30</cp:revision>
  <dcterms:created xsi:type="dcterms:W3CDTF">2021-10-25T08:19:59Z</dcterms:created>
  <dcterms:modified xsi:type="dcterms:W3CDTF">2023-09-09T01:45:51Z</dcterms:modified>
</cp:coreProperties>
</file>