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6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49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6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1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1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1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6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0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5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0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C900F-B54D-4D11-9A0D-58DFC44C81C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2CABB-705F-4787-9428-E0D36D3F9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1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70" y="83128"/>
            <a:ext cx="8677275" cy="178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70" y="2115416"/>
            <a:ext cx="3829050" cy="742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890" y="2992582"/>
            <a:ext cx="9032875" cy="26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07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155" y="175346"/>
            <a:ext cx="6268172" cy="107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764" y="1607127"/>
            <a:ext cx="7121236" cy="52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em nghề làm Hoa Giấy làng Thanh Tiên đón tết 2021│Khám Phá Hu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963" y="240144"/>
            <a:ext cx="11157527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3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6869" r="6767" b="6397"/>
          <a:stretch/>
        </p:blipFill>
        <p:spPr>
          <a:xfrm>
            <a:off x="0" y="1"/>
            <a:ext cx="469207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72" y="73892"/>
            <a:ext cx="7499927" cy="11925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92071" y="1435533"/>
            <a:ext cx="7499929" cy="5422467"/>
            <a:chOff x="4692071" y="1435533"/>
            <a:chExt cx="7499929" cy="54224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2072" y="1435533"/>
              <a:ext cx="7499928" cy="28550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2072" y="4290579"/>
              <a:ext cx="7499928" cy="135774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92071" y="5648325"/>
              <a:ext cx="7499928" cy="1209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613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327"/>
            <a:ext cx="6299200" cy="4539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1" y="0"/>
            <a:ext cx="5892800" cy="44796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7708"/>
            <a:ext cx="62992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159165"/>
            <a:ext cx="6299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735736"/>
            <a:ext cx="62599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59946" y="4578478"/>
            <a:ext cx="597131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92274" y="5663750"/>
            <a:ext cx="589972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636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55" y="1422400"/>
            <a:ext cx="10427853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4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11" y="133207"/>
            <a:ext cx="7715538" cy="1196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633537"/>
            <a:ext cx="9210675" cy="40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5" y="153698"/>
            <a:ext cx="5307879" cy="3114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85" y="3687041"/>
            <a:ext cx="5307879" cy="308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073" y="153698"/>
            <a:ext cx="5294745" cy="3114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074" y="3687041"/>
            <a:ext cx="5347132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42" y="1330036"/>
            <a:ext cx="5686425" cy="5401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500" y="1330036"/>
            <a:ext cx="5724525" cy="5401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842" y="307262"/>
            <a:ext cx="65533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4137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7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1" y="170443"/>
            <a:ext cx="6934200" cy="1279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1620555"/>
            <a:ext cx="6934201" cy="523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7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0677" y="1544937"/>
            <a:ext cx="91836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70677" y="3073548"/>
            <a:ext cx="91836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0677" y="4467841"/>
            <a:ext cx="91836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8521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121</Words>
  <Application>Microsoft Office PowerPoint</Application>
  <PresentationFormat>Widescreen</PresentationFormat>
  <Paragraphs>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7390-X360</dc:creator>
  <cp:lastModifiedBy>Hoang Anh</cp:lastModifiedBy>
  <cp:revision>12</cp:revision>
  <dcterms:created xsi:type="dcterms:W3CDTF">2024-07-14T06:08:26Z</dcterms:created>
  <dcterms:modified xsi:type="dcterms:W3CDTF">2024-08-06T08:39:47Z</dcterms:modified>
</cp:coreProperties>
</file>