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48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83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8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1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5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1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66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16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3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0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AB12-4D03-412E-9C7F-C1B1296DF2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0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8AB12-4D03-412E-9C7F-C1B1296DF28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921E4-0444-4F63-B928-A5CA6AA69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7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94036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25" t="2372" b="3596"/>
          <a:stretch/>
        </p:blipFill>
        <p:spPr>
          <a:xfrm>
            <a:off x="5394036" y="27712"/>
            <a:ext cx="6797964" cy="177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54" t="13098" r="1776" b="15791"/>
          <a:stretch/>
        </p:blipFill>
        <p:spPr>
          <a:xfrm>
            <a:off x="5394037" y="2346036"/>
            <a:ext cx="6705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00411" y="2854248"/>
            <a:ext cx="21852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</a:rPr>
              <a:t>(</a:t>
            </a:r>
            <a:r>
              <a:rPr lang="en-US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</a:rPr>
              <a:t>Tiết</a:t>
            </a:r>
            <a:r>
              <a:rPr lang="en-US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</a:rPr>
              <a:t> 1+2)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zone" panose="03020702060507090A04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425" t="4027" r="709" b="2061"/>
          <a:stretch/>
        </p:blipFill>
        <p:spPr>
          <a:xfrm>
            <a:off x="5486400" y="3749963"/>
            <a:ext cx="6613237" cy="310803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2328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737" y="0"/>
            <a:ext cx="5805488" cy="1085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0" y="1466850"/>
            <a:ext cx="6762750" cy="163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0" y="3486151"/>
            <a:ext cx="6762750" cy="27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63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6835" r="14647" b="16903"/>
          <a:stretch/>
        </p:blipFill>
        <p:spPr>
          <a:xfrm rot="5400000">
            <a:off x="-431801" y="579583"/>
            <a:ext cx="6858001" cy="5698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7273" r="5252" b="10438"/>
          <a:stretch/>
        </p:blipFill>
        <p:spPr>
          <a:xfrm rot="5400000">
            <a:off x="5793508" y="607293"/>
            <a:ext cx="6858000" cy="564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15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37" y="0"/>
            <a:ext cx="6681788" cy="923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437" y="1285875"/>
            <a:ext cx="7167563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436" y="3790950"/>
            <a:ext cx="7158039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26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705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101536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48151" y="5101536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470867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701700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332369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SPMT</a:t>
            </a:r>
            <a:r>
              <a:rPr lang="en-US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6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3933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105275"/>
            <a:ext cx="10477500" cy="2752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4629150"/>
            <a:ext cx="120586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93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750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114" y="0"/>
            <a:ext cx="6802254" cy="847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758" y="1395658"/>
            <a:ext cx="7331242" cy="1557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758" y="3501480"/>
            <a:ext cx="7331242" cy="33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5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73729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550" y="1"/>
            <a:ext cx="4743450" cy="3362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551" y="3638350"/>
            <a:ext cx="4743450" cy="321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8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0406" y="0"/>
            <a:ext cx="70326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0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400" b="0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0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0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b="0" cap="none" spc="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4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100"/>
            <a:ext cx="3859731" cy="6057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35" y="1155030"/>
            <a:ext cx="8166565" cy="513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61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517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337" y="38100"/>
            <a:ext cx="6443663" cy="1009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900" y="1352550"/>
            <a:ext cx="6515100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900" y="4038600"/>
            <a:ext cx="6501962" cy="260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04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Kids Cartoon Background 🌸🎶 Spring White Daisies Moving in the Wind [Free Download] Royalty Fr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260" y="1080783"/>
            <a:ext cx="1191223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zone" panose="03020702060507090A04" pitchFamily="66" charset="0"/>
              </a:rPr>
              <a:t>Góc</a:t>
            </a:r>
            <a:r>
              <a:rPr lang="en-US" sz="115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zone" panose="03020702060507090A04" pitchFamily="66" charset="0"/>
              </a:rPr>
              <a:t> chia </a:t>
            </a:r>
            <a:r>
              <a:rPr lang="en-US" sz="115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zone" panose="03020702060507090A04" pitchFamily="66" charset="0"/>
              </a:rPr>
              <a:t>sẻ</a:t>
            </a:r>
            <a:r>
              <a:rPr lang="en-US" sz="115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115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zone" panose="03020702060507090A04" pitchFamily="66" charset="0"/>
              </a:rPr>
              <a:t>sản</a:t>
            </a:r>
            <a:r>
              <a:rPr lang="en-US" sz="115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zone" panose="03020702060507090A04" pitchFamily="66" charset="0"/>
              </a:rPr>
              <a:t> </a:t>
            </a:r>
            <a:r>
              <a:rPr lang="en-US" sz="115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mazone" panose="03020702060507090A04" pitchFamily="66" charset="0"/>
              </a:rPr>
              <a:t>phẩm</a:t>
            </a:r>
            <a:endParaRPr lang="en-US" sz="11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mazone" panose="0302070206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553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84</Words>
  <Application>Microsoft Office PowerPoint</Application>
  <PresentationFormat>Custom</PresentationFormat>
  <Paragraphs>8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7490 i7</dc:creator>
  <cp:lastModifiedBy>Windows 10</cp:lastModifiedBy>
  <cp:revision>14</cp:revision>
  <dcterms:created xsi:type="dcterms:W3CDTF">2022-08-10T05:49:05Z</dcterms:created>
  <dcterms:modified xsi:type="dcterms:W3CDTF">2024-10-17T14:14:44Z</dcterms:modified>
</cp:coreProperties>
</file>