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58" r:id="rId5"/>
    <p:sldId id="267" r:id="rId6"/>
    <p:sldId id="260" r:id="rId7"/>
    <p:sldId id="269" r:id="rId8"/>
    <p:sldId id="261" r:id="rId9"/>
    <p:sldId id="268" r:id="rId10"/>
    <p:sldId id="262" r:id="rId11"/>
    <p:sldId id="263" r:id="rId12"/>
    <p:sldId id="264" r:id="rId13"/>
    <p:sldId id="265" r:id="rId14"/>
    <p:sldId id="270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76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80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1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9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92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1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9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65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9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7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2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1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CD3FD-0C1E-4381-8021-806A9D0FC84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69460-5E8B-4CD9-A0B2-8F5418EBD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6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1" y="-337729"/>
            <a:ext cx="9144000" cy="7533455"/>
          </a:xfrm>
        </p:spPr>
      </p:pic>
      <p:sp>
        <p:nvSpPr>
          <p:cNvPr id="5" name="Rectangle 4"/>
          <p:cNvSpPr/>
          <p:nvPr/>
        </p:nvSpPr>
        <p:spPr>
          <a:xfrm>
            <a:off x="-180528" y="1742983"/>
            <a:ext cx="932452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đén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9672" y="5301208"/>
            <a:ext cx="55498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Gv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696443" y="332656"/>
            <a:ext cx="81385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AN THÁI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59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904"/>
            <a:ext cx="9036496" cy="4293096"/>
          </a:xfrm>
        </p:spPr>
      </p:pic>
      <p:sp>
        <p:nvSpPr>
          <p:cNvPr id="6" name="Rectangle 5"/>
          <p:cNvSpPr/>
          <p:nvPr/>
        </p:nvSpPr>
        <p:spPr>
          <a:xfrm>
            <a:off x="611560" y="1268760"/>
            <a:ext cx="8206093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nét,màu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612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861048"/>
            <a:ext cx="2304256" cy="28597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194" y="684280"/>
            <a:ext cx="3096344" cy="26727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61047"/>
            <a:ext cx="3456384" cy="28597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861048"/>
            <a:ext cx="2808312" cy="28597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540060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4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8784976" cy="549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6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XEM TRANH HOẠ SĨ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5544616" cy="498728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12776"/>
            <a:ext cx="3573735" cy="5112568"/>
          </a:xfrm>
        </p:spPr>
      </p:pic>
    </p:spTree>
    <p:extLst>
      <p:ext uri="{BB962C8B-B14F-4D97-AF65-F5344CB8AC3E}">
        <p14:creationId xmlns:p14="http://schemas.microsoft.com/office/powerpoint/2010/main" val="117290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14400" y="67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39389" y="134076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46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6632"/>
            <a:ext cx="9252520" cy="7317432"/>
          </a:xfrm>
        </p:spPr>
      </p:pic>
      <p:sp>
        <p:nvSpPr>
          <p:cNvPr id="5" name="Rectangle 4"/>
          <p:cNvSpPr/>
          <p:nvPr/>
        </p:nvSpPr>
        <p:spPr>
          <a:xfrm>
            <a:off x="-227900" y="692696"/>
            <a:ext cx="93719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 CHÀO CÁC EM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99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 DÙNG HỌC TẬP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2108639"/>
            <a:ext cx="849694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dirty="0" smtClean="0">
                <a:solidFill>
                  <a:srgbClr val="669900"/>
                </a:solidFill>
                <a:latin typeface="Arial" charset="0"/>
              </a:rPr>
              <a:t>		</a:t>
            </a:r>
            <a:endParaRPr lang="en-US" altLang="en-US" sz="4000" dirty="0" smtClean="0">
              <a:solidFill>
                <a:srgbClr val="669900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669900"/>
                </a:solidFill>
                <a:latin typeface="Arial" charset="0"/>
              </a:rPr>
              <a:t>                                                        </a:t>
            </a:r>
          </a:p>
          <a:p>
            <a:pPr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669900"/>
                </a:solidFill>
                <a:latin typeface="Arial" charset="0"/>
              </a:rPr>
              <a:t>                                                      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7632848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2420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908720"/>
            <a:ext cx="50780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KHỞI ĐỘNG 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HÁT EM YÊU BIỂN LẮM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29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71"/>
            <a:ext cx="9158452" cy="6822829"/>
          </a:xfrm>
        </p:spPr>
      </p:pic>
      <p:sp>
        <p:nvSpPr>
          <p:cNvPr id="5" name="Rectangle 4"/>
          <p:cNvSpPr/>
          <p:nvPr/>
        </p:nvSpPr>
        <p:spPr>
          <a:xfrm>
            <a:off x="-1332656" y="1268760"/>
            <a:ext cx="12232135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</a:p>
          <a:p>
            <a:pPr algn="ctr"/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NHỮNG CON VẬT DƯỚI ĐẠI DƯƠNG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5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274638"/>
            <a:ext cx="9505056" cy="11430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3717032"/>
            <a:ext cx="3600401" cy="28803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71626"/>
            <a:ext cx="2714625" cy="1943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371625"/>
            <a:ext cx="2880320" cy="1943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371626"/>
            <a:ext cx="2466975" cy="2028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17032"/>
            <a:ext cx="475252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9"/>
            <a:ext cx="8064896" cy="4536504"/>
          </a:xfrm>
        </p:spPr>
      </p:pic>
      <p:sp>
        <p:nvSpPr>
          <p:cNvPr id="3" name="TextBox 2"/>
          <p:cNvSpPr txBox="1"/>
          <p:nvPr/>
        </p:nvSpPr>
        <p:spPr>
          <a:xfrm>
            <a:off x="871686" y="5645402"/>
            <a:ext cx="7372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1686" y="5173741"/>
            <a:ext cx="6436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02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8496944" cy="6120680"/>
          </a:xfrm>
        </p:spPr>
      </p:pic>
      <p:sp>
        <p:nvSpPr>
          <p:cNvPr id="5" name="TextBox 4"/>
          <p:cNvSpPr txBox="1"/>
          <p:nvPr/>
        </p:nvSpPr>
        <p:spPr>
          <a:xfrm>
            <a:off x="323528" y="1484784"/>
            <a:ext cx="8820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LIÊN HÊ :</a:t>
            </a: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5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VẼ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8964487" cy="5256584"/>
          </a:xfrm>
        </p:spPr>
      </p:pic>
      <p:sp>
        <p:nvSpPr>
          <p:cNvPr id="7" name="TextBox 6"/>
          <p:cNvSpPr txBox="1"/>
          <p:nvPr/>
        </p:nvSpPr>
        <p:spPr>
          <a:xfrm>
            <a:off x="5580112" y="350100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83892" y="5903893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6254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r>
              <a:rPr lang="en-US" b="1" dirty="0" smtClean="0"/>
              <a:t>CÁC BƯỚC VẼ CON CUA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7992888" cy="4763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7678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206</Words>
  <Application>Microsoft Office PowerPoint</Application>
  <PresentationFormat>On-screen Show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ĐỒ DÙNG HỌC TẬP</vt:lpstr>
      <vt:lpstr>PowerPoint Presentation</vt:lpstr>
      <vt:lpstr>PowerPoint Presentation</vt:lpstr>
      <vt:lpstr>Kể tên các con vật sống trên cạn và dưới nước?</vt:lpstr>
      <vt:lpstr>KHÁM PHÁ</vt:lpstr>
      <vt:lpstr>PowerPoint Presentation</vt:lpstr>
      <vt:lpstr>CÁCH VẼ</vt:lpstr>
      <vt:lpstr>CÁC BƯỚC VẼ CON CUA</vt:lpstr>
      <vt:lpstr>THỰC HÀNH</vt:lpstr>
      <vt:lpstr>BÀI THAM KHẢO</vt:lpstr>
      <vt:lpstr>Xem tranh hoạ sĩ</vt:lpstr>
      <vt:lpstr>XEM TRANH HOẠ SĨ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Windows 10</cp:lastModifiedBy>
  <cp:revision>26</cp:revision>
  <dcterms:created xsi:type="dcterms:W3CDTF">2021-07-12T12:47:56Z</dcterms:created>
  <dcterms:modified xsi:type="dcterms:W3CDTF">2024-10-17T14:12:39Z</dcterms:modified>
</cp:coreProperties>
</file>