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"/>
  </p:notesMasterIdLst>
  <p:sldIdLst>
    <p:sldId id="373" r:id="rId2"/>
    <p:sldId id="259" r:id="rId3"/>
    <p:sldId id="376" r:id="rId4"/>
    <p:sldId id="375" r:id="rId5"/>
    <p:sldId id="3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45FED-FE1A-A5EC-AF7D-B42B31D73A34}" v="1" dt="2020-10-04T14:55:27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microsoft.com/office/2016/11/relationships/changesInfo" Target="changesInfos/changesInfo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49245FED-FE1A-A5EC-AF7D-B42B31D73A34}"/>
    <pc:docChg chg="modSld">
      <pc:chgData name="Hoang Thi Nhung" userId="S::nhunght.nov.19@msedu.edu.vn::2c659f5f-1458-4364-b2b3-21e33bb1b9bf" providerId="AD" clId="Web-{49245FED-FE1A-A5EC-AF7D-B42B31D73A34}" dt="2020-10-04T14:55:27.231" v="0" actId="1076"/>
      <pc:docMkLst>
        <pc:docMk/>
      </pc:docMkLst>
      <pc:sldChg chg="modSp">
        <pc:chgData name="Hoang Thi Nhung" userId="S::nhunght.nov.19@msedu.edu.vn::2c659f5f-1458-4364-b2b3-21e33bb1b9bf" providerId="AD" clId="Web-{49245FED-FE1A-A5EC-AF7D-B42B31D73A34}" dt="2020-10-04T14:55:27.231" v="0" actId="1076"/>
        <pc:sldMkLst>
          <pc:docMk/>
          <pc:sldMk cId="2272805451" sldId="258"/>
        </pc:sldMkLst>
        <pc:picChg chg="mod">
          <ac:chgData name="Hoang Thi Nhung" userId="S::nhunght.nov.19@msedu.edu.vn::2c659f5f-1458-4364-b2b3-21e33bb1b9bf" providerId="AD" clId="Web-{49245FED-FE1A-A5EC-AF7D-B42B31D73A34}" dt="2020-10-04T14:55:27.231" v="0" actId="1076"/>
          <ac:picMkLst>
            <pc:docMk/>
            <pc:sldMk cId="2272805451" sldId="258"/>
            <ac:picMk id="6" creationId="{11F5500E-7C79-416F-AC24-DA6FB5E3EF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18/11/2023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11A200-A72F-4980-B5B8-C1F883C1F5A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2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11A200-A72F-4980-B5B8-C1F883C1F5A8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18/11/2023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gif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5105400"/>
            <a:ext cx="189865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1" y="5029200"/>
            <a:ext cx="173355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553076"/>
            <a:ext cx="173355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5476876"/>
            <a:ext cx="173355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1143000" y="0"/>
            <a:ext cx="9906000" cy="6858000"/>
            <a:chOff x="48" y="13"/>
            <a:chExt cx="5712" cy="4283"/>
          </a:xfrm>
        </p:grpSpPr>
        <p:grpSp>
          <p:nvGrpSpPr>
            <p:cNvPr id="4109" name="Group 10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4308" name="Freeform 11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12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13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14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15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16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Freeform 17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Freeform 18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Freeform 19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Freeform 20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Freeform 21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Freeform 22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Freeform 23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Freeform 24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Freeform 25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Freeform 26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" name="Freeform 27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Freeform 28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Freeform 29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30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31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32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33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34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" name="Freeform 35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" name="Freeform 36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37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38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39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40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41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" name="Freeform 42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Freeform 43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Freeform 44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" name="Freeform 45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" name="Freeform 46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" name="Freeform 47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" name="Freeform 48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" name="Freeform 49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" name="Freeform 50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" name="Freeform 51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" name="Freeform 52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53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54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55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56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57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" name="Freeform 58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" name="Freeform 59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Freeform 60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Freeform 61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Freeform 62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Freeform 63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Freeform 64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" name="Freeform 65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" name="Freeform 66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" name="Freeform 67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" name="Freeform 68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" name="Freeform 69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" name="Freeform 70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" name="Freeform 71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" name="Freeform 72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" name="Freeform 73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" name="Freeform 74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" name="Freeform 75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Freeform 76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Freeform 77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Freeform 78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Freeform 79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Freeform 80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" name="Freeform 81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" name="Freeform 82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83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84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85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86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87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" name="Freeform 88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" name="Freeform 89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" name="Freeform 90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" name="Freeform 91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" name="Freeform 92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" name="Freeform 93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" name="Freeform 94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" name="Freeform 95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" name="Freeform 96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Freeform 97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" name="Freeform 98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" name="Freeform 99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" name="Freeform 100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" name="Freeform 101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Freeform 102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" name="Freeform 103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" name="Freeform 104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" name="Freeform 105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3" name="Group 106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4406" name="Freeform 107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0 w 4809"/>
                    <a:gd name="T1" fmla="*/ 0 h 4316"/>
                    <a:gd name="T2" fmla="*/ 0 w 4809"/>
                    <a:gd name="T3" fmla="*/ 0 h 4316"/>
                    <a:gd name="T4" fmla="*/ 0 w 4809"/>
                    <a:gd name="T5" fmla="*/ 0 h 4316"/>
                    <a:gd name="T6" fmla="*/ 0 w 4809"/>
                    <a:gd name="T7" fmla="*/ 0 h 4316"/>
                    <a:gd name="T8" fmla="*/ 0 w 4809"/>
                    <a:gd name="T9" fmla="*/ 0 h 4316"/>
                    <a:gd name="T10" fmla="*/ 0 w 4809"/>
                    <a:gd name="T11" fmla="*/ 0 h 4316"/>
                    <a:gd name="T12" fmla="*/ 0 w 4809"/>
                    <a:gd name="T13" fmla="*/ 0 h 4316"/>
                    <a:gd name="T14" fmla="*/ 0 w 4809"/>
                    <a:gd name="T15" fmla="*/ 0 h 4316"/>
                    <a:gd name="T16" fmla="*/ 0 w 4809"/>
                    <a:gd name="T17" fmla="*/ 0 h 4316"/>
                    <a:gd name="T18" fmla="*/ 0 w 4809"/>
                    <a:gd name="T19" fmla="*/ 0 h 4316"/>
                    <a:gd name="T20" fmla="*/ 0 w 4809"/>
                    <a:gd name="T21" fmla="*/ 0 h 4316"/>
                    <a:gd name="T22" fmla="*/ 0 w 4809"/>
                    <a:gd name="T23" fmla="*/ 0 h 4316"/>
                    <a:gd name="T24" fmla="*/ 0 w 4809"/>
                    <a:gd name="T25" fmla="*/ 0 h 4316"/>
                    <a:gd name="T26" fmla="*/ 0 w 4809"/>
                    <a:gd name="T27" fmla="*/ 0 h 4316"/>
                    <a:gd name="T28" fmla="*/ 0 w 4809"/>
                    <a:gd name="T29" fmla="*/ 0 h 4316"/>
                    <a:gd name="T30" fmla="*/ 0 w 4809"/>
                    <a:gd name="T31" fmla="*/ 0 h 4316"/>
                    <a:gd name="T32" fmla="*/ 0 w 4809"/>
                    <a:gd name="T33" fmla="*/ 0 h 4316"/>
                    <a:gd name="T34" fmla="*/ 0 w 4809"/>
                    <a:gd name="T35" fmla="*/ 0 h 4316"/>
                    <a:gd name="T36" fmla="*/ 0 w 4809"/>
                    <a:gd name="T37" fmla="*/ 0 h 4316"/>
                    <a:gd name="T38" fmla="*/ 0 w 4809"/>
                    <a:gd name="T39" fmla="*/ 0 h 4316"/>
                    <a:gd name="T40" fmla="*/ 0 w 4809"/>
                    <a:gd name="T41" fmla="*/ 0 h 4316"/>
                    <a:gd name="T42" fmla="*/ 0 w 4809"/>
                    <a:gd name="T43" fmla="*/ 0 h 4316"/>
                    <a:gd name="T44" fmla="*/ 0 w 4809"/>
                    <a:gd name="T45" fmla="*/ 0 h 4316"/>
                    <a:gd name="T46" fmla="*/ 0 w 4809"/>
                    <a:gd name="T47" fmla="*/ 0 h 4316"/>
                    <a:gd name="T48" fmla="*/ 0 w 4809"/>
                    <a:gd name="T49" fmla="*/ 0 h 4316"/>
                    <a:gd name="T50" fmla="*/ 0 w 4809"/>
                    <a:gd name="T51" fmla="*/ 0 h 4316"/>
                    <a:gd name="T52" fmla="*/ 0 w 4809"/>
                    <a:gd name="T53" fmla="*/ 0 h 4316"/>
                    <a:gd name="T54" fmla="*/ 0 w 4809"/>
                    <a:gd name="T55" fmla="*/ 0 h 4316"/>
                    <a:gd name="T56" fmla="*/ 0 w 4809"/>
                    <a:gd name="T57" fmla="*/ 0 h 4316"/>
                    <a:gd name="T58" fmla="*/ 0 w 4809"/>
                    <a:gd name="T59" fmla="*/ 0 h 4316"/>
                    <a:gd name="T60" fmla="*/ 0 w 4809"/>
                    <a:gd name="T61" fmla="*/ 0 h 4316"/>
                    <a:gd name="T62" fmla="*/ 0 w 4809"/>
                    <a:gd name="T63" fmla="*/ 0 h 4316"/>
                    <a:gd name="T64" fmla="*/ 0 w 4809"/>
                    <a:gd name="T65" fmla="*/ 0 h 4316"/>
                    <a:gd name="T66" fmla="*/ 0 w 4809"/>
                    <a:gd name="T67" fmla="*/ 0 h 4316"/>
                    <a:gd name="T68" fmla="*/ 0 w 4809"/>
                    <a:gd name="T69" fmla="*/ 0 h 4316"/>
                    <a:gd name="T70" fmla="*/ 0 w 4809"/>
                    <a:gd name="T71" fmla="*/ 0 h 4316"/>
                    <a:gd name="T72" fmla="*/ 0 w 4809"/>
                    <a:gd name="T73" fmla="*/ 0 h 4316"/>
                    <a:gd name="T74" fmla="*/ 0 w 4809"/>
                    <a:gd name="T75" fmla="*/ 0 h 4316"/>
                    <a:gd name="T76" fmla="*/ 0 w 4809"/>
                    <a:gd name="T77" fmla="*/ 0 h 4316"/>
                    <a:gd name="T78" fmla="*/ 0 w 4809"/>
                    <a:gd name="T79" fmla="*/ 0 h 4316"/>
                    <a:gd name="T80" fmla="*/ 0 w 4809"/>
                    <a:gd name="T81" fmla="*/ 0 h 4316"/>
                    <a:gd name="T82" fmla="*/ 0 w 4809"/>
                    <a:gd name="T83" fmla="*/ 0 h 4316"/>
                    <a:gd name="T84" fmla="*/ 0 w 4809"/>
                    <a:gd name="T85" fmla="*/ 0 h 4316"/>
                    <a:gd name="T86" fmla="*/ 0 w 4809"/>
                    <a:gd name="T87" fmla="*/ 0 h 4316"/>
                    <a:gd name="T88" fmla="*/ 0 w 4809"/>
                    <a:gd name="T89" fmla="*/ 0 h 4316"/>
                    <a:gd name="T90" fmla="*/ 0 w 4809"/>
                    <a:gd name="T91" fmla="*/ 0 h 4316"/>
                    <a:gd name="T92" fmla="*/ 0 w 4809"/>
                    <a:gd name="T93" fmla="*/ 0 h 4316"/>
                    <a:gd name="T94" fmla="*/ 0 w 4809"/>
                    <a:gd name="T95" fmla="*/ 0 h 4316"/>
                    <a:gd name="T96" fmla="*/ 0 w 4809"/>
                    <a:gd name="T97" fmla="*/ 0 h 4316"/>
                    <a:gd name="T98" fmla="*/ 0 w 4809"/>
                    <a:gd name="T99" fmla="*/ 0 h 4316"/>
                    <a:gd name="T100" fmla="*/ 0 w 4809"/>
                    <a:gd name="T101" fmla="*/ 0 h 4316"/>
                    <a:gd name="T102" fmla="*/ 0 w 4809"/>
                    <a:gd name="T103" fmla="*/ 0 h 4316"/>
                    <a:gd name="T104" fmla="*/ 0 w 4809"/>
                    <a:gd name="T105" fmla="*/ 0 h 4316"/>
                    <a:gd name="T106" fmla="*/ 0 w 4809"/>
                    <a:gd name="T107" fmla="*/ 0 h 4316"/>
                    <a:gd name="T108" fmla="*/ 0 w 4809"/>
                    <a:gd name="T109" fmla="*/ 0 h 4316"/>
                    <a:gd name="T110" fmla="*/ 0 w 4809"/>
                    <a:gd name="T111" fmla="*/ 0 h 4316"/>
                    <a:gd name="T112" fmla="*/ 0 w 4809"/>
                    <a:gd name="T113" fmla="*/ 0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" name="Freeform 108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0 w 305"/>
                    <a:gd name="T3" fmla="*/ 0 h 71"/>
                    <a:gd name="T4" fmla="*/ 0 w 305"/>
                    <a:gd name="T5" fmla="*/ 0 h 71"/>
                    <a:gd name="T6" fmla="*/ 0 w 305"/>
                    <a:gd name="T7" fmla="*/ 0 h 71"/>
                    <a:gd name="T8" fmla="*/ 0 w 305"/>
                    <a:gd name="T9" fmla="*/ 0 h 71"/>
                    <a:gd name="T10" fmla="*/ 0 w 305"/>
                    <a:gd name="T11" fmla="*/ 0 h 71"/>
                    <a:gd name="T12" fmla="*/ 0 w 305"/>
                    <a:gd name="T13" fmla="*/ 0 h 71"/>
                    <a:gd name="T14" fmla="*/ 0 w 305"/>
                    <a:gd name="T15" fmla="*/ 0 h 71"/>
                    <a:gd name="T16" fmla="*/ 0 w 305"/>
                    <a:gd name="T17" fmla="*/ 0 h 71"/>
                    <a:gd name="T18" fmla="*/ 0 w 305"/>
                    <a:gd name="T19" fmla="*/ 0 h 71"/>
                    <a:gd name="T20" fmla="*/ 0 w 305"/>
                    <a:gd name="T21" fmla="*/ 0 h 71"/>
                    <a:gd name="T22" fmla="*/ 0 w 305"/>
                    <a:gd name="T23" fmla="*/ 0 h 71"/>
                    <a:gd name="T24" fmla="*/ 0 w 305"/>
                    <a:gd name="T25" fmla="*/ 0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" name="Freeform 109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0 w 497"/>
                    <a:gd name="T1" fmla="*/ 0 h 436"/>
                    <a:gd name="T2" fmla="*/ 0 w 497"/>
                    <a:gd name="T3" fmla="*/ 0 h 436"/>
                    <a:gd name="T4" fmla="*/ 0 w 497"/>
                    <a:gd name="T5" fmla="*/ 0 h 436"/>
                    <a:gd name="T6" fmla="*/ 0 w 497"/>
                    <a:gd name="T7" fmla="*/ 0 h 436"/>
                    <a:gd name="T8" fmla="*/ 0 w 497"/>
                    <a:gd name="T9" fmla="*/ 0 h 436"/>
                    <a:gd name="T10" fmla="*/ 0 w 497"/>
                    <a:gd name="T11" fmla="*/ 0 h 436"/>
                    <a:gd name="T12" fmla="*/ 0 w 497"/>
                    <a:gd name="T13" fmla="*/ 0 h 436"/>
                    <a:gd name="T14" fmla="*/ 0 w 497"/>
                    <a:gd name="T15" fmla="*/ 0 h 436"/>
                    <a:gd name="T16" fmla="*/ 0 w 497"/>
                    <a:gd name="T17" fmla="*/ 0 h 436"/>
                    <a:gd name="T18" fmla="*/ 0 w 497"/>
                    <a:gd name="T19" fmla="*/ 0 h 436"/>
                    <a:gd name="T20" fmla="*/ 0 w 497"/>
                    <a:gd name="T21" fmla="*/ 0 h 436"/>
                    <a:gd name="T22" fmla="*/ 0 w 497"/>
                    <a:gd name="T23" fmla="*/ 0 h 436"/>
                    <a:gd name="T24" fmla="*/ 0 w 497"/>
                    <a:gd name="T25" fmla="*/ 0 h 436"/>
                    <a:gd name="T26" fmla="*/ 0 w 497"/>
                    <a:gd name="T27" fmla="*/ 0 h 436"/>
                    <a:gd name="T28" fmla="*/ 0 w 497"/>
                    <a:gd name="T29" fmla="*/ 0 h 436"/>
                    <a:gd name="T30" fmla="*/ 0 w 497"/>
                    <a:gd name="T31" fmla="*/ 0 h 436"/>
                    <a:gd name="T32" fmla="*/ 0 w 497"/>
                    <a:gd name="T33" fmla="*/ 0 h 436"/>
                    <a:gd name="T34" fmla="*/ 0 w 497"/>
                    <a:gd name="T35" fmla="*/ 0 h 436"/>
                    <a:gd name="T36" fmla="*/ 0 w 497"/>
                    <a:gd name="T37" fmla="*/ 0 h 436"/>
                    <a:gd name="T38" fmla="*/ 0 w 497"/>
                    <a:gd name="T39" fmla="*/ 0 h 436"/>
                    <a:gd name="T40" fmla="*/ 0 w 497"/>
                    <a:gd name="T41" fmla="*/ 0 h 436"/>
                    <a:gd name="T42" fmla="*/ 0 w 497"/>
                    <a:gd name="T43" fmla="*/ 0 h 436"/>
                    <a:gd name="T44" fmla="*/ 0 w 497"/>
                    <a:gd name="T45" fmla="*/ 0 h 436"/>
                    <a:gd name="T46" fmla="*/ 0 w 497"/>
                    <a:gd name="T47" fmla="*/ 0 h 436"/>
                    <a:gd name="T48" fmla="*/ 0 w 497"/>
                    <a:gd name="T49" fmla="*/ 0 h 436"/>
                    <a:gd name="T50" fmla="*/ 0 w 497"/>
                    <a:gd name="T51" fmla="*/ 0 h 436"/>
                    <a:gd name="T52" fmla="*/ 0 w 497"/>
                    <a:gd name="T53" fmla="*/ 0 h 436"/>
                    <a:gd name="T54" fmla="*/ 0 w 497"/>
                    <a:gd name="T55" fmla="*/ 0 h 436"/>
                    <a:gd name="T56" fmla="*/ 0 w 497"/>
                    <a:gd name="T57" fmla="*/ 0 h 436"/>
                    <a:gd name="T58" fmla="*/ 0 w 497"/>
                    <a:gd name="T59" fmla="*/ 0 h 436"/>
                    <a:gd name="T60" fmla="*/ 0 w 497"/>
                    <a:gd name="T61" fmla="*/ 0 h 436"/>
                    <a:gd name="T62" fmla="*/ 0 w 497"/>
                    <a:gd name="T63" fmla="*/ 0 h 436"/>
                    <a:gd name="T64" fmla="*/ 0 w 497"/>
                    <a:gd name="T65" fmla="*/ 0 h 436"/>
                    <a:gd name="T66" fmla="*/ 0 w 497"/>
                    <a:gd name="T67" fmla="*/ 0 h 436"/>
                    <a:gd name="T68" fmla="*/ 0 w 497"/>
                    <a:gd name="T69" fmla="*/ 0 h 436"/>
                    <a:gd name="T70" fmla="*/ 0 w 497"/>
                    <a:gd name="T71" fmla="*/ 0 h 436"/>
                    <a:gd name="T72" fmla="*/ 0 w 497"/>
                    <a:gd name="T73" fmla="*/ 0 h 436"/>
                    <a:gd name="T74" fmla="*/ 0 w 497"/>
                    <a:gd name="T75" fmla="*/ 0 h 436"/>
                    <a:gd name="T76" fmla="*/ 0 w 497"/>
                    <a:gd name="T77" fmla="*/ 0 h 436"/>
                    <a:gd name="T78" fmla="*/ 0 w 497"/>
                    <a:gd name="T79" fmla="*/ 0 h 436"/>
                    <a:gd name="T80" fmla="*/ 0 w 497"/>
                    <a:gd name="T81" fmla="*/ 0 h 436"/>
                    <a:gd name="T82" fmla="*/ 0 w 497"/>
                    <a:gd name="T83" fmla="*/ 0 h 436"/>
                    <a:gd name="T84" fmla="*/ 0 w 497"/>
                    <a:gd name="T85" fmla="*/ 0 h 436"/>
                    <a:gd name="T86" fmla="*/ 0 w 497"/>
                    <a:gd name="T87" fmla="*/ 0 h 436"/>
                    <a:gd name="T88" fmla="*/ 0 w 497"/>
                    <a:gd name="T89" fmla="*/ 0 h 436"/>
                    <a:gd name="T90" fmla="*/ 0 w 497"/>
                    <a:gd name="T91" fmla="*/ 0 h 436"/>
                    <a:gd name="T92" fmla="*/ 0 w 497"/>
                    <a:gd name="T93" fmla="*/ 0 h 436"/>
                    <a:gd name="T94" fmla="*/ 0 w 497"/>
                    <a:gd name="T95" fmla="*/ 0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" name="Freeform 110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0 w 512"/>
                    <a:gd name="T1" fmla="*/ 0 h 377"/>
                    <a:gd name="T2" fmla="*/ 0 w 512"/>
                    <a:gd name="T3" fmla="*/ 0 h 377"/>
                    <a:gd name="T4" fmla="*/ 0 w 512"/>
                    <a:gd name="T5" fmla="*/ 0 h 377"/>
                    <a:gd name="T6" fmla="*/ 0 w 512"/>
                    <a:gd name="T7" fmla="*/ 0 h 377"/>
                    <a:gd name="T8" fmla="*/ 0 w 512"/>
                    <a:gd name="T9" fmla="*/ 0 h 377"/>
                    <a:gd name="T10" fmla="*/ 0 w 512"/>
                    <a:gd name="T11" fmla="*/ 0 h 377"/>
                    <a:gd name="T12" fmla="*/ 0 w 512"/>
                    <a:gd name="T13" fmla="*/ 0 h 377"/>
                    <a:gd name="T14" fmla="*/ 0 w 512"/>
                    <a:gd name="T15" fmla="*/ 0 h 377"/>
                    <a:gd name="T16" fmla="*/ 0 w 512"/>
                    <a:gd name="T17" fmla="*/ 0 h 377"/>
                    <a:gd name="T18" fmla="*/ 0 w 512"/>
                    <a:gd name="T19" fmla="*/ 0 h 377"/>
                    <a:gd name="T20" fmla="*/ 0 w 512"/>
                    <a:gd name="T21" fmla="*/ 0 h 377"/>
                    <a:gd name="T22" fmla="*/ 0 w 512"/>
                    <a:gd name="T23" fmla="*/ 0 h 377"/>
                    <a:gd name="T24" fmla="*/ 0 w 512"/>
                    <a:gd name="T25" fmla="*/ 0 h 377"/>
                    <a:gd name="T26" fmla="*/ 0 w 512"/>
                    <a:gd name="T27" fmla="*/ 0 h 377"/>
                    <a:gd name="T28" fmla="*/ 0 w 512"/>
                    <a:gd name="T29" fmla="*/ 0 h 377"/>
                    <a:gd name="T30" fmla="*/ 0 w 512"/>
                    <a:gd name="T31" fmla="*/ 0 h 377"/>
                    <a:gd name="T32" fmla="*/ 0 w 512"/>
                    <a:gd name="T33" fmla="*/ 0 h 377"/>
                    <a:gd name="T34" fmla="*/ 0 w 512"/>
                    <a:gd name="T35" fmla="*/ 0 h 377"/>
                    <a:gd name="T36" fmla="*/ 0 w 512"/>
                    <a:gd name="T37" fmla="*/ 0 h 377"/>
                    <a:gd name="T38" fmla="*/ 0 w 512"/>
                    <a:gd name="T39" fmla="*/ 0 h 377"/>
                    <a:gd name="T40" fmla="*/ 0 w 512"/>
                    <a:gd name="T41" fmla="*/ 0 h 377"/>
                    <a:gd name="T42" fmla="*/ 0 w 512"/>
                    <a:gd name="T43" fmla="*/ 0 h 377"/>
                    <a:gd name="T44" fmla="*/ 0 w 512"/>
                    <a:gd name="T45" fmla="*/ 0 h 377"/>
                    <a:gd name="T46" fmla="*/ 0 w 512"/>
                    <a:gd name="T47" fmla="*/ 0 h 377"/>
                    <a:gd name="T48" fmla="*/ 0 w 512"/>
                    <a:gd name="T49" fmla="*/ 0 h 377"/>
                    <a:gd name="T50" fmla="*/ 0 w 512"/>
                    <a:gd name="T51" fmla="*/ 0 h 377"/>
                    <a:gd name="T52" fmla="*/ 0 w 512"/>
                    <a:gd name="T53" fmla="*/ 0 h 377"/>
                    <a:gd name="T54" fmla="*/ 0 w 512"/>
                    <a:gd name="T55" fmla="*/ 0 h 377"/>
                    <a:gd name="T56" fmla="*/ 0 w 512"/>
                    <a:gd name="T57" fmla="*/ 0 h 377"/>
                    <a:gd name="T58" fmla="*/ 0 w 512"/>
                    <a:gd name="T59" fmla="*/ 0 h 377"/>
                    <a:gd name="T60" fmla="*/ 0 w 512"/>
                    <a:gd name="T61" fmla="*/ 0 h 377"/>
                    <a:gd name="T62" fmla="*/ 0 w 512"/>
                    <a:gd name="T63" fmla="*/ 0 h 377"/>
                    <a:gd name="T64" fmla="*/ 0 w 512"/>
                    <a:gd name="T65" fmla="*/ 0 h 377"/>
                    <a:gd name="T66" fmla="*/ 0 w 512"/>
                    <a:gd name="T67" fmla="*/ 0 h 377"/>
                    <a:gd name="T68" fmla="*/ 0 w 512"/>
                    <a:gd name="T69" fmla="*/ 0 h 377"/>
                    <a:gd name="T70" fmla="*/ 0 w 512"/>
                    <a:gd name="T71" fmla="*/ 0 h 377"/>
                    <a:gd name="T72" fmla="*/ 0 w 512"/>
                    <a:gd name="T73" fmla="*/ 0 h 377"/>
                    <a:gd name="T74" fmla="*/ 0 w 512"/>
                    <a:gd name="T75" fmla="*/ 0 h 377"/>
                    <a:gd name="T76" fmla="*/ 0 w 512"/>
                    <a:gd name="T77" fmla="*/ 0 h 377"/>
                    <a:gd name="T78" fmla="*/ 0 w 512"/>
                    <a:gd name="T79" fmla="*/ 0 h 377"/>
                    <a:gd name="T80" fmla="*/ 0 w 512"/>
                    <a:gd name="T81" fmla="*/ 0 h 377"/>
                    <a:gd name="T82" fmla="*/ 0 w 512"/>
                    <a:gd name="T83" fmla="*/ 0 h 377"/>
                    <a:gd name="T84" fmla="*/ 0 w 512"/>
                    <a:gd name="T85" fmla="*/ 0 h 377"/>
                    <a:gd name="T86" fmla="*/ 0 w 512"/>
                    <a:gd name="T87" fmla="*/ 0 h 377"/>
                    <a:gd name="T88" fmla="*/ 0 w 512"/>
                    <a:gd name="T89" fmla="*/ 0 h 377"/>
                    <a:gd name="T90" fmla="*/ 0 w 512"/>
                    <a:gd name="T91" fmla="*/ 0 h 377"/>
                    <a:gd name="T92" fmla="*/ 0 w 512"/>
                    <a:gd name="T93" fmla="*/ 0 h 377"/>
                    <a:gd name="T94" fmla="*/ 0 w 512"/>
                    <a:gd name="T95" fmla="*/ 0 h 377"/>
                    <a:gd name="T96" fmla="*/ 0 w 512"/>
                    <a:gd name="T97" fmla="*/ 0 h 377"/>
                    <a:gd name="T98" fmla="*/ 0 w 512"/>
                    <a:gd name="T99" fmla="*/ 0 h 377"/>
                    <a:gd name="T100" fmla="*/ 0 w 512"/>
                    <a:gd name="T101" fmla="*/ 0 h 377"/>
                    <a:gd name="T102" fmla="*/ 0 w 512"/>
                    <a:gd name="T103" fmla="*/ 0 h 377"/>
                    <a:gd name="T104" fmla="*/ 0 w 51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0" name="Freeform 111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0 h 57"/>
                    <a:gd name="T2" fmla="*/ 0 w 64"/>
                    <a:gd name="T3" fmla="*/ 0 h 57"/>
                    <a:gd name="T4" fmla="*/ 0 w 64"/>
                    <a:gd name="T5" fmla="*/ 0 h 57"/>
                    <a:gd name="T6" fmla="*/ 0 w 64"/>
                    <a:gd name="T7" fmla="*/ 0 h 57"/>
                    <a:gd name="T8" fmla="*/ 0 w 64"/>
                    <a:gd name="T9" fmla="*/ 0 h 57"/>
                    <a:gd name="T10" fmla="*/ 0 w 64"/>
                    <a:gd name="T11" fmla="*/ 0 h 57"/>
                    <a:gd name="T12" fmla="*/ 0 w 64"/>
                    <a:gd name="T13" fmla="*/ 0 h 57"/>
                    <a:gd name="T14" fmla="*/ 0 w 64"/>
                    <a:gd name="T15" fmla="*/ 0 h 57"/>
                    <a:gd name="T16" fmla="*/ 0 w 6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1" name="Freeform 112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0 w 3142"/>
                    <a:gd name="T1" fmla="*/ 0 h 44"/>
                    <a:gd name="T2" fmla="*/ 0 w 3142"/>
                    <a:gd name="T3" fmla="*/ 0 h 44"/>
                    <a:gd name="T4" fmla="*/ 0 w 3142"/>
                    <a:gd name="T5" fmla="*/ 0 h 44"/>
                    <a:gd name="T6" fmla="*/ 0 w 3142"/>
                    <a:gd name="T7" fmla="*/ 0 h 44"/>
                    <a:gd name="T8" fmla="*/ 0 w 3142"/>
                    <a:gd name="T9" fmla="*/ 0 h 44"/>
                    <a:gd name="T10" fmla="*/ 0 w 3142"/>
                    <a:gd name="T11" fmla="*/ 0 h 44"/>
                    <a:gd name="T12" fmla="*/ 0 w 3142"/>
                    <a:gd name="T13" fmla="*/ 0 h 44"/>
                    <a:gd name="T14" fmla="*/ 0 w 3142"/>
                    <a:gd name="T15" fmla="*/ 0 h 44"/>
                    <a:gd name="T16" fmla="*/ 0 w 3142"/>
                    <a:gd name="T17" fmla="*/ 0 h 44"/>
                    <a:gd name="T18" fmla="*/ 0 w 3142"/>
                    <a:gd name="T19" fmla="*/ 0 h 44"/>
                    <a:gd name="T20" fmla="*/ 0 w 3142"/>
                    <a:gd name="T21" fmla="*/ 0 h 44"/>
                    <a:gd name="T22" fmla="*/ 0 w 3142"/>
                    <a:gd name="T23" fmla="*/ 0 h 44"/>
                    <a:gd name="T24" fmla="*/ 0 w 3142"/>
                    <a:gd name="T25" fmla="*/ 0 h 44"/>
                    <a:gd name="T26" fmla="*/ 0 w 3142"/>
                    <a:gd name="T27" fmla="*/ 0 h 44"/>
                    <a:gd name="T28" fmla="*/ 0 w 3142"/>
                    <a:gd name="T29" fmla="*/ 0 h 44"/>
                    <a:gd name="T30" fmla="*/ 0 w 3142"/>
                    <a:gd name="T31" fmla="*/ 0 h 44"/>
                    <a:gd name="T32" fmla="*/ 0 w 3142"/>
                    <a:gd name="T33" fmla="*/ 0 h 44"/>
                    <a:gd name="T34" fmla="*/ 0 w 3142"/>
                    <a:gd name="T35" fmla="*/ 0 h 44"/>
                    <a:gd name="T36" fmla="*/ 0 w 3142"/>
                    <a:gd name="T37" fmla="*/ 0 h 44"/>
                    <a:gd name="T38" fmla="*/ 0 w 3142"/>
                    <a:gd name="T39" fmla="*/ 0 h 44"/>
                    <a:gd name="T40" fmla="*/ 0 w 3142"/>
                    <a:gd name="T41" fmla="*/ 0 h 44"/>
                    <a:gd name="T42" fmla="*/ 0 w 3142"/>
                    <a:gd name="T43" fmla="*/ 0 h 44"/>
                    <a:gd name="T44" fmla="*/ 0 w 3142"/>
                    <a:gd name="T45" fmla="*/ 0 h 44"/>
                    <a:gd name="T46" fmla="*/ 0 w 3142"/>
                    <a:gd name="T47" fmla="*/ 0 h 44"/>
                    <a:gd name="T48" fmla="*/ 0 w 3142"/>
                    <a:gd name="T49" fmla="*/ 0 h 44"/>
                    <a:gd name="T50" fmla="*/ 0 w 3142"/>
                    <a:gd name="T51" fmla="*/ 0 h 44"/>
                    <a:gd name="T52" fmla="*/ 0 w 3142"/>
                    <a:gd name="T53" fmla="*/ 0 h 44"/>
                    <a:gd name="T54" fmla="*/ 0 w 3142"/>
                    <a:gd name="T55" fmla="*/ 0 h 44"/>
                    <a:gd name="T56" fmla="*/ 0 w 3142"/>
                    <a:gd name="T57" fmla="*/ 0 h 44"/>
                    <a:gd name="T58" fmla="*/ 0 w 3142"/>
                    <a:gd name="T59" fmla="*/ 0 h 44"/>
                    <a:gd name="T60" fmla="*/ 0 w 3142"/>
                    <a:gd name="T61" fmla="*/ 0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" name="Freeform 113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0 w 353"/>
                    <a:gd name="T1" fmla="*/ 0 h 319"/>
                    <a:gd name="T2" fmla="*/ 0 w 353"/>
                    <a:gd name="T3" fmla="*/ 0 h 319"/>
                    <a:gd name="T4" fmla="*/ 0 w 353"/>
                    <a:gd name="T5" fmla="*/ 0 h 319"/>
                    <a:gd name="T6" fmla="*/ 0 w 353"/>
                    <a:gd name="T7" fmla="*/ 0 h 319"/>
                    <a:gd name="T8" fmla="*/ 0 w 353"/>
                    <a:gd name="T9" fmla="*/ 0 h 319"/>
                    <a:gd name="T10" fmla="*/ 0 w 353"/>
                    <a:gd name="T11" fmla="*/ 0 h 319"/>
                    <a:gd name="T12" fmla="*/ 0 w 353"/>
                    <a:gd name="T13" fmla="*/ 0 h 319"/>
                    <a:gd name="T14" fmla="*/ 0 w 353"/>
                    <a:gd name="T15" fmla="*/ 0 h 319"/>
                    <a:gd name="T16" fmla="*/ 0 w 353"/>
                    <a:gd name="T17" fmla="*/ 0 h 319"/>
                    <a:gd name="T18" fmla="*/ 0 w 353"/>
                    <a:gd name="T19" fmla="*/ 0 h 319"/>
                    <a:gd name="T20" fmla="*/ 0 w 353"/>
                    <a:gd name="T21" fmla="*/ 0 h 319"/>
                    <a:gd name="T22" fmla="*/ 0 w 353"/>
                    <a:gd name="T23" fmla="*/ 0 h 319"/>
                    <a:gd name="T24" fmla="*/ 0 w 353"/>
                    <a:gd name="T25" fmla="*/ 0 h 319"/>
                    <a:gd name="T26" fmla="*/ 0 w 353"/>
                    <a:gd name="T27" fmla="*/ 0 h 319"/>
                    <a:gd name="T28" fmla="*/ 0 w 353"/>
                    <a:gd name="T29" fmla="*/ 0 h 319"/>
                    <a:gd name="T30" fmla="*/ 0 w 353"/>
                    <a:gd name="T31" fmla="*/ 0 h 319"/>
                    <a:gd name="T32" fmla="*/ 0 w 353"/>
                    <a:gd name="T33" fmla="*/ 0 h 319"/>
                    <a:gd name="T34" fmla="*/ 0 w 353"/>
                    <a:gd name="T35" fmla="*/ 0 h 319"/>
                    <a:gd name="T36" fmla="*/ 0 w 353"/>
                    <a:gd name="T37" fmla="*/ 0 h 319"/>
                    <a:gd name="T38" fmla="*/ 0 w 353"/>
                    <a:gd name="T39" fmla="*/ 0 h 319"/>
                    <a:gd name="T40" fmla="*/ 0 w 353"/>
                    <a:gd name="T41" fmla="*/ 0 h 319"/>
                    <a:gd name="T42" fmla="*/ 0 w 353"/>
                    <a:gd name="T43" fmla="*/ 0 h 319"/>
                    <a:gd name="T44" fmla="*/ 0 w 353"/>
                    <a:gd name="T45" fmla="*/ 0 h 319"/>
                    <a:gd name="T46" fmla="*/ 0 w 353"/>
                    <a:gd name="T47" fmla="*/ 0 h 319"/>
                    <a:gd name="T48" fmla="*/ 0 w 353"/>
                    <a:gd name="T49" fmla="*/ 0 h 319"/>
                    <a:gd name="T50" fmla="*/ 0 w 353"/>
                    <a:gd name="T51" fmla="*/ 0 h 319"/>
                    <a:gd name="T52" fmla="*/ 0 w 353"/>
                    <a:gd name="T53" fmla="*/ 0 h 319"/>
                    <a:gd name="T54" fmla="*/ 0 w 353"/>
                    <a:gd name="T55" fmla="*/ 0 h 319"/>
                    <a:gd name="T56" fmla="*/ 0 w 353"/>
                    <a:gd name="T57" fmla="*/ 0 h 319"/>
                    <a:gd name="T58" fmla="*/ 0 w 353"/>
                    <a:gd name="T59" fmla="*/ 0 h 319"/>
                    <a:gd name="T60" fmla="*/ 0 w 353"/>
                    <a:gd name="T61" fmla="*/ 0 h 319"/>
                    <a:gd name="T62" fmla="*/ 0 w 353"/>
                    <a:gd name="T63" fmla="*/ 0 h 319"/>
                    <a:gd name="T64" fmla="*/ 0 w 353"/>
                    <a:gd name="T65" fmla="*/ 0 h 319"/>
                    <a:gd name="T66" fmla="*/ 0 w 353"/>
                    <a:gd name="T67" fmla="*/ 0 h 319"/>
                    <a:gd name="T68" fmla="*/ 0 w 353"/>
                    <a:gd name="T69" fmla="*/ 0 h 319"/>
                    <a:gd name="T70" fmla="*/ 0 w 353"/>
                    <a:gd name="T71" fmla="*/ 0 h 319"/>
                    <a:gd name="T72" fmla="*/ 0 w 353"/>
                    <a:gd name="T73" fmla="*/ 0 h 319"/>
                    <a:gd name="T74" fmla="*/ 0 w 353"/>
                    <a:gd name="T75" fmla="*/ 0 h 319"/>
                    <a:gd name="T76" fmla="*/ 0 w 353"/>
                    <a:gd name="T77" fmla="*/ 0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3" name="Freeform 114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0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4" name="Freeform 115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0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" name="Freeform 116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0 w 65"/>
                    <a:gd name="T1" fmla="*/ 0 h 261"/>
                    <a:gd name="T2" fmla="*/ 0 w 65"/>
                    <a:gd name="T3" fmla="*/ 0 h 261"/>
                    <a:gd name="T4" fmla="*/ 0 w 65"/>
                    <a:gd name="T5" fmla="*/ 0 h 261"/>
                    <a:gd name="T6" fmla="*/ 0 w 65"/>
                    <a:gd name="T7" fmla="*/ 0 h 261"/>
                    <a:gd name="T8" fmla="*/ 0 w 65"/>
                    <a:gd name="T9" fmla="*/ 0 h 261"/>
                    <a:gd name="T10" fmla="*/ 0 w 65"/>
                    <a:gd name="T11" fmla="*/ 0 h 261"/>
                    <a:gd name="T12" fmla="*/ 0 w 65"/>
                    <a:gd name="T13" fmla="*/ 0 h 261"/>
                    <a:gd name="T14" fmla="*/ 0 w 65"/>
                    <a:gd name="T15" fmla="*/ 0 h 261"/>
                    <a:gd name="T16" fmla="*/ 0 w 65"/>
                    <a:gd name="T17" fmla="*/ 0 h 261"/>
                    <a:gd name="T18" fmla="*/ 0 w 65"/>
                    <a:gd name="T19" fmla="*/ 0 h 261"/>
                    <a:gd name="T20" fmla="*/ 0 w 65"/>
                    <a:gd name="T21" fmla="*/ 0 h 261"/>
                    <a:gd name="T22" fmla="*/ 0 w 65"/>
                    <a:gd name="T23" fmla="*/ 0 h 261"/>
                    <a:gd name="T24" fmla="*/ 0 w 65"/>
                    <a:gd name="T25" fmla="*/ 0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6" name="Freeform 117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0 h 261"/>
                    <a:gd name="T2" fmla="*/ 0 w 111"/>
                    <a:gd name="T3" fmla="*/ 0 h 261"/>
                    <a:gd name="T4" fmla="*/ 0 w 111"/>
                    <a:gd name="T5" fmla="*/ 0 h 261"/>
                    <a:gd name="T6" fmla="*/ 0 w 111"/>
                    <a:gd name="T7" fmla="*/ 0 h 261"/>
                    <a:gd name="T8" fmla="*/ 0 w 111"/>
                    <a:gd name="T9" fmla="*/ 0 h 261"/>
                    <a:gd name="T10" fmla="*/ 0 w 111"/>
                    <a:gd name="T11" fmla="*/ 0 h 261"/>
                    <a:gd name="T12" fmla="*/ 0 w 111"/>
                    <a:gd name="T13" fmla="*/ 0 h 261"/>
                    <a:gd name="T14" fmla="*/ 0 w 111"/>
                    <a:gd name="T15" fmla="*/ 0 h 261"/>
                    <a:gd name="T16" fmla="*/ 0 w 111"/>
                    <a:gd name="T17" fmla="*/ 0 h 261"/>
                    <a:gd name="T18" fmla="*/ 0 w 111"/>
                    <a:gd name="T19" fmla="*/ 0 h 261"/>
                    <a:gd name="T20" fmla="*/ 0 w 111"/>
                    <a:gd name="T21" fmla="*/ 0 h 261"/>
                    <a:gd name="T22" fmla="*/ 0 w 111"/>
                    <a:gd name="T23" fmla="*/ 0 h 261"/>
                    <a:gd name="T24" fmla="*/ 0 w 111"/>
                    <a:gd name="T25" fmla="*/ 0 h 261"/>
                    <a:gd name="T26" fmla="*/ 0 w 111"/>
                    <a:gd name="T27" fmla="*/ 0 h 261"/>
                    <a:gd name="T28" fmla="*/ 0 w 111"/>
                    <a:gd name="T29" fmla="*/ 0 h 261"/>
                    <a:gd name="T30" fmla="*/ 0 w 111"/>
                    <a:gd name="T31" fmla="*/ 0 h 261"/>
                    <a:gd name="T32" fmla="*/ 0 w 111"/>
                    <a:gd name="T33" fmla="*/ 0 h 261"/>
                    <a:gd name="T34" fmla="*/ 0 w 111"/>
                    <a:gd name="T35" fmla="*/ 0 h 261"/>
                    <a:gd name="T36" fmla="*/ 0 w 111"/>
                    <a:gd name="T37" fmla="*/ 0 h 261"/>
                    <a:gd name="T38" fmla="*/ 0 w 111"/>
                    <a:gd name="T39" fmla="*/ 0 h 261"/>
                    <a:gd name="T40" fmla="*/ 0 w 111"/>
                    <a:gd name="T41" fmla="*/ 0 h 261"/>
                    <a:gd name="T42" fmla="*/ 0 w 111"/>
                    <a:gd name="T43" fmla="*/ 0 h 261"/>
                    <a:gd name="T44" fmla="*/ 0 w 111"/>
                    <a:gd name="T45" fmla="*/ 0 h 261"/>
                    <a:gd name="T46" fmla="*/ 0 w 111"/>
                    <a:gd name="T47" fmla="*/ 0 h 261"/>
                    <a:gd name="T48" fmla="*/ 0 w 111"/>
                    <a:gd name="T49" fmla="*/ 0 h 261"/>
                    <a:gd name="T50" fmla="*/ 0 w 111"/>
                    <a:gd name="T51" fmla="*/ 0 h 261"/>
                    <a:gd name="T52" fmla="*/ 0 w 111"/>
                    <a:gd name="T53" fmla="*/ 0 h 261"/>
                    <a:gd name="T54" fmla="*/ 0 w 111"/>
                    <a:gd name="T55" fmla="*/ 0 h 261"/>
                    <a:gd name="T56" fmla="*/ 0 w 111"/>
                    <a:gd name="T57" fmla="*/ 0 h 261"/>
                    <a:gd name="T58" fmla="*/ 0 w 111"/>
                    <a:gd name="T59" fmla="*/ 0 h 261"/>
                    <a:gd name="T60" fmla="*/ 0 w 111"/>
                    <a:gd name="T61" fmla="*/ 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" name="Freeform 118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0 w 15"/>
                    <a:gd name="T3" fmla="*/ 0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8" name="Freeform 119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0 h 188"/>
                    <a:gd name="T2" fmla="*/ 0 w 16"/>
                    <a:gd name="T3" fmla="*/ 0 h 188"/>
                    <a:gd name="T4" fmla="*/ 0 w 16"/>
                    <a:gd name="T5" fmla="*/ 0 h 188"/>
                    <a:gd name="T6" fmla="*/ 0 w 16"/>
                    <a:gd name="T7" fmla="*/ 0 h 188"/>
                    <a:gd name="T8" fmla="*/ 0 w 16"/>
                    <a:gd name="T9" fmla="*/ 0 h 188"/>
                    <a:gd name="T10" fmla="*/ 0 w 16"/>
                    <a:gd name="T11" fmla="*/ 0 h 188"/>
                    <a:gd name="T12" fmla="*/ 0 w 1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" name="Freeform 120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0 w 34"/>
                    <a:gd name="T3" fmla="*/ 0 h 173"/>
                    <a:gd name="T4" fmla="*/ 0 w 34"/>
                    <a:gd name="T5" fmla="*/ 0 h 173"/>
                    <a:gd name="T6" fmla="*/ 0 w 34"/>
                    <a:gd name="T7" fmla="*/ 0 h 173"/>
                    <a:gd name="T8" fmla="*/ 0 w 34"/>
                    <a:gd name="T9" fmla="*/ 0 h 173"/>
                    <a:gd name="T10" fmla="*/ 0 w 34"/>
                    <a:gd name="T11" fmla="*/ 0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0" name="Freeform 121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0 h 173"/>
                    <a:gd name="T2" fmla="*/ 0 w 177"/>
                    <a:gd name="T3" fmla="*/ 0 h 173"/>
                    <a:gd name="T4" fmla="*/ 0 w 177"/>
                    <a:gd name="T5" fmla="*/ 0 h 173"/>
                    <a:gd name="T6" fmla="*/ 0 w 177"/>
                    <a:gd name="T7" fmla="*/ 0 h 173"/>
                    <a:gd name="T8" fmla="*/ 0 w 177"/>
                    <a:gd name="T9" fmla="*/ 0 h 173"/>
                    <a:gd name="T10" fmla="*/ 0 w 177"/>
                    <a:gd name="T11" fmla="*/ 0 h 173"/>
                    <a:gd name="T12" fmla="*/ 0 w 177"/>
                    <a:gd name="T13" fmla="*/ 0 h 173"/>
                    <a:gd name="T14" fmla="*/ 0 w 177"/>
                    <a:gd name="T15" fmla="*/ 0 h 173"/>
                    <a:gd name="T16" fmla="*/ 0 w 177"/>
                    <a:gd name="T17" fmla="*/ 0 h 173"/>
                    <a:gd name="T18" fmla="*/ 0 w 177"/>
                    <a:gd name="T19" fmla="*/ 0 h 173"/>
                    <a:gd name="T20" fmla="*/ 0 w 177"/>
                    <a:gd name="T21" fmla="*/ 0 h 173"/>
                    <a:gd name="T22" fmla="*/ 0 w 177"/>
                    <a:gd name="T23" fmla="*/ 0 h 173"/>
                    <a:gd name="T24" fmla="*/ 0 w 177"/>
                    <a:gd name="T25" fmla="*/ 0 h 173"/>
                    <a:gd name="T26" fmla="*/ 0 w 177"/>
                    <a:gd name="T27" fmla="*/ 0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1" name="Freeform 122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0 w 16"/>
                    <a:gd name="T1" fmla="*/ 0 h 30"/>
                    <a:gd name="T2" fmla="*/ 0 w 16"/>
                    <a:gd name="T3" fmla="*/ 0 h 30"/>
                    <a:gd name="T4" fmla="*/ 0 w 16"/>
                    <a:gd name="T5" fmla="*/ 0 h 30"/>
                    <a:gd name="T6" fmla="*/ 0 w 16"/>
                    <a:gd name="T7" fmla="*/ 0 h 30"/>
                    <a:gd name="T8" fmla="*/ 0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2" name="Freeform 123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0 w 3093"/>
                    <a:gd name="T1" fmla="*/ 0 h 30"/>
                    <a:gd name="T2" fmla="*/ 0 w 3093"/>
                    <a:gd name="T3" fmla="*/ 0 h 30"/>
                    <a:gd name="T4" fmla="*/ 0 w 3093"/>
                    <a:gd name="T5" fmla="*/ 0 h 30"/>
                    <a:gd name="T6" fmla="*/ 0 w 3093"/>
                    <a:gd name="T7" fmla="*/ 0 h 30"/>
                    <a:gd name="T8" fmla="*/ 0 w 3093"/>
                    <a:gd name="T9" fmla="*/ 0 h 30"/>
                    <a:gd name="T10" fmla="*/ 0 w 3093"/>
                    <a:gd name="T11" fmla="*/ 0 h 30"/>
                    <a:gd name="T12" fmla="*/ 0 w 3093"/>
                    <a:gd name="T13" fmla="*/ 0 h 30"/>
                    <a:gd name="T14" fmla="*/ 0 w 3093"/>
                    <a:gd name="T15" fmla="*/ 0 h 30"/>
                    <a:gd name="T16" fmla="*/ 0 w 3093"/>
                    <a:gd name="T17" fmla="*/ 0 h 30"/>
                    <a:gd name="T18" fmla="*/ 0 w 3093"/>
                    <a:gd name="T19" fmla="*/ 0 h 30"/>
                    <a:gd name="T20" fmla="*/ 0 w 3093"/>
                    <a:gd name="T21" fmla="*/ 0 h 30"/>
                    <a:gd name="T22" fmla="*/ 0 w 3093"/>
                    <a:gd name="T23" fmla="*/ 0 h 30"/>
                    <a:gd name="T24" fmla="*/ 0 w 3093"/>
                    <a:gd name="T25" fmla="*/ 0 h 30"/>
                    <a:gd name="T26" fmla="*/ 0 w 3093"/>
                    <a:gd name="T27" fmla="*/ 0 h 30"/>
                    <a:gd name="T28" fmla="*/ 0 w 3093"/>
                    <a:gd name="T29" fmla="*/ 0 h 30"/>
                    <a:gd name="T30" fmla="*/ 0 w 3093"/>
                    <a:gd name="T31" fmla="*/ 0 h 30"/>
                    <a:gd name="T32" fmla="*/ 0 w 3093"/>
                    <a:gd name="T33" fmla="*/ 0 h 30"/>
                    <a:gd name="T34" fmla="*/ 0 w 3093"/>
                    <a:gd name="T35" fmla="*/ 0 h 30"/>
                    <a:gd name="T36" fmla="*/ 0 w 3093"/>
                    <a:gd name="T37" fmla="*/ 0 h 30"/>
                    <a:gd name="T38" fmla="*/ 0 w 3093"/>
                    <a:gd name="T39" fmla="*/ 0 h 30"/>
                    <a:gd name="T40" fmla="*/ 0 w 3093"/>
                    <a:gd name="T41" fmla="*/ 0 h 30"/>
                    <a:gd name="T42" fmla="*/ 0 w 3093"/>
                    <a:gd name="T43" fmla="*/ 0 h 30"/>
                    <a:gd name="T44" fmla="*/ 0 w 3093"/>
                    <a:gd name="T45" fmla="*/ 0 h 30"/>
                    <a:gd name="T46" fmla="*/ 0 w 3093"/>
                    <a:gd name="T47" fmla="*/ 0 h 30"/>
                    <a:gd name="T48" fmla="*/ 0 w 3093"/>
                    <a:gd name="T49" fmla="*/ 0 h 30"/>
                    <a:gd name="T50" fmla="*/ 0 w 3093"/>
                    <a:gd name="T51" fmla="*/ 0 h 30"/>
                    <a:gd name="T52" fmla="*/ 0 w 3093"/>
                    <a:gd name="T53" fmla="*/ 0 h 30"/>
                    <a:gd name="T54" fmla="*/ 0 w 3093"/>
                    <a:gd name="T55" fmla="*/ 0 h 30"/>
                    <a:gd name="T56" fmla="*/ 0 w 3093"/>
                    <a:gd name="T57" fmla="*/ 0 h 30"/>
                    <a:gd name="T58" fmla="*/ 0 w 3093"/>
                    <a:gd name="T59" fmla="*/ 0 h 30"/>
                    <a:gd name="T60" fmla="*/ 0 w 3093"/>
                    <a:gd name="T61" fmla="*/ 0 h 30"/>
                    <a:gd name="T62" fmla="*/ 0 w 3093"/>
                    <a:gd name="T63" fmla="*/ 0 h 30"/>
                    <a:gd name="T64" fmla="*/ 0 w 3093"/>
                    <a:gd name="T65" fmla="*/ 0 h 30"/>
                    <a:gd name="T66" fmla="*/ 0 w 3093"/>
                    <a:gd name="T67" fmla="*/ 0 h 30"/>
                    <a:gd name="T68" fmla="*/ 0 w 3093"/>
                    <a:gd name="T69" fmla="*/ 0 h 30"/>
                    <a:gd name="T70" fmla="*/ 0 w 3093"/>
                    <a:gd name="T71" fmla="*/ 0 h 30"/>
                    <a:gd name="T72" fmla="*/ 0 w 3093"/>
                    <a:gd name="T73" fmla="*/ 0 h 30"/>
                    <a:gd name="T74" fmla="*/ 0 w 3093"/>
                    <a:gd name="T75" fmla="*/ 0 h 30"/>
                    <a:gd name="T76" fmla="*/ 0 w 3093"/>
                    <a:gd name="T77" fmla="*/ 0 h 30"/>
                    <a:gd name="T78" fmla="*/ 0 w 3093"/>
                    <a:gd name="T79" fmla="*/ 0 h 30"/>
                    <a:gd name="T80" fmla="*/ 0 w 3093"/>
                    <a:gd name="T81" fmla="*/ 0 h 30"/>
                    <a:gd name="T82" fmla="*/ 0 w 3093"/>
                    <a:gd name="T83" fmla="*/ 0 h 30"/>
                    <a:gd name="T84" fmla="*/ 0 w 3093"/>
                    <a:gd name="T85" fmla="*/ 0 h 30"/>
                    <a:gd name="T86" fmla="*/ 0 w 3093"/>
                    <a:gd name="T87" fmla="*/ 0 h 30"/>
                    <a:gd name="T88" fmla="*/ 0 w 3093"/>
                    <a:gd name="T89" fmla="*/ 0 h 30"/>
                    <a:gd name="T90" fmla="*/ 0 w 3093"/>
                    <a:gd name="T91" fmla="*/ 0 h 30"/>
                    <a:gd name="T92" fmla="*/ 0 w 3093"/>
                    <a:gd name="T93" fmla="*/ 0 h 30"/>
                    <a:gd name="T94" fmla="*/ 0 w 3093"/>
                    <a:gd name="T95" fmla="*/ 0 h 30"/>
                    <a:gd name="T96" fmla="*/ 0 w 3093"/>
                    <a:gd name="T97" fmla="*/ 0 h 30"/>
                    <a:gd name="T98" fmla="*/ 0 w 3093"/>
                    <a:gd name="T99" fmla="*/ 0 h 30"/>
                    <a:gd name="T100" fmla="*/ 0 w 3093"/>
                    <a:gd name="T101" fmla="*/ 0 h 30"/>
                    <a:gd name="T102" fmla="*/ 0 w 3093"/>
                    <a:gd name="T103" fmla="*/ 0 h 30"/>
                    <a:gd name="T104" fmla="*/ 0 w 3093"/>
                    <a:gd name="T105" fmla="*/ 0 h 30"/>
                    <a:gd name="T106" fmla="*/ 0 w 3093"/>
                    <a:gd name="T107" fmla="*/ 0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3" name="Freeform 124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0 w 96"/>
                    <a:gd name="T3" fmla="*/ 0 h 100"/>
                    <a:gd name="T4" fmla="*/ 0 w 96"/>
                    <a:gd name="T5" fmla="*/ 0 h 100"/>
                    <a:gd name="T6" fmla="*/ 0 w 96"/>
                    <a:gd name="T7" fmla="*/ 0 h 100"/>
                    <a:gd name="T8" fmla="*/ 0 w 96"/>
                    <a:gd name="T9" fmla="*/ 0 h 100"/>
                    <a:gd name="T10" fmla="*/ 0 w 96"/>
                    <a:gd name="T11" fmla="*/ 0 h 100"/>
                    <a:gd name="T12" fmla="*/ 0 w 96"/>
                    <a:gd name="T13" fmla="*/ 0 h 100"/>
                    <a:gd name="T14" fmla="*/ 0 w 96"/>
                    <a:gd name="T15" fmla="*/ 0 h 100"/>
                    <a:gd name="T16" fmla="*/ 0 w 96"/>
                    <a:gd name="T17" fmla="*/ 0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4" name="Freeform 125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0 w 208"/>
                    <a:gd name="T1" fmla="*/ 0 h 100"/>
                    <a:gd name="T2" fmla="*/ 0 w 208"/>
                    <a:gd name="T3" fmla="*/ 0 h 100"/>
                    <a:gd name="T4" fmla="*/ 0 w 208"/>
                    <a:gd name="T5" fmla="*/ 0 h 100"/>
                    <a:gd name="T6" fmla="*/ 0 w 208"/>
                    <a:gd name="T7" fmla="*/ 0 h 100"/>
                    <a:gd name="T8" fmla="*/ 0 w 208"/>
                    <a:gd name="T9" fmla="*/ 0 h 100"/>
                    <a:gd name="T10" fmla="*/ 0 w 208"/>
                    <a:gd name="T11" fmla="*/ 0 h 100"/>
                    <a:gd name="T12" fmla="*/ 0 w 208"/>
                    <a:gd name="T13" fmla="*/ 0 h 100"/>
                    <a:gd name="T14" fmla="*/ 0 w 208"/>
                    <a:gd name="T15" fmla="*/ 0 h 100"/>
                    <a:gd name="T16" fmla="*/ 0 w 208"/>
                    <a:gd name="T17" fmla="*/ 0 h 100"/>
                    <a:gd name="T18" fmla="*/ 0 w 208"/>
                    <a:gd name="T19" fmla="*/ 0 h 100"/>
                    <a:gd name="T20" fmla="*/ 0 w 208"/>
                    <a:gd name="T21" fmla="*/ 0 h 100"/>
                    <a:gd name="T22" fmla="*/ 0 w 208"/>
                    <a:gd name="T23" fmla="*/ 0 h 100"/>
                    <a:gd name="T24" fmla="*/ 0 w 208"/>
                    <a:gd name="T25" fmla="*/ 0 h 100"/>
                    <a:gd name="T26" fmla="*/ 0 w 208"/>
                    <a:gd name="T27" fmla="*/ 0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5" name="Freeform 126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0 w 2259"/>
                    <a:gd name="T1" fmla="*/ 0 h 2042"/>
                    <a:gd name="T2" fmla="*/ 0 w 2259"/>
                    <a:gd name="T3" fmla="*/ 0 h 2042"/>
                    <a:gd name="T4" fmla="*/ 0 w 2259"/>
                    <a:gd name="T5" fmla="*/ 0 h 2042"/>
                    <a:gd name="T6" fmla="*/ 0 w 2259"/>
                    <a:gd name="T7" fmla="*/ 0 h 2042"/>
                    <a:gd name="T8" fmla="*/ 0 w 2259"/>
                    <a:gd name="T9" fmla="*/ 0 h 2042"/>
                    <a:gd name="T10" fmla="*/ 0 w 2259"/>
                    <a:gd name="T11" fmla="*/ 0 h 2042"/>
                    <a:gd name="T12" fmla="*/ 0 w 2259"/>
                    <a:gd name="T13" fmla="*/ 0 h 2042"/>
                    <a:gd name="T14" fmla="*/ 0 w 2259"/>
                    <a:gd name="T15" fmla="*/ 0 h 2042"/>
                    <a:gd name="T16" fmla="*/ 0 w 2259"/>
                    <a:gd name="T17" fmla="*/ 0 h 2042"/>
                    <a:gd name="T18" fmla="*/ 0 w 2259"/>
                    <a:gd name="T19" fmla="*/ 0 h 2042"/>
                    <a:gd name="T20" fmla="*/ 0 w 2259"/>
                    <a:gd name="T21" fmla="*/ 0 h 2042"/>
                    <a:gd name="T22" fmla="*/ 0 w 2259"/>
                    <a:gd name="T23" fmla="*/ 0 h 2042"/>
                    <a:gd name="T24" fmla="*/ 0 w 2259"/>
                    <a:gd name="T25" fmla="*/ 0 h 2042"/>
                    <a:gd name="T26" fmla="*/ 0 w 2259"/>
                    <a:gd name="T27" fmla="*/ 0 h 2042"/>
                    <a:gd name="T28" fmla="*/ 0 w 2259"/>
                    <a:gd name="T29" fmla="*/ 0 h 2042"/>
                    <a:gd name="T30" fmla="*/ 0 w 2259"/>
                    <a:gd name="T31" fmla="*/ 0 h 2042"/>
                    <a:gd name="T32" fmla="*/ 0 w 2259"/>
                    <a:gd name="T33" fmla="*/ 0 h 2042"/>
                    <a:gd name="T34" fmla="*/ 0 w 2259"/>
                    <a:gd name="T35" fmla="*/ 0 h 2042"/>
                    <a:gd name="T36" fmla="*/ 0 w 2259"/>
                    <a:gd name="T37" fmla="*/ 0 h 2042"/>
                    <a:gd name="T38" fmla="*/ 0 w 2259"/>
                    <a:gd name="T39" fmla="*/ 0 h 2042"/>
                    <a:gd name="T40" fmla="*/ 0 w 2259"/>
                    <a:gd name="T41" fmla="*/ 0 h 2042"/>
                    <a:gd name="T42" fmla="*/ 0 w 2259"/>
                    <a:gd name="T43" fmla="*/ 0 h 2042"/>
                    <a:gd name="T44" fmla="*/ 0 w 2259"/>
                    <a:gd name="T45" fmla="*/ 0 h 2042"/>
                    <a:gd name="T46" fmla="*/ 0 w 2259"/>
                    <a:gd name="T47" fmla="*/ 0 h 2042"/>
                    <a:gd name="T48" fmla="*/ 0 w 2259"/>
                    <a:gd name="T49" fmla="*/ 0 h 2042"/>
                    <a:gd name="T50" fmla="*/ 0 w 2259"/>
                    <a:gd name="T51" fmla="*/ 0 h 2042"/>
                    <a:gd name="T52" fmla="*/ 0 w 2259"/>
                    <a:gd name="T53" fmla="*/ 0 h 2042"/>
                    <a:gd name="T54" fmla="*/ 0 w 2259"/>
                    <a:gd name="T55" fmla="*/ 0 h 2042"/>
                    <a:gd name="T56" fmla="*/ 0 w 2259"/>
                    <a:gd name="T57" fmla="*/ 0 h 2042"/>
                    <a:gd name="T58" fmla="*/ 0 w 2259"/>
                    <a:gd name="T59" fmla="*/ 0 h 2042"/>
                    <a:gd name="T60" fmla="*/ 0 w 2259"/>
                    <a:gd name="T61" fmla="*/ 0 h 2042"/>
                    <a:gd name="T62" fmla="*/ 0 w 2259"/>
                    <a:gd name="T63" fmla="*/ 0 h 2042"/>
                    <a:gd name="T64" fmla="*/ 0 w 2259"/>
                    <a:gd name="T65" fmla="*/ 0 h 2042"/>
                    <a:gd name="T66" fmla="*/ 0 w 2259"/>
                    <a:gd name="T67" fmla="*/ 0 h 2042"/>
                    <a:gd name="T68" fmla="*/ 0 w 2259"/>
                    <a:gd name="T69" fmla="*/ 0 h 2042"/>
                    <a:gd name="T70" fmla="*/ 0 w 2259"/>
                    <a:gd name="T71" fmla="*/ 0 h 2042"/>
                    <a:gd name="T72" fmla="*/ 0 w 2259"/>
                    <a:gd name="T73" fmla="*/ 0 h 2042"/>
                    <a:gd name="T74" fmla="*/ 0 w 2259"/>
                    <a:gd name="T75" fmla="*/ 0 h 2042"/>
                    <a:gd name="T76" fmla="*/ 0 w 2259"/>
                    <a:gd name="T77" fmla="*/ 0 h 2042"/>
                    <a:gd name="T78" fmla="*/ 0 w 2259"/>
                    <a:gd name="T79" fmla="*/ 0 h 2042"/>
                    <a:gd name="T80" fmla="*/ 0 w 2259"/>
                    <a:gd name="T81" fmla="*/ 0 h 2042"/>
                    <a:gd name="T82" fmla="*/ 0 w 2259"/>
                    <a:gd name="T83" fmla="*/ 0 h 2042"/>
                    <a:gd name="T84" fmla="*/ 0 w 2259"/>
                    <a:gd name="T85" fmla="*/ 0 h 2042"/>
                    <a:gd name="T86" fmla="*/ 0 w 2259"/>
                    <a:gd name="T87" fmla="*/ 0 h 2042"/>
                    <a:gd name="T88" fmla="*/ 0 w 2259"/>
                    <a:gd name="T89" fmla="*/ 0 h 2042"/>
                    <a:gd name="T90" fmla="*/ 0 w 2259"/>
                    <a:gd name="T91" fmla="*/ 0 h 2042"/>
                    <a:gd name="T92" fmla="*/ 0 w 2259"/>
                    <a:gd name="T93" fmla="*/ 0 h 2042"/>
                    <a:gd name="T94" fmla="*/ 0 w 2259"/>
                    <a:gd name="T95" fmla="*/ 0 h 2042"/>
                    <a:gd name="T96" fmla="*/ 0 w 2259"/>
                    <a:gd name="T97" fmla="*/ 0 h 2042"/>
                    <a:gd name="T98" fmla="*/ 0 w 2259"/>
                    <a:gd name="T99" fmla="*/ 0 h 2042"/>
                    <a:gd name="T100" fmla="*/ 0 w 2259"/>
                    <a:gd name="T101" fmla="*/ 0 h 2042"/>
                    <a:gd name="T102" fmla="*/ 0 w 2259"/>
                    <a:gd name="T103" fmla="*/ 0 h 2042"/>
                    <a:gd name="T104" fmla="*/ 0 w 2259"/>
                    <a:gd name="T105" fmla="*/ 0 h 2042"/>
                    <a:gd name="T106" fmla="*/ 0 w 2259"/>
                    <a:gd name="T107" fmla="*/ 0 h 2042"/>
                    <a:gd name="T108" fmla="*/ 0 w 2259"/>
                    <a:gd name="T109" fmla="*/ 0 h 2042"/>
                    <a:gd name="T110" fmla="*/ 0 w 2259"/>
                    <a:gd name="T111" fmla="*/ 0 h 2042"/>
                    <a:gd name="T112" fmla="*/ 0 w 2259"/>
                    <a:gd name="T113" fmla="*/ 0 h 2042"/>
                    <a:gd name="T114" fmla="*/ 0 w 2259"/>
                    <a:gd name="T115" fmla="*/ 0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6" name="Freeform 127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0 w 2197"/>
                    <a:gd name="T1" fmla="*/ 0 h 783"/>
                    <a:gd name="T2" fmla="*/ 0 w 2197"/>
                    <a:gd name="T3" fmla="*/ 0 h 783"/>
                    <a:gd name="T4" fmla="*/ 0 w 2197"/>
                    <a:gd name="T5" fmla="*/ 0 h 783"/>
                    <a:gd name="T6" fmla="*/ 0 w 2197"/>
                    <a:gd name="T7" fmla="*/ 0 h 783"/>
                    <a:gd name="T8" fmla="*/ 0 w 2197"/>
                    <a:gd name="T9" fmla="*/ 0 h 783"/>
                    <a:gd name="T10" fmla="*/ 0 w 2197"/>
                    <a:gd name="T11" fmla="*/ 0 h 783"/>
                    <a:gd name="T12" fmla="*/ 0 w 2197"/>
                    <a:gd name="T13" fmla="*/ 0 h 783"/>
                    <a:gd name="T14" fmla="*/ 0 w 2197"/>
                    <a:gd name="T15" fmla="*/ 0 h 783"/>
                    <a:gd name="T16" fmla="*/ 0 w 2197"/>
                    <a:gd name="T17" fmla="*/ 0 h 783"/>
                    <a:gd name="T18" fmla="*/ 0 w 2197"/>
                    <a:gd name="T19" fmla="*/ 0 h 783"/>
                    <a:gd name="T20" fmla="*/ 0 w 2197"/>
                    <a:gd name="T21" fmla="*/ 0 h 783"/>
                    <a:gd name="T22" fmla="*/ 0 w 2197"/>
                    <a:gd name="T23" fmla="*/ 0 h 783"/>
                    <a:gd name="T24" fmla="*/ 0 w 2197"/>
                    <a:gd name="T25" fmla="*/ 0 h 783"/>
                    <a:gd name="T26" fmla="*/ 0 w 2197"/>
                    <a:gd name="T27" fmla="*/ 0 h 783"/>
                    <a:gd name="T28" fmla="*/ 0 w 2197"/>
                    <a:gd name="T29" fmla="*/ 0 h 783"/>
                    <a:gd name="T30" fmla="*/ 0 w 2197"/>
                    <a:gd name="T31" fmla="*/ 0 h 783"/>
                    <a:gd name="T32" fmla="*/ 0 w 2197"/>
                    <a:gd name="T33" fmla="*/ 0 h 783"/>
                    <a:gd name="T34" fmla="*/ 0 w 2197"/>
                    <a:gd name="T35" fmla="*/ 0 h 783"/>
                    <a:gd name="T36" fmla="*/ 0 w 2197"/>
                    <a:gd name="T37" fmla="*/ 0 h 783"/>
                    <a:gd name="T38" fmla="*/ 0 w 2197"/>
                    <a:gd name="T39" fmla="*/ 0 h 783"/>
                    <a:gd name="T40" fmla="*/ 0 w 2197"/>
                    <a:gd name="T41" fmla="*/ 0 h 783"/>
                    <a:gd name="T42" fmla="*/ 0 w 2197"/>
                    <a:gd name="T43" fmla="*/ 0 h 783"/>
                    <a:gd name="T44" fmla="*/ 0 w 2197"/>
                    <a:gd name="T45" fmla="*/ 0 h 783"/>
                    <a:gd name="T46" fmla="*/ 0 w 2197"/>
                    <a:gd name="T47" fmla="*/ 0 h 783"/>
                    <a:gd name="T48" fmla="*/ 0 w 2197"/>
                    <a:gd name="T49" fmla="*/ 0 h 783"/>
                    <a:gd name="T50" fmla="*/ 0 w 2197"/>
                    <a:gd name="T51" fmla="*/ 0 h 783"/>
                    <a:gd name="T52" fmla="*/ 0 w 2197"/>
                    <a:gd name="T53" fmla="*/ 0 h 783"/>
                    <a:gd name="T54" fmla="*/ 0 w 2197"/>
                    <a:gd name="T55" fmla="*/ 0 h 783"/>
                    <a:gd name="T56" fmla="*/ 0 w 2197"/>
                    <a:gd name="T57" fmla="*/ 0 h 783"/>
                    <a:gd name="T58" fmla="*/ 0 w 2197"/>
                    <a:gd name="T59" fmla="*/ 0 h 783"/>
                    <a:gd name="T60" fmla="*/ 0 w 2197"/>
                    <a:gd name="T61" fmla="*/ 0 h 783"/>
                    <a:gd name="T62" fmla="*/ 0 w 2197"/>
                    <a:gd name="T63" fmla="*/ 0 h 783"/>
                    <a:gd name="T64" fmla="*/ 0 w 2197"/>
                    <a:gd name="T65" fmla="*/ 0 h 783"/>
                    <a:gd name="T66" fmla="*/ 0 w 2197"/>
                    <a:gd name="T67" fmla="*/ 0 h 783"/>
                    <a:gd name="T68" fmla="*/ 0 w 2197"/>
                    <a:gd name="T69" fmla="*/ 0 h 783"/>
                    <a:gd name="T70" fmla="*/ 0 w 2197"/>
                    <a:gd name="T71" fmla="*/ 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" name="Freeform 128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0 w 48"/>
                    <a:gd name="T3" fmla="*/ 0 h 15"/>
                    <a:gd name="T4" fmla="*/ 0 w 48"/>
                    <a:gd name="T5" fmla="*/ 0 h 15"/>
                    <a:gd name="T6" fmla="*/ 0 w 48"/>
                    <a:gd name="T7" fmla="*/ 0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" name="Freeform 129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0 h 985"/>
                    <a:gd name="T2" fmla="*/ 0 w 2261"/>
                    <a:gd name="T3" fmla="*/ 0 h 985"/>
                    <a:gd name="T4" fmla="*/ 0 w 2261"/>
                    <a:gd name="T5" fmla="*/ 0 h 985"/>
                    <a:gd name="T6" fmla="*/ 0 w 2261"/>
                    <a:gd name="T7" fmla="*/ 0 h 985"/>
                    <a:gd name="T8" fmla="*/ 0 w 2261"/>
                    <a:gd name="T9" fmla="*/ 0 h 985"/>
                    <a:gd name="T10" fmla="*/ 0 w 2261"/>
                    <a:gd name="T11" fmla="*/ 0 h 985"/>
                    <a:gd name="T12" fmla="*/ 0 w 2261"/>
                    <a:gd name="T13" fmla="*/ 0 h 985"/>
                    <a:gd name="T14" fmla="*/ 0 w 2261"/>
                    <a:gd name="T15" fmla="*/ 0 h 985"/>
                    <a:gd name="T16" fmla="*/ 0 w 2261"/>
                    <a:gd name="T17" fmla="*/ 0 h 985"/>
                    <a:gd name="T18" fmla="*/ 0 w 2261"/>
                    <a:gd name="T19" fmla="*/ 0 h 985"/>
                    <a:gd name="T20" fmla="*/ 0 w 2261"/>
                    <a:gd name="T21" fmla="*/ 0 h 985"/>
                    <a:gd name="T22" fmla="*/ 0 w 2261"/>
                    <a:gd name="T23" fmla="*/ 0 h 985"/>
                    <a:gd name="T24" fmla="*/ 0 w 2261"/>
                    <a:gd name="T25" fmla="*/ 0 h 985"/>
                    <a:gd name="T26" fmla="*/ 0 w 2261"/>
                    <a:gd name="T27" fmla="*/ 0 h 985"/>
                    <a:gd name="T28" fmla="*/ 0 w 2261"/>
                    <a:gd name="T29" fmla="*/ 0 h 985"/>
                    <a:gd name="T30" fmla="*/ 0 w 2261"/>
                    <a:gd name="T31" fmla="*/ 0 h 985"/>
                    <a:gd name="T32" fmla="*/ 0 w 2261"/>
                    <a:gd name="T33" fmla="*/ 0 h 985"/>
                    <a:gd name="T34" fmla="*/ 0 w 2261"/>
                    <a:gd name="T35" fmla="*/ 0 h 985"/>
                    <a:gd name="T36" fmla="*/ 0 w 2261"/>
                    <a:gd name="T37" fmla="*/ 0 h 985"/>
                    <a:gd name="T38" fmla="*/ 0 w 2261"/>
                    <a:gd name="T39" fmla="*/ 0 h 985"/>
                    <a:gd name="T40" fmla="*/ 0 w 2261"/>
                    <a:gd name="T41" fmla="*/ 0 h 985"/>
                    <a:gd name="T42" fmla="*/ 0 w 2261"/>
                    <a:gd name="T43" fmla="*/ 0 h 985"/>
                    <a:gd name="T44" fmla="*/ 0 w 2261"/>
                    <a:gd name="T45" fmla="*/ 0 h 985"/>
                    <a:gd name="T46" fmla="*/ 0 w 2261"/>
                    <a:gd name="T47" fmla="*/ 0 h 985"/>
                    <a:gd name="T48" fmla="*/ 0 w 2261"/>
                    <a:gd name="T49" fmla="*/ 0 h 985"/>
                    <a:gd name="T50" fmla="*/ 0 w 2261"/>
                    <a:gd name="T51" fmla="*/ 0 h 985"/>
                    <a:gd name="T52" fmla="*/ 0 w 2261"/>
                    <a:gd name="T53" fmla="*/ 0 h 985"/>
                    <a:gd name="T54" fmla="*/ 0 w 2261"/>
                    <a:gd name="T55" fmla="*/ 0 h 985"/>
                    <a:gd name="T56" fmla="*/ 0 w 2261"/>
                    <a:gd name="T57" fmla="*/ 0 h 985"/>
                    <a:gd name="T58" fmla="*/ 0 w 2261"/>
                    <a:gd name="T59" fmla="*/ 0 h 985"/>
                    <a:gd name="T60" fmla="*/ 0 w 2261"/>
                    <a:gd name="T61" fmla="*/ 0 h 985"/>
                    <a:gd name="T62" fmla="*/ 0 w 2261"/>
                    <a:gd name="T63" fmla="*/ 0 h 985"/>
                    <a:gd name="T64" fmla="*/ 0 w 2261"/>
                    <a:gd name="T65" fmla="*/ 0 h 985"/>
                    <a:gd name="T66" fmla="*/ 0 w 2261"/>
                    <a:gd name="T67" fmla="*/ 0 h 985"/>
                    <a:gd name="T68" fmla="*/ 0 w 2261"/>
                    <a:gd name="T69" fmla="*/ 0 h 985"/>
                    <a:gd name="T70" fmla="*/ 0 w 2261"/>
                    <a:gd name="T71" fmla="*/ 0 h 985"/>
                    <a:gd name="T72" fmla="*/ 0 w 2261"/>
                    <a:gd name="T73" fmla="*/ 0 h 985"/>
                    <a:gd name="T74" fmla="*/ 0 w 2261"/>
                    <a:gd name="T75" fmla="*/ 0 h 985"/>
                    <a:gd name="T76" fmla="*/ 0 w 2261"/>
                    <a:gd name="T77" fmla="*/ 0 h 985"/>
                    <a:gd name="T78" fmla="*/ 0 w 2261"/>
                    <a:gd name="T79" fmla="*/ 0 h 985"/>
                    <a:gd name="T80" fmla="*/ 0 w 2261"/>
                    <a:gd name="T81" fmla="*/ 0 h 985"/>
                    <a:gd name="T82" fmla="*/ 0 w 2261"/>
                    <a:gd name="T83" fmla="*/ 0 h 985"/>
                    <a:gd name="T84" fmla="*/ 0 w 2261"/>
                    <a:gd name="T85" fmla="*/ 0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" name="Freeform 130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0 w 64"/>
                    <a:gd name="T1" fmla="*/ 0 h 275"/>
                    <a:gd name="T2" fmla="*/ 0 w 64"/>
                    <a:gd name="T3" fmla="*/ 0 h 275"/>
                    <a:gd name="T4" fmla="*/ 0 w 64"/>
                    <a:gd name="T5" fmla="*/ 0 h 275"/>
                    <a:gd name="T6" fmla="*/ 0 w 64"/>
                    <a:gd name="T7" fmla="*/ 0 h 275"/>
                    <a:gd name="T8" fmla="*/ 0 w 64"/>
                    <a:gd name="T9" fmla="*/ 0 h 275"/>
                    <a:gd name="T10" fmla="*/ 0 w 64"/>
                    <a:gd name="T11" fmla="*/ 0 h 275"/>
                    <a:gd name="T12" fmla="*/ 0 w 64"/>
                    <a:gd name="T13" fmla="*/ 0 h 275"/>
                    <a:gd name="T14" fmla="*/ 0 w 64"/>
                    <a:gd name="T15" fmla="*/ 0 h 275"/>
                    <a:gd name="T16" fmla="*/ 0 w 64"/>
                    <a:gd name="T17" fmla="*/ 0 h 275"/>
                    <a:gd name="T18" fmla="*/ 0 w 64"/>
                    <a:gd name="T19" fmla="*/ 0 h 275"/>
                    <a:gd name="T20" fmla="*/ 0 w 64"/>
                    <a:gd name="T21" fmla="*/ 0 h 275"/>
                    <a:gd name="T22" fmla="*/ 0 w 64"/>
                    <a:gd name="T23" fmla="*/ 0 h 275"/>
                    <a:gd name="T24" fmla="*/ 0 w 64"/>
                    <a:gd name="T25" fmla="*/ 0 h 275"/>
                    <a:gd name="T26" fmla="*/ 0 w 64"/>
                    <a:gd name="T27" fmla="*/ 0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0" name="Freeform 131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0 w 577"/>
                    <a:gd name="T1" fmla="*/ 0 h 522"/>
                    <a:gd name="T2" fmla="*/ 0 w 577"/>
                    <a:gd name="T3" fmla="*/ 0 h 522"/>
                    <a:gd name="T4" fmla="*/ 0 w 577"/>
                    <a:gd name="T5" fmla="*/ 0 h 522"/>
                    <a:gd name="T6" fmla="*/ 0 w 577"/>
                    <a:gd name="T7" fmla="*/ 0 h 522"/>
                    <a:gd name="T8" fmla="*/ 0 w 577"/>
                    <a:gd name="T9" fmla="*/ 0 h 522"/>
                    <a:gd name="T10" fmla="*/ 0 w 577"/>
                    <a:gd name="T11" fmla="*/ 0 h 522"/>
                    <a:gd name="T12" fmla="*/ 0 w 577"/>
                    <a:gd name="T13" fmla="*/ 0 h 522"/>
                    <a:gd name="T14" fmla="*/ 0 w 577"/>
                    <a:gd name="T15" fmla="*/ 0 h 522"/>
                    <a:gd name="T16" fmla="*/ 0 w 577"/>
                    <a:gd name="T17" fmla="*/ 0 h 522"/>
                    <a:gd name="T18" fmla="*/ 0 w 577"/>
                    <a:gd name="T19" fmla="*/ 0 h 522"/>
                    <a:gd name="T20" fmla="*/ 0 w 577"/>
                    <a:gd name="T21" fmla="*/ 0 h 522"/>
                    <a:gd name="T22" fmla="*/ 0 w 577"/>
                    <a:gd name="T23" fmla="*/ 0 h 522"/>
                    <a:gd name="T24" fmla="*/ 0 w 577"/>
                    <a:gd name="T25" fmla="*/ 0 h 522"/>
                    <a:gd name="T26" fmla="*/ 0 w 577"/>
                    <a:gd name="T27" fmla="*/ 0 h 522"/>
                    <a:gd name="T28" fmla="*/ 0 w 577"/>
                    <a:gd name="T29" fmla="*/ 0 h 522"/>
                    <a:gd name="T30" fmla="*/ 0 w 577"/>
                    <a:gd name="T31" fmla="*/ 0 h 522"/>
                    <a:gd name="T32" fmla="*/ 0 w 577"/>
                    <a:gd name="T33" fmla="*/ 0 h 522"/>
                    <a:gd name="T34" fmla="*/ 0 w 577"/>
                    <a:gd name="T35" fmla="*/ 0 h 522"/>
                    <a:gd name="T36" fmla="*/ 0 w 577"/>
                    <a:gd name="T37" fmla="*/ 0 h 522"/>
                    <a:gd name="T38" fmla="*/ 0 w 577"/>
                    <a:gd name="T39" fmla="*/ 0 h 522"/>
                    <a:gd name="T40" fmla="*/ 0 w 577"/>
                    <a:gd name="T41" fmla="*/ 0 h 522"/>
                    <a:gd name="T42" fmla="*/ 0 w 577"/>
                    <a:gd name="T43" fmla="*/ 0 h 522"/>
                    <a:gd name="T44" fmla="*/ 0 w 577"/>
                    <a:gd name="T45" fmla="*/ 0 h 522"/>
                    <a:gd name="T46" fmla="*/ 0 w 577"/>
                    <a:gd name="T47" fmla="*/ 0 h 522"/>
                    <a:gd name="T48" fmla="*/ 0 w 577"/>
                    <a:gd name="T49" fmla="*/ 0 h 522"/>
                    <a:gd name="T50" fmla="*/ 0 w 577"/>
                    <a:gd name="T51" fmla="*/ 0 h 522"/>
                    <a:gd name="T52" fmla="*/ 0 w 577"/>
                    <a:gd name="T53" fmla="*/ 0 h 522"/>
                    <a:gd name="T54" fmla="*/ 0 w 577"/>
                    <a:gd name="T55" fmla="*/ 0 h 522"/>
                    <a:gd name="T56" fmla="*/ 0 w 577"/>
                    <a:gd name="T57" fmla="*/ 0 h 522"/>
                    <a:gd name="T58" fmla="*/ 0 w 577"/>
                    <a:gd name="T59" fmla="*/ 0 h 522"/>
                    <a:gd name="T60" fmla="*/ 0 w 577"/>
                    <a:gd name="T61" fmla="*/ 0 h 522"/>
                    <a:gd name="T62" fmla="*/ 0 w 577"/>
                    <a:gd name="T63" fmla="*/ 0 h 522"/>
                    <a:gd name="T64" fmla="*/ 0 w 577"/>
                    <a:gd name="T65" fmla="*/ 0 h 522"/>
                    <a:gd name="T66" fmla="*/ 0 w 577"/>
                    <a:gd name="T67" fmla="*/ 0 h 522"/>
                    <a:gd name="T68" fmla="*/ 0 w 577"/>
                    <a:gd name="T69" fmla="*/ 0 h 522"/>
                    <a:gd name="T70" fmla="*/ 0 w 577"/>
                    <a:gd name="T71" fmla="*/ 0 h 522"/>
                    <a:gd name="T72" fmla="*/ 0 w 577"/>
                    <a:gd name="T73" fmla="*/ 0 h 522"/>
                    <a:gd name="T74" fmla="*/ 0 w 577"/>
                    <a:gd name="T75" fmla="*/ 0 h 522"/>
                    <a:gd name="T76" fmla="*/ 0 w 577"/>
                    <a:gd name="T77" fmla="*/ 0 h 522"/>
                    <a:gd name="T78" fmla="*/ 0 w 577"/>
                    <a:gd name="T79" fmla="*/ 0 h 522"/>
                    <a:gd name="T80" fmla="*/ 0 w 577"/>
                    <a:gd name="T81" fmla="*/ 0 h 522"/>
                    <a:gd name="T82" fmla="*/ 0 w 577"/>
                    <a:gd name="T83" fmla="*/ 0 h 522"/>
                    <a:gd name="T84" fmla="*/ 0 w 577"/>
                    <a:gd name="T85" fmla="*/ 0 h 522"/>
                    <a:gd name="T86" fmla="*/ 0 w 577"/>
                    <a:gd name="T87" fmla="*/ 0 h 522"/>
                    <a:gd name="T88" fmla="*/ 0 w 577"/>
                    <a:gd name="T89" fmla="*/ 0 h 522"/>
                    <a:gd name="T90" fmla="*/ 0 w 577"/>
                    <a:gd name="T91" fmla="*/ 0 h 522"/>
                    <a:gd name="T92" fmla="*/ 0 w 577"/>
                    <a:gd name="T93" fmla="*/ 0 h 522"/>
                    <a:gd name="T94" fmla="*/ 0 w 577"/>
                    <a:gd name="T95" fmla="*/ 0 h 522"/>
                    <a:gd name="T96" fmla="*/ 0 w 577"/>
                    <a:gd name="T97" fmla="*/ 0 h 522"/>
                    <a:gd name="T98" fmla="*/ 0 w 577"/>
                    <a:gd name="T99" fmla="*/ 0 h 522"/>
                    <a:gd name="T100" fmla="*/ 0 w 577"/>
                    <a:gd name="T101" fmla="*/ 0 h 522"/>
                    <a:gd name="T102" fmla="*/ 0 w 577"/>
                    <a:gd name="T103" fmla="*/ 0 h 522"/>
                    <a:gd name="T104" fmla="*/ 0 w 577"/>
                    <a:gd name="T105" fmla="*/ 0 h 522"/>
                    <a:gd name="T106" fmla="*/ 0 w 577"/>
                    <a:gd name="T107" fmla="*/ 0 h 522"/>
                    <a:gd name="T108" fmla="*/ 0 w 577"/>
                    <a:gd name="T109" fmla="*/ 0 h 522"/>
                    <a:gd name="T110" fmla="*/ 0 w 577"/>
                    <a:gd name="T111" fmla="*/ 0 h 522"/>
                    <a:gd name="T112" fmla="*/ 0 w 577"/>
                    <a:gd name="T113" fmla="*/ 0 h 522"/>
                    <a:gd name="T114" fmla="*/ 0 w 577"/>
                    <a:gd name="T115" fmla="*/ 0 h 522"/>
                    <a:gd name="T116" fmla="*/ 0 w 577"/>
                    <a:gd name="T117" fmla="*/ 0 h 522"/>
                    <a:gd name="T118" fmla="*/ 0 w 577"/>
                    <a:gd name="T119" fmla="*/ 0 h 522"/>
                    <a:gd name="T120" fmla="*/ 0 w 577"/>
                    <a:gd name="T121" fmla="*/ 0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1" name="Freeform 132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0 h 43"/>
                    <a:gd name="T2" fmla="*/ 0 w 64"/>
                    <a:gd name="T3" fmla="*/ 0 h 43"/>
                    <a:gd name="T4" fmla="*/ 0 w 64"/>
                    <a:gd name="T5" fmla="*/ 0 h 43"/>
                    <a:gd name="T6" fmla="*/ 0 w 64"/>
                    <a:gd name="T7" fmla="*/ 0 h 43"/>
                    <a:gd name="T8" fmla="*/ 0 w 64"/>
                    <a:gd name="T9" fmla="*/ 0 h 43"/>
                    <a:gd name="T10" fmla="*/ 0 w 64"/>
                    <a:gd name="T11" fmla="*/ 0 h 43"/>
                    <a:gd name="T12" fmla="*/ 0 w 64"/>
                    <a:gd name="T13" fmla="*/ 0 h 43"/>
                    <a:gd name="T14" fmla="*/ 0 w 64"/>
                    <a:gd name="T15" fmla="*/ 0 h 43"/>
                    <a:gd name="T16" fmla="*/ 0 w 64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2" name="Freeform 133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0 h 189"/>
                    <a:gd name="T2" fmla="*/ 0 w 129"/>
                    <a:gd name="T3" fmla="*/ 0 h 189"/>
                    <a:gd name="T4" fmla="*/ 0 w 129"/>
                    <a:gd name="T5" fmla="*/ 0 h 189"/>
                    <a:gd name="T6" fmla="*/ 0 w 129"/>
                    <a:gd name="T7" fmla="*/ 0 h 189"/>
                    <a:gd name="T8" fmla="*/ 0 w 129"/>
                    <a:gd name="T9" fmla="*/ 0 h 189"/>
                    <a:gd name="T10" fmla="*/ 0 w 129"/>
                    <a:gd name="T11" fmla="*/ 0 h 189"/>
                    <a:gd name="T12" fmla="*/ 0 w 129"/>
                    <a:gd name="T13" fmla="*/ 0 h 189"/>
                    <a:gd name="T14" fmla="*/ 0 w 129"/>
                    <a:gd name="T15" fmla="*/ 0 h 189"/>
                    <a:gd name="T16" fmla="*/ 0 w 129"/>
                    <a:gd name="T17" fmla="*/ 0 h 189"/>
                    <a:gd name="T18" fmla="*/ 0 w 129"/>
                    <a:gd name="T19" fmla="*/ 0 h 189"/>
                    <a:gd name="T20" fmla="*/ 0 w 129"/>
                    <a:gd name="T21" fmla="*/ 0 h 189"/>
                    <a:gd name="T22" fmla="*/ 0 w 129"/>
                    <a:gd name="T23" fmla="*/ 0 h 189"/>
                    <a:gd name="T24" fmla="*/ 0 w 129"/>
                    <a:gd name="T25" fmla="*/ 0 h 189"/>
                    <a:gd name="T26" fmla="*/ 0 w 129"/>
                    <a:gd name="T27" fmla="*/ 0 h 189"/>
                    <a:gd name="T28" fmla="*/ 0 w 129"/>
                    <a:gd name="T29" fmla="*/ 0 h 189"/>
                    <a:gd name="T30" fmla="*/ 0 w 129"/>
                    <a:gd name="T31" fmla="*/ 0 h 189"/>
                    <a:gd name="T32" fmla="*/ 0 w 129"/>
                    <a:gd name="T33" fmla="*/ 0 h 189"/>
                    <a:gd name="T34" fmla="*/ 0 w 129"/>
                    <a:gd name="T35" fmla="*/ 0 h 189"/>
                    <a:gd name="T36" fmla="*/ 0 w 129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3" name="Freeform 134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0 w 63"/>
                    <a:gd name="T3" fmla="*/ 0 h 44"/>
                    <a:gd name="T4" fmla="*/ 0 w 63"/>
                    <a:gd name="T5" fmla="*/ 0 h 44"/>
                    <a:gd name="T6" fmla="*/ 0 w 63"/>
                    <a:gd name="T7" fmla="*/ 0 h 44"/>
                    <a:gd name="T8" fmla="*/ 0 w 63"/>
                    <a:gd name="T9" fmla="*/ 0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4" name="Freeform 135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w 144"/>
                    <a:gd name="T19" fmla="*/ 0 h 130"/>
                    <a:gd name="T20" fmla="*/ 0 w 144"/>
                    <a:gd name="T21" fmla="*/ 0 h 130"/>
                    <a:gd name="T22" fmla="*/ 0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" name="Freeform 136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" name="Freeform 137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w 113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7" name="Freeform 138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8" name="Freeform 139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9" name="Freeform 140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0" name="Freeform 141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0 w 320"/>
                    <a:gd name="T1" fmla="*/ 0 h 115"/>
                    <a:gd name="T2" fmla="*/ 0 w 320"/>
                    <a:gd name="T3" fmla="*/ 0 h 115"/>
                    <a:gd name="T4" fmla="*/ 0 w 320"/>
                    <a:gd name="T5" fmla="*/ 0 h 115"/>
                    <a:gd name="T6" fmla="*/ 0 w 320"/>
                    <a:gd name="T7" fmla="*/ 0 h 115"/>
                    <a:gd name="T8" fmla="*/ 0 w 320"/>
                    <a:gd name="T9" fmla="*/ 0 h 115"/>
                    <a:gd name="T10" fmla="*/ 0 w 320"/>
                    <a:gd name="T11" fmla="*/ 0 h 115"/>
                    <a:gd name="T12" fmla="*/ 0 w 320"/>
                    <a:gd name="T13" fmla="*/ 0 h 115"/>
                    <a:gd name="T14" fmla="*/ 0 w 320"/>
                    <a:gd name="T15" fmla="*/ 0 h 115"/>
                    <a:gd name="T16" fmla="*/ 0 w 320"/>
                    <a:gd name="T17" fmla="*/ 0 h 115"/>
                    <a:gd name="T18" fmla="*/ 0 w 320"/>
                    <a:gd name="T19" fmla="*/ 0 h 115"/>
                    <a:gd name="T20" fmla="*/ 0 w 320"/>
                    <a:gd name="T21" fmla="*/ 0 h 115"/>
                    <a:gd name="T22" fmla="*/ 0 w 320"/>
                    <a:gd name="T23" fmla="*/ 0 h 115"/>
                    <a:gd name="T24" fmla="*/ 0 w 320"/>
                    <a:gd name="T25" fmla="*/ 0 h 115"/>
                    <a:gd name="T26" fmla="*/ 0 w 320"/>
                    <a:gd name="T27" fmla="*/ 0 h 115"/>
                    <a:gd name="T28" fmla="*/ 0 w 320"/>
                    <a:gd name="T29" fmla="*/ 0 h 115"/>
                    <a:gd name="T30" fmla="*/ 0 w 320"/>
                    <a:gd name="T31" fmla="*/ 0 h 115"/>
                    <a:gd name="T32" fmla="*/ 0 w 320"/>
                    <a:gd name="T33" fmla="*/ 0 h 115"/>
                    <a:gd name="T34" fmla="*/ 0 w 320"/>
                    <a:gd name="T35" fmla="*/ 0 h 115"/>
                    <a:gd name="T36" fmla="*/ 0 w 320"/>
                    <a:gd name="T37" fmla="*/ 0 h 115"/>
                    <a:gd name="T38" fmla="*/ 0 w 320"/>
                    <a:gd name="T39" fmla="*/ 0 h 115"/>
                    <a:gd name="T40" fmla="*/ 0 w 320"/>
                    <a:gd name="T41" fmla="*/ 0 h 115"/>
                    <a:gd name="T42" fmla="*/ 0 w 320"/>
                    <a:gd name="T43" fmla="*/ 0 h 115"/>
                    <a:gd name="T44" fmla="*/ 0 w 320"/>
                    <a:gd name="T45" fmla="*/ 0 h 115"/>
                    <a:gd name="T46" fmla="*/ 0 w 320"/>
                    <a:gd name="T47" fmla="*/ 0 h 115"/>
                    <a:gd name="T48" fmla="*/ 0 w 320"/>
                    <a:gd name="T49" fmla="*/ 0 h 115"/>
                    <a:gd name="T50" fmla="*/ 0 w 320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1" name="Freeform 142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0 w 48"/>
                    <a:gd name="T5" fmla="*/ 0 h 43"/>
                    <a:gd name="T6" fmla="*/ 0 w 48"/>
                    <a:gd name="T7" fmla="*/ 0 h 43"/>
                    <a:gd name="T8" fmla="*/ 0 w 48"/>
                    <a:gd name="T9" fmla="*/ 0 h 43"/>
                    <a:gd name="T10" fmla="*/ 0 w 48"/>
                    <a:gd name="T11" fmla="*/ 0 h 43"/>
                    <a:gd name="T12" fmla="*/ 0 w 48"/>
                    <a:gd name="T13" fmla="*/ 0 h 43"/>
                    <a:gd name="T14" fmla="*/ 0 w 48"/>
                    <a:gd name="T15" fmla="*/ 0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2" name="Freeform 143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0 h 58"/>
                    <a:gd name="T2" fmla="*/ 0 w 65"/>
                    <a:gd name="T3" fmla="*/ 0 h 58"/>
                    <a:gd name="T4" fmla="*/ 0 w 65"/>
                    <a:gd name="T5" fmla="*/ 0 h 58"/>
                    <a:gd name="T6" fmla="*/ 0 w 65"/>
                    <a:gd name="T7" fmla="*/ 0 h 58"/>
                    <a:gd name="T8" fmla="*/ 0 w 65"/>
                    <a:gd name="T9" fmla="*/ 0 h 58"/>
                    <a:gd name="T10" fmla="*/ 0 w 65"/>
                    <a:gd name="T11" fmla="*/ 0 h 58"/>
                    <a:gd name="T12" fmla="*/ 0 w 65"/>
                    <a:gd name="T13" fmla="*/ 0 h 58"/>
                    <a:gd name="T14" fmla="*/ 0 w 65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3" name="Freeform 144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0 h 58"/>
                    <a:gd name="T2" fmla="*/ 0 w 80"/>
                    <a:gd name="T3" fmla="*/ 0 h 58"/>
                    <a:gd name="T4" fmla="*/ 0 w 80"/>
                    <a:gd name="T5" fmla="*/ 0 h 58"/>
                    <a:gd name="T6" fmla="*/ 0 w 80"/>
                    <a:gd name="T7" fmla="*/ 0 h 58"/>
                    <a:gd name="T8" fmla="*/ 0 w 80"/>
                    <a:gd name="T9" fmla="*/ 0 h 58"/>
                    <a:gd name="T10" fmla="*/ 0 w 80"/>
                    <a:gd name="T11" fmla="*/ 0 h 58"/>
                    <a:gd name="T12" fmla="*/ 0 w 80"/>
                    <a:gd name="T13" fmla="*/ 0 h 58"/>
                    <a:gd name="T14" fmla="*/ 0 w 80"/>
                    <a:gd name="T15" fmla="*/ 0 h 58"/>
                    <a:gd name="T16" fmla="*/ 0 w 80"/>
                    <a:gd name="T17" fmla="*/ 0 h 58"/>
                    <a:gd name="T18" fmla="*/ 0 w 80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4" name="Freeform 145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5" name="Freeform 146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0 w 63"/>
                    <a:gd name="T3" fmla="*/ 0 h 15"/>
                    <a:gd name="T4" fmla="*/ 0 w 63"/>
                    <a:gd name="T5" fmla="*/ 0 h 15"/>
                    <a:gd name="T6" fmla="*/ 0 w 63"/>
                    <a:gd name="T7" fmla="*/ 0 h 15"/>
                    <a:gd name="T8" fmla="*/ 0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6" name="Freeform 147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0 h 29"/>
                    <a:gd name="T4" fmla="*/ 0 w 65"/>
                    <a:gd name="T5" fmla="*/ 0 h 29"/>
                    <a:gd name="T6" fmla="*/ 0 w 65"/>
                    <a:gd name="T7" fmla="*/ 0 h 29"/>
                    <a:gd name="T8" fmla="*/ 0 w 65"/>
                    <a:gd name="T9" fmla="*/ 0 h 29"/>
                    <a:gd name="T10" fmla="*/ 0 w 65"/>
                    <a:gd name="T11" fmla="*/ 0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7" name="Freeform 148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8" name="Freeform 149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w 223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9" name="Freeform 150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0" name="Freeform 151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w 176"/>
                    <a:gd name="T55" fmla="*/ 0 h 146"/>
                    <a:gd name="T56" fmla="*/ 0 w 176"/>
                    <a:gd name="T57" fmla="*/ 0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1" name="Freeform 152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0 h 2695"/>
                    <a:gd name="T2" fmla="*/ 0 w 48"/>
                    <a:gd name="T3" fmla="*/ 0 h 2695"/>
                    <a:gd name="T4" fmla="*/ 0 w 48"/>
                    <a:gd name="T5" fmla="*/ 0 h 2695"/>
                    <a:gd name="T6" fmla="*/ 0 w 48"/>
                    <a:gd name="T7" fmla="*/ 0 h 2695"/>
                    <a:gd name="T8" fmla="*/ 0 w 48"/>
                    <a:gd name="T9" fmla="*/ 0 h 2695"/>
                    <a:gd name="T10" fmla="*/ 0 w 48"/>
                    <a:gd name="T11" fmla="*/ 0 h 2695"/>
                    <a:gd name="T12" fmla="*/ 0 w 48"/>
                    <a:gd name="T13" fmla="*/ 0 h 2695"/>
                    <a:gd name="T14" fmla="*/ 0 w 48"/>
                    <a:gd name="T15" fmla="*/ 0 h 2695"/>
                    <a:gd name="T16" fmla="*/ 0 w 48"/>
                    <a:gd name="T17" fmla="*/ 0 h 2695"/>
                    <a:gd name="T18" fmla="*/ 0 w 48"/>
                    <a:gd name="T19" fmla="*/ 0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2" name="Freeform 153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0 w 48"/>
                    <a:gd name="T3" fmla="*/ 0 h 2767"/>
                    <a:gd name="T4" fmla="*/ 0 w 48"/>
                    <a:gd name="T5" fmla="*/ 0 h 2767"/>
                    <a:gd name="T6" fmla="*/ 0 w 48"/>
                    <a:gd name="T7" fmla="*/ 0 h 2767"/>
                    <a:gd name="T8" fmla="*/ 0 w 48"/>
                    <a:gd name="T9" fmla="*/ 0 h 2767"/>
                    <a:gd name="T10" fmla="*/ 0 w 48"/>
                    <a:gd name="T11" fmla="*/ 0 h 2767"/>
                    <a:gd name="T12" fmla="*/ 0 w 48"/>
                    <a:gd name="T13" fmla="*/ 0 h 2767"/>
                    <a:gd name="T14" fmla="*/ 0 w 48"/>
                    <a:gd name="T15" fmla="*/ 0 h 2767"/>
                    <a:gd name="T16" fmla="*/ 0 w 48"/>
                    <a:gd name="T17" fmla="*/ 0 h 2767"/>
                    <a:gd name="T18" fmla="*/ 0 w 48"/>
                    <a:gd name="T19" fmla="*/ 0 h 2767"/>
                    <a:gd name="T20" fmla="*/ 0 w 48"/>
                    <a:gd name="T21" fmla="*/ 0 h 2767"/>
                    <a:gd name="T22" fmla="*/ 0 w 48"/>
                    <a:gd name="T23" fmla="*/ 0 h 2767"/>
                    <a:gd name="T24" fmla="*/ 0 w 48"/>
                    <a:gd name="T25" fmla="*/ 0 h 2767"/>
                    <a:gd name="T26" fmla="*/ 0 w 48"/>
                    <a:gd name="T27" fmla="*/ 0 h 2767"/>
                    <a:gd name="T28" fmla="*/ 0 w 48"/>
                    <a:gd name="T29" fmla="*/ 0 h 2767"/>
                    <a:gd name="T30" fmla="*/ 0 w 48"/>
                    <a:gd name="T31" fmla="*/ 0 h 2767"/>
                    <a:gd name="T32" fmla="*/ 0 w 48"/>
                    <a:gd name="T33" fmla="*/ 0 h 2767"/>
                    <a:gd name="T34" fmla="*/ 0 w 48"/>
                    <a:gd name="T35" fmla="*/ 0 h 2767"/>
                    <a:gd name="T36" fmla="*/ 0 w 48"/>
                    <a:gd name="T37" fmla="*/ 0 h 2767"/>
                    <a:gd name="T38" fmla="*/ 0 w 48"/>
                    <a:gd name="T39" fmla="*/ 0 h 2767"/>
                    <a:gd name="T40" fmla="*/ 0 w 48"/>
                    <a:gd name="T41" fmla="*/ 0 h 2767"/>
                    <a:gd name="T42" fmla="*/ 0 w 48"/>
                    <a:gd name="T43" fmla="*/ 0 h 2767"/>
                    <a:gd name="T44" fmla="*/ 0 w 48"/>
                    <a:gd name="T45" fmla="*/ 0 h 2767"/>
                    <a:gd name="T46" fmla="*/ 0 w 48"/>
                    <a:gd name="T47" fmla="*/ 0 h 2767"/>
                    <a:gd name="T48" fmla="*/ 0 w 48"/>
                    <a:gd name="T49" fmla="*/ 0 h 2767"/>
                    <a:gd name="T50" fmla="*/ 0 w 48"/>
                    <a:gd name="T51" fmla="*/ 0 h 2767"/>
                    <a:gd name="T52" fmla="*/ 0 w 48"/>
                    <a:gd name="T53" fmla="*/ 0 h 2767"/>
                    <a:gd name="T54" fmla="*/ 0 w 48"/>
                    <a:gd name="T55" fmla="*/ 0 h 2767"/>
                    <a:gd name="T56" fmla="*/ 0 w 48"/>
                    <a:gd name="T57" fmla="*/ 0 h 2767"/>
                    <a:gd name="T58" fmla="*/ 0 w 48"/>
                    <a:gd name="T59" fmla="*/ 0 h 2767"/>
                    <a:gd name="T60" fmla="*/ 0 w 48"/>
                    <a:gd name="T61" fmla="*/ 0 h 2767"/>
                    <a:gd name="T62" fmla="*/ 0 w 48"/>
                    <a:gd name="T63" fmla="*/ 0 h 2767"/>
                    <a:gd name="T64" fmla="*/ 0 w 48"/>
                    <a:gd name="T65" fmla="*/ 0 h 2767"/>
                    <a:gd name="T66" fmla="*/ 0 w 48"/>
                    <a:gd name="T67" fmla="*/ 0 h 2767"/>
                    <a:gd name="T68" fmla="*/ 0 w 48"/>
                    <a:gd name="T69" fmla="*/ 0 h 2767"/>
                    <a:gd name="T70" fmla="*/ 0 w 48"/>
                    <a:gd name="T71" fmla="*/ 0 h 2767"/>
                    <a:gd name="T72" fmla="*/ 0 w 48"/>
                    <a:gd name="T73" fmla="*/ 0 h 2767"/>
                    <a:gd name="T74" fmla="*/ 0 w 48"/>
                    <a:gd name="T75" fmla="*/ 0 h 2767"/>
                    <a:gd name="T76" fmla="*/ 0 w 48"/>
                    <a:gd name="T77" fmla="*/ 0 h 2767"/>
                    <a:gd name="T78" fmla="*/ 0 w 48"/>
                    <a:gd name="T79" fmla="*/ 0 h 2767"/>
                    <a:gd name="T80" fmla="*/ 0 w 48"/>
                    <a:gd name="T81" fmla="*/ 0 h 2767"/>
                    <a:gd name="T82" fmla="*/ 0 w 48"/>
                    <a:gd name="T83" fmla="*/ 0 h 2767"/>
                    <a:gd name="T84" fmla="*/ 0 w 48"/>
                    <a:gd name="T85" fmla="*/ 0 h 2767"/>
                    <a:gd name="T86" fmla="*/ 0 w 48"/>
                    <a:gd name="T87" fmla="*/ 0 h 2767"/>
                    <a:gd name="T88" fmla="*/ 0 w 48"/>
                    <a:gd name="T89" fmla="*/ 0 h 2767"/>
                    <a:gd name="T90" fmla="*/ 0 w 48"/>
                    <a:gd name="T91" fmla="*/ 0 h 2767"/>
                    <a:gd name="T92" fmla="*/ 0 w 48"/>
                    <a:gd name="T93" fmla="*/ 0 h 2767"/>
                    <a:gd name="T94" fmla="*/ 0 w 48"/>
                    <a:gd name="T95" fmla="*/ 0 h 2767"/>
                    <a:gd name="T96" fmla="*/ 0 w 48"/>
                    <a:gd name="T97" fmla="*/ 0 h 2767"/>
                    <a:gd name="T98" fmla="*/ 0 w 48"/>
                    <a:gd name="T99" fmla="*/ 0 h 2767"/>
                    <a:gd name="T100" fmla="*/ 0 w 48"/>
                    <a:gd name="T101" fmla="*/ 0 h 2767"/>
                    <a:gd name="T102" fmla="*/ 0 w 48"/>
                    <a:gd name="T103" fmla="*/ 0 h 2767"/>
                    <a:gd name="T104" fmla="*/ 0 w 48"/>
                    <a:gd name="T105" fmla="*/ 0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3" name="Freeform 154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4" name="Freeform 155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w 288"/>
                    <a:gd name="T87" fmla="*/ 0 h 158"/>
                    <a:gd name="T88" fmla="*/ 0 w 288"/>
                    <a:gd name="T89" fmla="*/ 0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5" name="Freeform 156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6" name="Freeform 157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w 112"/>
                    <a:gd name="T23" fmla="*/ 0 h 100"/>
                    <a:gd name="T24" fmla="*/ 0 w 112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7" name="Freeform 158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0 h 230"/>
                    <a:gd name="T2" fmla="*/ 0 w 240"/>
                    <a:gd name="T3" fmla="*/ 0 h 230"/>
                    <a:gd name="T4" fmla="*/ 0 w 240"/>
                    <a:gd name="T5" fmla="*/ 0 h 230"/>
                    <a:gd name="T6" fmla="*/ 0 w 240"/>
                    <a:gd name="T7" fmla="*/ 0 h 230"/>
                    <a:gd name="T8" fmla="*/ 0 w 240"/>
                    <a:gd name="T9" fmla="*/ 0 h 230"/>
                    <a:gd name="T10" fmla="*/ 0 w 240"/>
                    <a:gd name="T11" fmla="*/ 0 h 230"/>
                    <a:gd name="T12" fmla="*/ 0 w 240"/>
                    <a:gd name="T13" fmla="*/ 0 h 230"/>
                    <a:gd name="T14" fmla="*/ 0 w 240"/>
                    <a:gd name="T15" fmla="*/ 0 h 230"/>
                    <a:gd name="T16" fmla="*/ 0 w 240"/>
                    <a:gd name="T17" fmla="*/ 0 h 230"/>
                    <a:gd name="T18" fmla="*/ 0 w 240"/>
                    <a:gd name="T19" fmla="*/ 0 h 230"/>
                    <a:gd name="T20" fmla="*/ 0 w 240"/>
                    <a:gd name="T21" fmla="*/ 0 h 230"/>
                    <a:gd name="T22" fmla="*/ 0 w 240"/>
                    <a:gd name="T23" fmla="*/ 0 h 230"/>
                    <a:gd name="T24" fmla="*/ 0 w 240"/>
                    <a:gd name="T25" fmla="*/ 0 h 230"/>
                    <a:gd name="T26" fmla="*/ 0 w 240"/>
                    <a:gd name="T27" fmla="*/ 0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8" name="Freeform 159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9" name="Freeform 160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0" name="Freeform 161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1" name="Freeform 162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2" name="Freeform 163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3" name="Freeform 164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0 w 48"/>
                    <a:gd name="T3" fmla="*/ 0 h 87"/>
                    <a:gd name="T4" fmla="*/ 0 w 48"/>
                    <a:gd name="T5" fmla="*/ 0 h 87"/>
                    <a:gd name="T6" fmla="*/ 0 w 48"/>
                    <a:gd name="T7" fmla="*/ 0 h 87"/>
                    <a:gd name="T8" fmla="*/ 0 w 48"/>
                    <a:gd name="T9" fmla="*/ 0 h 87"/>
                    <a:gd name="T10" fmla="*/ 0 w 48"/>
                    <a:gd name="T11" fmla="*/ 0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4" name="Freeform 165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5" name="Freeform 166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w 129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6" name="Freeform 167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0 h 768"/>
                    <a:gd name="T2" fmla="*/ 0 w 866"/>
                    <a:gd name="T3" fmla="*/ 0 h 768"/>
                    <a:gd name="T4" fmla="*/ 0 w 866"/>
                    <a:gd name="T5" fmla="*/ 0 h 768"/>
                    <a:gd name="T6" fmla="*/ 0 w 866"/>
                    <a:gd name="T7" fmla="*/ 0 h 768"/>
                    <a:gd name="T8" fmla="*/ 0 w 866"/>
                    <a:gd name="T9" fmla="*/ 0 h 768"/>
                    <a:gd name="T10" fmla="*/ 0 w 866"/>
                    <a:gd name="T11" fmla="*/ 0 h 768"/>
                    <a:gd name="T12" fmla="*/ 0 w 866"/>
                    <a:gd name="T13" fmla="*/ 0 h 768"/>
                    <a:gd name="T14" fmla="*/ 0 w 866"/>
                    <a:gd name="T15" fmla="*/ 0 h 768"/>
                    <a:gd name="T16" fmla="*/ 0 w 866"/>
                    <a:gd name="T17" fmla="*/ 0 h 768"/>
                    <a:gd name="T18" fmla="*/ 0 w 866"/>
                    <a:gd name="T19" fmla="*/ 0 h 768"/>
                    <a:gd name="T20" fmla="*/ 0 w 866"/>
                    <a:gd name="T21" fmla="*/ 0 h 768"/>
                    <a:gd name="T22" fmla="*/ 0 w 866"/>
                    <a:gd name="T23" fmla="*/ 0 h 768"/>
                    <a:gd name="T24" fmla="*/ 0 w 866"/>
                    <a:gd name="T25" fmla="*/ 0 h 768"/>
                    <a:gd name="T26" fmla="*/ 0 w 866"/>
                    <a:gd name="T27" fmla="*/ 0 h 768"/>
                    <a:gd name="T28" fmla="*/ 0 w 866"/>
                    <a:gd name="T29" fmla="*/ 0 h 768"/>
                    <a:gd name="T30" fmla="*/ 0 w 866"/>
                    <a:gd name="T31" fmla="*/ 0 h 768"/>
                    <a:gd name="T32" fmla="*/ 0 w 866"/>
                    <a:gd name="T33" fmla="*/ 0 h 768"/>
                    <a:gd name="T34" fmla="*/ 0 w 866"/>
                    <a:gd name="T35" fmla="*/ 0 h 768"/>
                    <a:gd name="T36" fmla="*/ 0 w 866"/>
                    <a:gd name="T37" fmla="*/ 0 h 768"/>
                    <a:gd name="T38" fmla="*/ 0 w 866"/>
                    <a:gd name="T39" fmla="*/ 0 h 768"/>
                    <a:gd name="T40" fmla="*/ 0 w 866"/>
                    <a:gd name="T41" fmla="*/ 0 h 768"/>
                    <a:gd name="T42" fmla="*/ 0 w 866"/>
                    <a:gd name="T43" fmla="*/ 0 h 768"/>
                    <a:gd name="T44" fmla="*/ 0 w 866"/>
                    <a:gd name="T45" fmla="*/ 0 h 768"/>
                    <a:gd name="T46" fmla="*/ 0 w 866"/>
                    <a:gd name="T47" fmla="*/ 0 h 768"/>
                    <a:gd name="T48" fmla="*/ 0 w 866"/>
                    <a:gd name="T49" fmla="*/ 0 h 768"/>
                    <a:gd name="T50" fmla="*/ 0 w 866"/>
                    <a:gd name="T51" fmla="*/ 0 h 768"/>
                    <a:gd name="T52" fmla="*/ 0 w 866"/>
                    <a:gd name="T53" fmla="*/ 0 h 768"/>
                    <a:gd name="T54" fmla="*/ 0 w 866"/>
                    <a:gd name="T55" fmla="*/ 0 h 768"/>
                    <a:gd name="T56" fmla="*/ 0 w 866"/>
                    <a:gd name="T57" fmla="*/ 0 h 768"/>
                    <a:gd name="T58" fmla="*/ 0 w 866"/>
                    <a:gd name="T59" fmla="*/ 0 h 768"/>
                    <a:gd name="T60" fmla="*/ 0 w 866"/>
                    <a:gd name="T61" fmla="*/ 0 h 768"/>
                    <a:gd name="T62" fmla="*/ 0 w 866"/>
                    <a:gd name="T63" fmla="*/ 0 h 768"/>
                    <a:gd name="T64" fmla="*/ 0 w 866"/>
                    <a:gd name="T65" fmla="*/ 0 h 768"/>
                    <a:gd name="T66" fmla="*/ 0 w 866"/>
                    <a:gd name="T67" fmla="*/ 0 h 768"/>
                    <a:gd name="T68" fmla="*/ 0 w 866"/>
                    <a:gd name="T69" fmla="*/ 0 h 768"/>
                    <a:gd name="T70" fmla="*/ 0 w 866"/>
                    <a:gd name="T71" fmla="*/ 0 h 768"/>
                    <a:gd name="T72" fmla="*/ 0 w 866"/>
                    <a:gd name="T73" fmla="*/ 0 h 768"/>
                    <a:gd name="T74" fmla="*/ 0 w 866"/>
                    <a:gd name="T75" fmla="*/ 0 h 768"/>
                    <a:gd name="T76" fmla="*/ 0 w 866"/>
                    <a:gd name="T77" fmla="*/ 0 h 768"/>
                    <a:gd name="T78" fmla="*/ 0 w 866"/>
                    <a:gd name="T79" fmla="*/ 0 h 768"/>
                    <a:gd name="T80" fmla="*/ 0 w 866"/>
                    <a:gd name="T81" fmla="*/ 0 h 768"/>
                    <a:gd name="T82" fmla="*/ 0 w 866"/>
                    <a:gd name="T83" fmla="*/ 0 h 768"/>
                    <a:gd name="T84" fmla="*/ 0 w 866"/>
                    <a:gd name="T85" fmla="*/ 0 h 768"/>
                    <a:gd name="T86" fmla="*/ 0 w 866"/>
                    <a:gd name="T87" fmla="*/ 0 h 768"/>
                    <a:gd name="T88" fmla="*/ 0 w 866"/>
                    <a:gd name="T89" fmla="*/ 0 h 768"/>
                    <a:gd name="T90" fmla="*/ 0 w 866"/>
                    <a:gd name="T91" fmla="*/ 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7" name="Freeform 168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8" name="Freeform 169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w 17"/>
                    <a:gd name="T4" fmla="*/ 0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9" name="Freeform 170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0" name="Freeform 171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1" name="Freeform 172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0 w 15"/>
                    <a:gd name="T7" fmla="*/ 0 h 73"/>
                    <a:gd name="T8" fmla="*/ 0 w 15"/>
                    <a:gd name="T9" fmla="*/ 0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2" name="Freeform 173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3" name="Freeform 174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w 175"/>
                    <a:gd name="T43" fmla="*/ 0 h 87"/>
                    <a:gd name="T44" fmla="*/ 0 w 175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4" name="Freeform 175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" name="Freeform 176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" name="Freeform 177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7" name="Freeform 178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0 w 48"/>
                    <a:gd name="T5" fmla="*/ 0 h 28"/>
                    <a:gd name="T6" fmla="*/ 0 w 48"/>
                    <a:gd name="T7" fmla="*/ 0 h 28"/>
                    <a:gd name="T8" fmla="*/ 0 w 48"/>
                    <a:gd name="T9" fmla="*/ 0 h 28"/>
                    <a:gd name="T10" fmla="*/ 0 w 48"/>
                    <a:gd name="T11" fmla="*/ 0 h 28"/>
                    <a:gd name="T12" fmla="*/ 0 w 48"/>
                    <a:gd name="T13" fmla="*/ 0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8" name="Freeform 179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0 h 1897"/>
                    <a:gd name="T2" fmla="*/ 0 w 866"/>
                    <a:gd name="T3" fmla="*/ 0 h 1897"/>
                    <a:gd name="T4" fmla="*/ 0 w 866"/>
                    <a:gd name="T5" fmla="*/ 0 h 1897"/>
                    <a:gd name="T6" fmla="*/ 0 w 866"/>
                    <a:gd name="T7" fmla="*/ 0 h 1897"/>
                    <a:gd name="T8" fmla="*/ 0 w 866"/>
                    <a:gd name="T9" fmla="*/ 0 h 1897"/>
                    <a:gd name="T10" fmla="*/ 0 w 866"/>
                    <a:gd name="T11" fmla="*/ 0 h 1897"/>
                    <a:gd name="T12" fmla="*/ 0 w 866"/>
                    <a:gd name="T13" fmla="*/ 0 h 1897"/>
                    <a:gd name="T14" fmla="*/ 0 w 866"/>
                    <a:gd name="T15" fmla="*/ 0 h 1897"/>
                    <a:gd name="T16" fmla="*/ 0 w 866"/>
                    <a:gd name="T17" fmla="*/ 0 h 1897"/>
                    <a:gd name="T18" fmla="*/ 0 w 866"/>
                    <a:gd name="T19" fmla="*/ 0 h 1897"/>
                    <a:gd name="T20" fmla="*/ 0 w 866"/>
                    <a:gd name="T21" fmla="*/ 0 h 1897"/>
                    <a:gd name="T22" fmla="*/ 0 w 866"/>
                    <a:gd name="T23" fmla="*/ 0 h 1897"/>
                    <a:gd name="T24" fmla="*/ 0 w 866"/>
                    <a:gd name="T25" fmla="*/ 0 h 1897"/>
                    <a:gd name="T26" fmla="*/ 0 w 866"/>
                    <a:gd name="T27" fmla="*/ 0 h 1897"/>
                    <a:gd name="T28" fmla="*/ 0 w 866"/>
                    <a:gd name="T29" fmla="*/ 0 h 1897"/>
                    <a:gd name="T30" fmla="*/ 0 w 866"/>
                    <a:gd name="T31" fmla="*/ 0 h 1897"/>
                    <a:gd name="T32" fmla="*/ 0 w 866"/>
                    <a:gd name="T33" fmla="*/ 0 h 1897"/>
                    <a:gd name="T34" fmla="*/ 0 w 866"/>
                    <a:gd name="T35" fmla="*/ 0 h 1897"/>
                    <a:gd name="T36" fmla="*/ 0 w 866"/>
                    <a:gd name="T37" fmla="*/ 0 h 1897"/>
                    <a:gd name="T38" fmla="*/ 0 w 866"/>
                    <a:gd name="T39" fmla="*/ 0 h 1897"/>
                    <a:gd name="T40" fmla="*/ 0 w 866"/>
                    <a:gd name="T41" fmla="*/ 0 h 1897"/>
                    <a:gd name="T42" fmla="*/ 0 w 866"/>
                    <a:gd name="T43" fmla="*/ 0 h 1897"/>
                    <a:gd name="T44" fmla="*/ 0 w 866"/>
                    <a:gd name="T45" fmla="*/ 0 h 1897"/>
                    <a:gd name="T46" fmla="*/ 0 w 866"/>
                    <a:gd name="T47" fmla="*/ 0 h 1897"/>
                    <a:gd name="T48" fmla="*/ 0 w 866"/>
                    <a:gd name="T49" fmla="*/ 0 h 1897"/>
                    <a:gd name="T50" fmla="*/ 0 w 866"/>
                    <a:gd name="T51" fmla="*/ 0 h 1897"/>
                    <a:gd name="T52" fmla="*/ 0 w 866"/>
                    <a:gd name="T53" fmla="*/ 0 h 1897"/>
                    <a:gd name="T54" fmla="*/ 0 w 866"/>
                    <a:gd name="T55" fmla="*/ 0 h 1897"/>
                    <a:gd name="T56" fmla="*/ 0 w 866"/>
                    <a:gd name="T57" fmla="*/ 0 h 1897"/>
                    <a:gd name="T58" fmla="*/ 0 w 866"/>
                    <a:gd name="T59" fmla="*/ 0 h 1897"/>
                    <a:gd name="T60" fmla="*/ 0 w 866"/>
                    <a:gd name="T61" fmla="*/ 0 h 1897"/>
                    <a:gd name="T62" fmla="*/ 0 w 866"/>
                    <a:gd name="T63" fmla="*/ 0 h 1897"/>
                    <a:gd name="T64" fmla="*/ 0 w 866"/>
                    <a:gd name="T65" fmla="*/ 0 h 1897"/>
                    <a:gd name="T66" fmla="*/ 0 w 866"/>
                    <a:gd name="T67" fmla="*/ 0 h 1897"/>
                    <a:gd name="T68" fmla="*/ 0 w 866"/>
                    <a:gd name="T69" fmla="*/ 0 h 1897"/>
                    <a:gd name="T70" fmla="*/ 0 w 866"/>
                    <a:gd name="T71" fmla="*/ 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9" name="Freeform 180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0 h 1984"/>
                    <a:gd name="T2" fmla="*/ 0 w 1073"/>
                    <a:gd name="T3" fmla="*/ 0 h 1984"/>
                    <a:gd name="T4" fmla="*/ 0 w 1073"/>
                    <a:gd name="T5" fmla="*/ 0 h 1984"/>
                    <a:gd name="T6" fmla="*/ 0 w 1073"/>
                    <a:gd name="T7" fmla="*/ 0 h 1984"/>
                    <a:gd name="T8" fmla="*/ 0 w 1073"/>
                    <a:gd name="T9" fmla="*/ 0 h 1984"/>
                    <a:gd name="T10" fmla="*/ 0 w 1073"/>
                    <a:gd name="T11" fmla="*/ 0 h 1984"/>
                    <a:gd name="T12" fmla="*/ 0 w 1073"/>
                    <a:gd name="T13" fmla="*/ 0 h 1984"/>
                    <a:gd name="T14" fmla="*/ 0 w 1073"/>
                    <a:gd name="T15" fmla="*/ 0 h 1984"/>
                    <a:gd name="T16" fmla="*/ 0 w 1073"/>
                    <a:gd name="T17" fmla="*/ 0 h 1984"/>
                    <a:gd name="T18" fmla="*/ 0 w 1073"/>
                    <a:gd name="T19" fmla="*/ 0 h 1984"/>
                    <a:gd name="T20" fmla="*/ 0 w 1073"/>
                    <a:gd name="T21" fmla="*/ 0 h 1984"/>
                    <a:gd name="T22" fmla="*/ 0 w 1073"/>
                    <a:gd name="T23" fmla="*/ 0 h 1984"/>
                    <a:gd name="T24" fmla="*/ 0 w 1073"/>
                    <a:gd name="T25" fmla="*/ 0 h 1984"/>
                    <a:gd name="T26" fmla="*/ 0 w 1073"/>
                    <a:gd name="T27" fmla="*/ 0 h 1984"/>
                    <a:gd name="T28" fmla="*/ 0 w 1073"/>
                    <a:gd name="T29" fmla="*/ 0 h 1984"/>
                    <a:gd name="T30" fmla="*/ 0 w 1073"/>
                    <a:gd name="T31" fmla="*/ 0 h 1984"/>
                    <a:gd name="T32" fmla="*/ 0 w 1073"/>
                    <a:gd name="T33" fmla="*/ 0 h 1984"/>
                    <a:gd name="T34" fmla="*/ 0 w 1073"/>
                    <a:gd name="T35" fmla="*/ 0 h 1984"/>
                    <a:gd name="T36" fmla="*/ 0 w 1073"/>
                    <a:gd name="T37" fmla="*/ 0 h 1984"/>
                    <a:gd name="T38" fmla="*/ 0 w 1073"/>
                    <a:gd name="T39" fmla="*/ 0 h 1984"/>
                    <a:gd name="T40" fmla="*/ 0 w 1073"/>
                    <a:gd name="T41" fmla="*/ 0 h 1984"/>
                    <a:gd name="T42" fmla="*/ 0 w 1073"/>
                    <a:gd name="T43" fmla="*/ 0 h 1984"/>
                    <a:gd name="T44" fmla="*/ 0 w 1073"/>
                    <a:gd name="T45" fmla="*/ 0 h 1984"/>
                    <a:gd name="T46" fmla="*/ 0 w 1073"/>
                    <a:gd name="T47" fmla="*/ 0 h 1984"/>
                    <a:gd name="T48" fmla="*/ 0 w 1073"/>
                    <a:gd name="T49" fmla="*/ 0 h 1984"/>
                    <a:gd name="T50" fmla="*/ 0 w 1073"/>
                    <a:gd name="T51" fmla="*/ 0 h 1984"/>
                    <a:gd name="T52" fmla="*/ 0 w 1073"/>
                    <a:gd name="T53" fmla="*/ 0 h 1984"/>
                    <a:gd name="T54" fmla="*/ 0 w 1073"/>
                    <a:gd name="T55" fmla="*/ 0 h 1984"/>
                    <a:gd name="T56" fmla="*/ 0 w 1073"/>
                    <a:gd name="T57" fmla="*/ 0 h 1984"/>
                    <a:gd name="T58" fmla="*/ 0 w 1073"/>
                    <a:gd name="T59" fmla="*/ 0 h 1984"/>
                    <a:gd name="T60" fmla="*/ 0 w 1073"/>
                    <a:gd name="T61" fmla="*/ 0 h 1984"/>
                    <a:gd name="T62" fmla="*/ 0 w 1073"/>
                    <a:gd name="T63" fmla="*/ 0 h 1984"/>
                    <a:gd name="T64" fmla="*/ 0 w 1073"/>
                    <a:gd name="T65" fmla="*/ 0 h 1984"/>
                    <a:gd name="T66" fmla="*/ 0 w 1073"/>
                    <a:gd name="T67" fmla="*/ 0 h 1984"/>
                    <a:gd name="T68" fmla="*/ 0 w 1073"/>
                    <a:gd name="T69" fmla="*/ 0 h 1984"/>
                    <a:gd name="T70" fmla="*/ 0 w 1073"/>
                    <a:gd name="T71" fmla="*/ 0 h 1984"/>
                    <a:gd name="T72" fmla="*/ 0 w 1073"/>
                    <a:gd name="T73" fmla="*/ 0 h 1984"/>
                    <a:gd name="T74" fmla="*/ 0 w 1073"/>
                    <a:gd name="T75" fmla="*/ 0 h 1984"/>
                    <a:gd name="T76" fmla="*/ 0 w 1073"/>
                    <a:gd name="T77" fmla="*/ 0 h 1984"/>
                    <a:gd name="T78" fmla="*/ 0 w 1073"/>
                    <a:gd name="T79" fmla="*/ 0 h 1984"/>
                    <a:gd name="T80" fmla="*/ 0 w 1073"/>
                    <a:gd name="T81" fmla="*/ 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0" name="Freeform 181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w 64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1" name="Freeform 182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0 h 304"/>
                    <a:gd name="T2" fmla="*/ 0 w 320"/>
                    <a:gd name="T3" fmla="*/ 0 h 304"/>
                    <a:gd name="T4" fmla="*/ 0 w 320"/>
                    <a:gd name="T5" fmla="*/ 0 h 304"/>
                    <a:gd name="T6" fmla="*/ 0 w 320"/>
                    <a:gd name="T7" fmla="*/ 0 h 304"/>
                    <a:gd name="T8" fmla="*/ 0 w 320"/>
                    <a:gd name="T9" fmla="*/ 0 h 304"/>
                    <a:gd name="T10" fmla="*/ 0 w 320"/>
                    <a:gd name="T11" fmla="*/ 0 h 304"/>
                    <a:gd name="T12" fmla="*/ 0 w 320"/>
                    <a:gd name="T13" fmla="*/ 0 h 304"/>
                    <a:gd name="T14" fmla="*/ 0 w 320"/>
                    <a:gd name="T15" fmla="*/ 0 h 304"/>
                    <a:gd name="T16" fmla="*/ 0 w 320"/>
                    <a:gd name="T17" fmla="*/ 0 h 304"/>
                    <a:gd name="T18" fmla="*/ 0 w 320"/>
                    <a:gd name="T19" fmla="*/ 0 h 304"/>
                    <a:gd name="T20" fmla="*/ 0 w 320"/>
                    <a:gd name="T21" fmla="*/ 0 h 304"/>
                    <a:gd name="T22" fmla="*/ 0 w 320"/>
                    <a:gd name="T23" fmla="*/ 0 h 304"/>
                    <a:gd name="T24" fmla="*/ 0 w 320"/>
                    <a:gd name="T25" fmla="*/ 0 h 304"/>
                    <a:gd name="T26" fmla="*/ 0 w 320"/>
                    <a:gd name="T27" fmla="*/ 0 h 304"/>
                    <a:gd name="T28" fmla="*/ 0 w 320"/>
                    <a:gd name="T29" fmla="*/ 0 h 304"/>
                    <a:gd name="T30" fmla="*/ 0 w 320"/>
                    <a:gd name="T31" fmla="*/ 0 h 304"/>
                    <a:gd name="T32" fmla="*/ 0 w 320"/>
                    <a:gd name="T33" fmla="*/ 0 h 304"/>
                    <a:gd name="T34" fmla="*/ 0 w 320"/>
                    <a:gd name="T35" fmla="*/ 0 h 304"/>
                    <a:gd name="T36" fmla="*/ 0 w 320"/>
                    <a:gd name="T37" fmla="*/ 0 h 304"/>
                    <a:gd name="T38" fmla="*/ 0 w 320"/>
                    <a:gd name="T39" fmla="*/ 0 h 304"/>
                    <a:gd name="T40" fmla="*/ 0 w 320"/>
                    <a:gd name="T41" fmla="*/ 0 h 304"/>
                    <a:gd name="T42" fmla="*/ 0 w 320"/>
                    <a:gd name="T43" fmla="*/ 0 h 304"/>
                    <a:gd name="T44" fmla="*/ 0 w 320"/>
                    <a:gd name="T45" fmla="*/ 0 h 304"/>
                    <a:gd name="T46" fmla="*/ 0 w 320"/>
                    <a:gd name="T47" fmla="*/ 0 h 304"/>
                    <a:gd name="T48" fmla="*/ 0 w 320"/>
                    <a:gd name="T49" fmla="*/ 0 h 304"/>
                    <a:gd name="T50" fmla="*/ 0 w 320"/>
                    <a:gd name="T51" fmla="*/ 0 h 304"/>
                    <a:gd name="T52" fmla="*/ 0 w 320"/>
                    <a:gd name="T53" fmla="*/ 0 h 304"/>
                    <a:gd name="T54" fmla="*/ 0 w 320"/>
                    <a:gd name="T55" fmla="*/ 0 h 304"/>
                    <a:gd name="T56" fmla="*/ 0 w 320"/>
                    <a:gd name="T57" fmla="*/ 0 h 304"/>
                    <a:gd name="T58" fmla="*/ 0 w 320"/>
                    <a:gd name="T59" fmla="*/ 0 h 304"/>
                    <a:gd name="T60" fmla="*/ 0 w 320"/>
                    <a:gd name="T61" fmla="*/ 0 h 304"/>
                    <a:gd name="T62" fmla="*/ 0 w 320"/>
                    <a:gd name="T63" fmla="*/ 0 h 304"/>
                    <a:gd name="T64" fmla="*/ 0 w 320"/>
                    <a:gd name="T65" fmla="*/ 0 h 304"/>
                    <a:gd name="T66" fmla="*/ 0 w 320"/>
                    <a:gd name="T67" fmla="*/ 0 h 304"/>
                    <a:gd name="T68" fmla="*/ 0 w 320"/>
                    <a:gd name="T69" fmla="*/ 0 h 304"/>
                    <a:gd name="T70" fmla="*/ 0 w 320"/>
                    <a:gd name="T71" fmla="*/ 0 h 304"/>
                    <a:gd name="T72" fmla="*/ 0 w 320"/>
                    <a:gd name="T73" fmla="*/ 0 h 304"/>
                    <a:gd name="T74" fmla="*/ 0 w 320"/>
                    <a:gd name="T75" fmla="*/ 0 h 304"/>
                    <a:gd name="T76" fmla="*/ 0 w 320"/>
                    <a:gd name="T77" fmla="*/ 0 h 304"/>
                    <a:gd name="T78" fmla="*/ 0 w 320"/>
                    <a:gd name="T79" fmla="*/ 0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2" name="Freeform 183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3" name="Freeform 184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4" name="Freeform 185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w 65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5" name="Freeform 186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0 w 207"/>
                    <a:gd name="T3" fmla="*/ 0 h 102"/>
                    <a:gd name="T4" fmla="*/ 0 w 207"/>
                    <a:gd name="T5" fmla="*/ 0 h 102"/>
                    <a:gd name="T6" fmla="*/ 0 w 207"/>
                    <a:gd name="T7" fmla="*/ 0 h 102"/>
                    <a:gd name="T8" fmla="*/ 0 w 207"/>
                    <a:gd name="T9" fmla="*/ 0 h 102"/>
                    <a:gd name="T10" fmla="*/ 0 w 207"/>
                    <a:gd name="T11" fmla="*/ 0 h 102"/>
                    <a:gd name="T12" fmla="*/ 0 w 207"/>
                    <a:gd name="T13" fmla="*/ 0 h 102"/>
                    <a:gd name="T14" fmla="*/ 0 w 207"/>
                    <a:gd name="T15" fmla="*/ 0 h 102"/>
                    <a:gd name="T16" fmla="*/ 0 w 207"/>
                    <a:gd name="T17" fmla="*/ 0 h 102"/>
                    <a:gd name="T18" fmla="*/ 0 w 207"/>
                    <a:gd name="T19" fmla="*/ 0 h 102"/>
                    <a:gd name="T20" fmla="*/ 0 w 207"/>
                    <a:gd name="T21" fmla="*/ 0 h 102"/>
                    <a:gd name="T22" fmla="*/ 0 w 207"/>
                    <a:gd name="T23" fmla="*/ 0 h 102"/>
                    <a:gd name="T24" fmla="*/ 0 w 207"/>
                    <a:gd name="T25" fmla="*/ 0 h 102"/>
                    <a:gd name="T26" fmla="*/ 0 w 207"/>
                    <a:gd name="T27" fmla="*/ 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6" name="Freeform 187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0 h 72"/>
                    <a:gd name="T4" fmla="*/ 0 w 81"/>
                    <a:gd name="T5" fmla="*/ 0 h 72"/>
                    <a:gd name="T6" fmla="*/ 0 w 81"/>
                    <a:gd name="T7" fmla="*/ 0 h 72"/>
                    <a:gd name="T8" fmla="*/ 0 w 81"/>
                    <a:gd name="T9" fmla="*/ 0 h 72"/>
                    <a:gd name="T10" fmla="*/ 0 w 81"/>
                    <a:gd name="T11" fmla="*/ 0 h 72"/>
                    <a:gd name="T12" fmla="*/ 0 w 81"/>
                    <a:gd name="T13" fmla="*/ 0 h 72"/>
                    <a:gd name="T14" fmla="*/ 0 w 81"/>
                    <a:gd name="T15" fmla="*/ 0 h 72"/>
                    <a:gd name="T16" fmla="*/ 0 w 81"/>
                    <a:gd name="T17" fmla="*/ 0 h 72"/>
                    <a:gd name="T18" fmla="*/ 0 w 81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7" name="Freeform 188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0 h 58"/>
                    <a:gd name="T2" fmla="*/ 0 w 48"/>
                    <a:gd name="T3" fmla="*/ 0 h 58"/>
                    <a:gd name="T4" fmla="*/ 0 w 48"/>
                    <a:gd name="T5" fmla="*/ 0 h 58"/>
                    <a:gd name="T6" fmla="*/ 0 w 48"/>
                    <a:gd name="T7" fmla="*/ 0 h 58"/>
                    <a:gd name="T8" fmla="*/ 0 w 48"/>
                    <a:gd name="T9" fmla="*/ 0 h 58"/>
                    <a:gd name="T10" fmla="*/ 0 w 48"/>
                    <a:gd name="T11" fmla="*/ 0 h 58"/>
                    <a:gd name="T12" fmla="*/ 0 w 48"/>
                    <a:gd name="T13" fmla="*/ 0 h 58"/>
                    <a:gd name="T14" fmla="*/ 0 w 48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8" name="Freeform 189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0 w 48"/>
                    <a:gd name="T1" fmla="*/ 0 h 56"/>
                    <a:gd name="T2" fmla="*/ 0 w 48"/>
                    <a:gd name="T3" fmla="*/ 0 h 56"/>
                    <a:gd name="T4" fmla="*/ 0 w 48"/>
                    <a:gd name="T5" fmla="*/ 0 h 56"/>
                    <a:gd name="T6" fmla="*/ 0 w 48"/>
                    <a:gd name="T7" fmla="*/ 0 h 56"/>
                    <a:gd name="T8" fmla="*/ 0 w 48"/>
                    <a:gd name="T9" fmla="*/ 0 h 56"/>
                    <a:gd name="T10" fmla="*/ 0 w 48"/>
                    <a:gd name="T11" fmla="*/ 0 h 56"/>
                    <a:gd name="T12" fmla="*/ 0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" name="Freeform 190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0 w 31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0" name="Freeform 191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0 h 30"/>
                    <a:gd name="T2" fmla="*/ 0 w 48"/>
                    <a:gd name="T3" fmla="*/ 0 h 30"/>
                    <a:gd name="T4" fmla="*/ 0 w 48"/>
                    <a:gd name="T5" fmla="*/ 0 h 30"/>
                    <a:gd name="T6" fmla="*/ 0 w 48"/>
                    <a:gd name="T7" fmla="*/ 0 h 30"/>
                    <a:gd name="T8" fmla="*/ 0 w 48"/>
                    <a:gd name="T9" fmla="*/ 0 h 30"/>
                    <a:gd name="T10" fmla="*/ 0 w 48"/>
                    <a:gd name="T11" fmla="*/ 0 h 30"/>
                    <a:gd name="T12" fmla="*/ 0 w 48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1" name="Freeform 192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0 h 189"/>
                    <a:gd name="T2" fmla="*/ 0 w 225"/>
                    <a:gd name="T3" fmla="*/ 0 h 189"/>
                    <a:gd name="T4" fmla="*/ 0 w 225"/>
                    <a:gd name="T5" fmla="*/ 0 h 189"/>
                    <a:gd name="T6" fmla="*/ 0 w 225"/>
                    <a:gd name="T7" fmla="*/ 0 h 189"/>
                    <a:gd name="T8" fmla="*/ 0 w 225"/>
                    <a:gd name="T9" fmla="*/ 0 h 189"/>
                    <a:gd name="T10" fmla="*/ 0 w 225"/>
                    <a:gd name="T11" fmla="*/ 0 h 189"/>
                    <a:gd name="T12" fmla="*/ 0 w 225"/>
                    <a:gd name="T13" fmla="*/ 0 h 189"/>
                    <a:gd name="T14" fmla="*/ 0 w 225"/>
                    <a:gd name="T15" fmla="*/ 0 h 189"/>
                    <a:gd name="T16" fmla="*/ 0 w 225"/>
                    <a:gd name="T17" fmla="*/ 0 h 189"/>
                    <a:gd name="T18" fmla="*/ 0 w 225"/>
                    <a:gd name="T19" fmla="*/ 0 h 189"/>
                    <a:gd name="T20" fmla="*/ 0 w 225"/>
                    <a:gd name="T21" fmla="*/ 0 h 189"/>
                    <a:gd name="T22" fmla="*/ 0 w 225"/>
                    <a:gd name="T23" fmla="*/ 0 h 189"/>
                    <a:gd name="T24" fmla="*/ 0 w 225"/>
                    <a:gd name="T25" fmla="*/ 0 h 189"/>
                    <a:gd name="T26" fmla="*/ 0 w 225"/>
                    <a:gd name="T27" fmla="*/ 0 h 189"/>
                    <a:gd name="T28" fmla="*/ 0 w 225"/>
                    <a:gd name="T29" fmla="*/ 0 h 189"/>
                    <a:gd name="T30" fmla="*/ 0 w 225"/>
                    <a:gd name="T31" fmla="*/ 0 h 189"/>
                    <a:gd name="T32" fmla="*/ 0 w 225"/>
                    <a:gd name="T33" fmla="*/ 0 h 189"/>
                    <a:gd name="T34" fmla="*/ 0 w 225"/>
                    <a:gd name="T35" fmla="*/ 0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2" name="Freeform 193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0 w 129"/>
                    <a:gd name="T1" fmla="*/ 0 h 202"/>
                    <a:gd name="T2" fmla="*/ 0 w 129"/>
                    <a:gd name="T3" fmla="*/ 0 h 202"/>
                    <a:gd name="T4" fmla="*/ 0 w 129"/>
                    <a:gd name="T5" fmla="*/ 0 h 202"/>
                    <a:gd name="T6" fmla="*/ 0 w 129"/>
                    <a:gd name="T7" fmla="*/ 0 h 202"/>
                    <a:gd name="T8" fmla="*/ 0 w 129"/>
                    <a:gd name="T9" fmla="*/ 0 h 202"/>
                    <a:gd name="T10" fmla="*/ 0 w 129"/>
                    <a:gd name="T11" fmla="*/ 0 h 202"/>
                    <a:gd name="T12" fmla="*/ 0 w 129"/>
                    <a:gd name="T13" fmla="*/ 0 h 202"/>
                    <a:gd name="T14" fmla="*/ 0 w 129"/>
                    <a:gd name="T15" fmla="*/ 0 h 202"/>
                    <a:gd name="T16" fmla="*/ 0 w 129"/>
                    <a:gd name="T17" fmla="*/ 0 h 202"/>
                    <a:gd name="T18" fmla="*/ 0 w 129"/>
                    <a:gd name="T19" fmla="*/ 0 h 202"/>
                    <a:gd name="T20" fmla="*/ 0 w 129"/>
                    <a:gd name="T21" fmla="*/ 0 h 202"/>
                    <a:gd name="T22" fmla="*/ 0 w 129"/>
                    <a:gd name="T23" fmla="*/ 0 h 202"/>
                    <a:gd name="T24" fmla="*/ 0 w 129"/>
                    <a:gd name="T25" fmla="*/ 0 h 202"/>
                    <a:gd name="T26" fmla="*/ 0 w 129"/>
                    <a:gd name="T27" fmla="*/ 0 h 202"/>
                    <a:gd name="T28" fmla="*/ 0 w 129"/>
                    <a:gd name="T29" fmla="*/ 0 h 202"/>
                    <a:gd name="T30" fmla="*/ 0 w 129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3" name="Freeform 194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0 h 72"/>
                    <a:gd name="T2" fmla="*/ 0 w 65"/>
                    <a:gd name="T3" fmla="*/ 0 h 72"/>
                    <a:gd name="T4" fmla="*/ 0 w 65"/>
                    <a:gd name="T5" fmla="*/ 0 h 72"/>
                    <a:gd name="T6" fmla="*/ 0 w 65"/>
                    <a:gd name="T7" fmla="*/ 0 h 72"/>
                    <a:gd name="T8" fmla="*/ 0 w 65"/>
                    <a:gd name="T9" fmla="*/ 0 h 72"/>
                    <a:gd name="T10" fmla="*/ 0 w 65"/>
                    <a:gd name="T11" fmla="*/ 0 h 72"/>
                    <a:gd name="T12" fmla="*/ 0 w 65"/>
                    <a:gd name="T13" fmla="*/ 0 h 72"/>
                    <a:gd name="T14" fmla="*/ 0 w 65"/>
                    <a:gd name="T15" fmla="*/ 0 h 72"/>
                    <a:gd name="T16" fmla="*/ 0 w 65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4" name="Freeform 195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0 h 57"/>
                    <a:gd name="T2" fmla="*/ 0 w 48"/>
                    <a:gd name="T3" fmla="*/ 0 h 57"/>
                    <a:gd name="T4" fmla="*/ 0 w 48"/>
                    <a:gd name="T5" fmla="*/ 0 h 57"/>
                    <a:gd name="T6" fmla="*/ 0 w 48"/>
                    <a:gd name="T7" fmla="*/ 0 h 57"/>
                    <a:gd name="T8" fmla="*/ 0 w 48"/>
                    <a:gd name="T9" fmla="*/ 0 h 57"/>
                    <a:gd name="T10" fmla="*/ 0 w 48"/>
                    <a:gd name="T11" fmla="*/ 0 h 57"/>
                    <a:gd name="T12" fmla="*/ 0 w 48"/>
                    <a:gd name="T13" fmla="*/ 0 h 57"/>
                    <a:gd name="T14" fmla="*/ 0 w 48"/>
                    <a:gd name="T15" fmla="*/ 0 h 57"/>
                    <a:gd name="T16" fmla="*/ 0 w 48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5" name="Freeform 196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0 w 209"/>
                    <a:gd name="T1" fmla="*/ 0 h 449"/>
                    <a:gd name="T2" fmla="*/ 0 w 209"/>
                    <a:gd name="T3" fmla="*/ 0 h 449"/>
                    <a:gd name="T4" fmla="*/ 0 w 209"/>
                    <a:gd name="T5" fmla="*/ 0 h 449"/>
                    <a:gd name="T6" fmla="*/ 0 w 209"/>
                    <a:gd name="T7" fmla="*/ 0 h 449"/>
                    <a:gd name="T8" fmla="*/ 0 w 209"/>
                    <a:gd name="T9" fmla="*/ 0 h 449"/>
                    <a:gd name="T10" fmla="*/ 0 w 209"/>
                    <a:gd name="T11" fmla="*/ 0 h 449"/>
                    <a:gd name="T12" fmla="*/ 0 w 209"/>
                    <a:gd name="T13" fmla="*/ 0 h 449"/>
                    <a:gd name="T14" fmla="*/ 0 w 209"/>
                    <a:gd name="T15" fmla="*/ 0 h 449"/>
                    <a:gd name="T16" fmla="*/ 0 w 209"/>
                    <a:gd name="T17" fmla="*/ 0 h 449"/>
                    <a:gd name="T18" fmla="*/ 0 w 209"/>
                    <a:gd name="T19" fmla="*/ 0 h 449"/>
                    <a:gd name="T20" fmla="*/ 0 w 209"/>
                    <a:gd name="T21" fmla="*/ 0 h 449"/>
                    <a:gd name="T22" fmla="*/ 0 w 209"/>
                    <a:gd name="T23" fmla="*/ 0 h 449"/>
                    <a:gd name="T24" fmla="*/ 0 w 209"/>
                    <a:gd name="T25" fmla="*/ 0 h 449"/>
                    <a:gd name="T26" fmla="*/ 0 w 209"/>
                    <a:gd name="T27" fmla="*/ 0 h 449"/>
                    <a:gd name="T28" fmla="*/ 0 w 209"/>
                    <a:gd name="T29" fmla="*/ 0 h 449"/>
                    <a:gd name="T30" fmla="*/ 0 w 209"/>
                    <a:gd name="T31" fmla="*/ 0 h 449"/>
                    <a:gd name="T32" fmla="*/ 0 w 209"/>
                    <a:gd name="T33" fmla="*/ 0 h 449"/>
                    <a:gd name="T34" fmla="*/ 0 w 209"/>
                    <a:gd name="T35" fmla="*/ 0 h 449"/>
                    <a:gd name="T36" fmla="*/ 0 w 209"/>
                    <a:gd name="T37" fmla="*/ 0 h 449"/>
                    <a:gd name="T38" fmla="*/ 0 w 209"/>
                    <a:gd name="T39" fmla="*/ 0 h 449"/>
                    <a:gd name="T40" fmla="*/ 0 w 209"/>
                    <a:gd name="T41" fmla="*/ 0 h 449"/>
                    <a:gd name="T42" fmla="*/ 0 w 209"/>
                    <a:gd name="T43" fmla="*/ 0 h 449"/>
                    <a:gd name="T44" fmla="*/ 0 w 209"/>
                    <a:gd name="T45" fmla="*/ 0 h 449"/>
                    <a:gd name="T46" fmla="*/ 0 w 209"/>
                    <a:gd name="T47" fmla="*/ 0 h 449"/>
                    <a:gd name="T48" fmla="*/ 0 w 209"/>
                    <a:gd name="T49" fmla="*/ 0 h 449"/>
                    <a:gd name="T50" fmla="*/ 0 w 209"/>
                    <a:gd name="T51" fmla="*/ 0 h 449"/>
                    <a:gd name="T52" fmla="*/ 0 w 209"/>
                    <a:gd name="T53" fmla="*/ 0 h 449"/>
                    <a:gd name="T54" fmla="*/ 0 w 209"/>
                    <a:gd name="T55" fmla="*/ 0 h 449"/>
                    <a:gd name="T56" fmla="*/ 0 w 209"/>
                    <a:gd name="T57" fmla="*/ 0 h 449"/>
                    <a:gd name="T58" fmla="*/ 0 w 209"/>
                    <a:gd name="T59" fmla="*/ 0 h 449"/>
                    <a:gd name="T60" fmla="*/ 0 w 209"/>
                    <a:gd name="T61" fmla="*/ 0 h 449"/>
                    <a:gd name="T62" fmla="*/ 0 w 209"/>
                    <a:gd name="T63" fmla="*/ 0 h 449"/>
                    <a:gd name="T64" fmla="*/ 0 w 209"/>
                    <a:gd name="T65" fmla="*/ 0 h 449"/>
                    <a:gd name="T66" fmla="*/ 0 w 209"/>
                    <a:gd name="T67" fmla="*/ 0 h 449"/>
                    <a:gd name="T68" fmla="*/ 0 w 209"/>
                    <a:gd name="T69" fmla="*/ 0 h 449"/>
                    <a:gd name="T70" fmla="*/ 0 w 209"/>
                    <a:gd name="T71" fmla="*/ 0 h 449"/>
                    <a:gd name="T72" fmla="*/ 0 w 209"/>
                    <a:gd name="T73" fmla="*/ 0 h 449"/>
                    <a:gd name="T74" fmla="*/ 0 w 209"/>
                    <a:gd name="T75" fmla="*/ 0 h 449"/>
                    <a:gd name="T76" fmla="*/ 0 w 209"/>
                    <a:gd name="T77" fmla="*/ 0 h 449"/>
                    <a:gd name="T78" fmla="*/ 0 w 209"/>
                    <a:gd name="T79" fmla="*/ 0 h 449"/>
                    <a:gd name="T80" fmla="*/ 0 w 209"/>
                    <a:gd name="T81" fmla="*/ 0 h 449"/>
                    <a:gd name="T82" fmla="*/ 0 w 209"/>
                    <a:gd name="T83" fmla="*/ 0 h 449"/>
                    <a:gd name="T84" fmla="*/ 0 w 209"/>
                    <a:gd name="T85" fmla="*/ 0 h 449"/>
                    <a:gd name="T86" fmla="*/ 0 w 209"/>
                    <a:gd name="T87" fmla="*/ 0 h 449"/>
                    <a:gd name="T88" fmla="*/ 0 w 209"/>
                    <a:gd name="T89" fmla="*/ 0 h 449"/>
                    <a:gd name="T90" fmla="*/ 0 w 209"/>
                    <a:gd name="T91" fmla="*/ 0 h 449"/>
                    <a:gd name="T92" fmla="*/ 0 w 209"/>
                    <a:gd name="T93" fmla="*/ 0 h 449"/>
                    <a:gd name="T94" fmla="*/ 0 w 209"/>
                    <a:gd name="T95" fmla="*/ 0 h 449"/>
                    <a:gd name="T96" fmla="*/ 0 w 209"/>
                    <a:gd name="T97" fmla="*/ 0 h 449"/>
                    <a:gd name="T98" fmla="*/ 0 w 209"/>
                    <a:gd name="T99" fmla="*/ 0 h 449"/>
                    <a:gd name="T100" fmla="*/ 0 w 209"/>
                    <a:gd name="T101" fmla="*/ 0 h 449"/>
                    <a:gd name="T102" fmla="*/ 0 w 209"/>
                    <a:gd name="T103" fmla="*/ 0 h 449"/>
                    <a:gd name="T104" fmla="*/ 0 w 209"/>
                    <a:gd name="T105" fmla="*/ 0 h 449"/>
                    <a:gd name="T106" fmla="*/ 0 w 209"/>
                    <a:gd name="T107" fmla="*/ 0 h 449"/>
                    <a:gd name="T108" fmla="*/ 0 w 209"/>
                    <a:gd name="T109" fmla="*/ 0 h 449"/>
                    <a:gd name="T110" fmla="*/ 0 w 209"/>
                    <a:gd name="T111" fmla="*/ 0 h 449"/>
                    <a:gd name="T112" fmla="*/ 0 w 209"/>
                    <a:gd name="T113" fmla="*/ 0 h 449"/>
                    <a:gd name="T114" fmla="*/ 0 w 209"/>
                    <a:gd name="T115" fmla="*/ 0 h 449"/>
                    <a:gd name="T116" fmla="*/ 0 w 209"/>
                    <a:gd name="T117" fmla="*/ 0 h 449"/>
                    <a:gd name="T118" fmla="*/ 0 w 209"/>
                    <a:gd name="T119" fmla="*/ 0 h 449"/>
                    <a:gd name="T120" fmla="*/ 0 w 209"/>
                    <a:gd name="T121" fmla="*/ 0 h 449"/>
                    <a:gd name="T122" fmla="*/ 0 w 209"/>
                    <a:gd name="T123" fmla="*/ 0 h 449"/>
                    <a:gd name="T124" fmla="*/ 0 w 209"/>
                    <a:gd name="T125" fmla="*/ 0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6" name="Freeform 197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0 h 462"/>
                    <a:gd name="T2" fmla="*/ 0 w 209"/>
                    <a:gd name="T3" fmla="*/ 0 h 462"/>
                    <a:gd name="T4" fmla="*/ 0 w 209"/>
                    <a:gd name="T5" fmla="*/ 0 h 462"/>
                    <a:gd name="T6" fmla="*/ 0 w 209"/>
                    <a:gd name="T7" fmla="*/ 0 h 462"/>
                    <a:gd name="T8" fmla="*/ 0 w 209"/>
                    <a:gd name="T9" fmla="*/ 0 h 462"/>
                    <a:gd name="T10" fmla="*/ 0 w 209"/>
                    <a:gd name="T11" fmla="*/ 0 h 462"/>
                    <a:gd name="T12" fmla="*/ 0 w 209"/>
                    <a:gd name="T13" fmla="*/ 0 h 462"/>
                    <a:gd name="T14" fmla="*/ 0 w 209"/>
                    <a:gd name="T15" fmla="*/ 0 h 462"/>
                    <a:gd name="T16" fmla="*/ 0 w 209"/>
                    <a:gd name="T17" fmla="*/ 0 h 462"/>
                    <a:gd name="T18" fmla="*/ 0 w 209"/>
                    <a:gd name="T19" fmla="*/ 0 h 462"/>
                    <a:gd name="T20" fmla="*/ 0 w 209"/>
                    <a:gd name="T21" fmla="*/ 0 h 462"/>
                    <a:gd name="T22" fmla="*/ 0 w 209"/>
                    <a:gd name="T23" fmla="*/ 0 h 462"/>
                    <a:gd name="T24" fmla="*/ 0 w 209"/>
                    <a:gd name="T25" fmla="*/ 0 h 462"/>
                    <a:gd name="T26" fmla="*/ 0 w 209"/>
                    <a:gd name="T27" fmla="*/ 0 h 462"/>
                    <a:gd name="T28" fmla="*/ 0 w 209"/>
                    <a:gd name="T29" fmla="*/ 0 h 462"/>
                    <a:gd name="T30" fmla="*/ 0 w 209"/>
                    <a:gd name="T31" fmla="*/ 0 h 462"/>
                    <a:gd name="T32" fmla="*/ 0 w 209"/>
                    <a:gd name="T33" fmla="*/ 0 h 462"/>
                    <a:gd name="T34" fmla="*/ 0 w 209"/>
                    <a:gd name="T35" fmla="*/ 0 h 462"/>
                    <a:gd name="T36" fmla="*/ 0 w 209"/>
                    <a:gd name="T37" fmla="*/ 0 h 462"/>
                    <a:gd name="T38" fmla="*/ 0 w 209"/>
                    <a:gd name="T39" fmla="*/ 0 h 462"/>
                    <a:gd name="T40" fmla="*/ 0 w 209"/>
                    <a:gd name="T41" fmla="*/ 0 h 462"/>
                    <a:gd name="T42" fmla="*/ 0 w 209"/>
                    <a:gd name="T43" fmla="*/ 0 h 462"/>
                    <a:gd name="T44" fmla="*/ 0 w 209"/>
                    <a:gd name="T45" fmla="*/ 0 h 462"/>
                    <a:gd name="T46" fmla="*/ 0 w 209"/>
                    <a:gd name="T47" fmla="*/ 0 h 462"/>
                    <a:gd name="T48" fmla="*/ 0 w 209"/>
                    <a:gd name="T49" fmla="*/ 0 h 462"/>
                    <a:gd name="T50" fmla="*/ 0 w 209"/>
                    <a:gd name="T51" fmla="*/ 0 h 462"/>
                    <a:gd name="T52" fmla="*/ 0 w 209"/>
                    <a:gd name="T53" fmla="*/ 0 h 462"/>
                    <a:gd name="T54" fmla="*/ 0 w 209"/>
                    <a:gd name="T55" fmla="*/ 0 h 462"/>
                    <a:gd name="T56" fmla="*/ 0 w 209"/>
                    <a:gd name="T57" fmla="*/ 0 h 462"/>
                    <a:gd name="T58" fmla="*/ 0 w 209"/>
                    <a:gd name="T59" fmla="*/ 0 h 462"/>
                    <a:gd name="T60" fmla="*/ 0 w 209"/>
                    <a:gd name="T61" fmla="*/ 0 h 462"/>
                    <a:gd name="T62" fmla="*/ 0 w 209"/>
                    <a:gd name="T63" fmla="*/ 0 h 462"/>
                    <a:gd name="T64" fmla="*/ 0 w 209"/>
                    <a:gd name="T65" fmla="*/ 0 h 462"/>
                    <a:gd name="T66" fmla="*/ 0 w 209"/>
                    <a:gd name="T67" fmla="*/ 0 h 462"/>
                    <a:gd name="T68" fmla="*/ 0 w 209"/>
                    <a:gd name="T69" fmla="*/ 0 h 462"/>
                    <a:gd name="T70" fmla="*/ 0 w 209"/>
                    <a:gd name="T71" fmla="*/ 0 h 462"/>
                    <a:gd name="T72" fmla="*/ 0 w 209"/>
                    <a:gd name="T73" fmla="*/ 0 h 462"/>
                    <a:gd name="T74" fmla="*/ 0 w 209"/>
                    <a:gd name="T75" fmla="*/ 0 h 462"/>
                    <a:gd name="T76" fmla="*/ 0 w 209"/>
                    <a:gd name="T77" fmla="*/ 0 h 462"/>
                    <a:gd name="T78" fmla="*/ 0 w 209"/>
                    <a:gd name="T79" fmla="*/ 0 h 462"/>
                    <a:gd name="T80" fmla="*/ 0 w 209"/>
                    <a:gd name="T81" fmla="*/ 0 h 462"/>
                    <a:gd name="T82" fmla="*/ 0 w 209"/>
                    <a:gd name="T83" fmla="*/ 0 h 462"/>
                    <a:gd name="T84" fmla="*/ 0 w 209"/>
                    <a:gd name="T85" fmla="*/ 0 h 462"/>
                    <a:gd name="T86" fmla="*/ 0 w 209"/>
                    <a:gd name="T87" fmla="*/ 0 h 462"/>
                    <a:gd name="T88" fmla="*/ 0 w 209"/>
                    <a:gd name="T89" fmla="*/ 0 h 462"/>
                    <a:gd name="T90" fmla="*/ 0 w 209"/>
                    <a:gd name="T91" fmla="*/ 0 h 462"/>
                    <a:gd name="T92" fmla="*/ 0 w 209"/>
                    <a:gd name="T93" fmla="*/ 0 h 462"/>
                    <a:gd name="T94" fmla="*/ 0 w 209"/>
                    <a:gd name="T95" fmla="*/ 0 h 462"/>
                    <a:gd name="T96" fmla="*/ 0 w 209"/>
                    <a:gd name="T97" fmla="*/ 0 h 462"/>
                    <a:gd name="T98" fmla="*/ 0 w 209"/>
                    <a:gd name="T99" fmla="*/ 0 h 462"/>
                    <a:gd name="T100" fmla="*/ 0 w 209"/>
                    <a:gd name="T101" fmla="*/ 0 h 462"/>
                    <a:gd name="T102" fmla="*/ 0 w 209"/>
                    <a:gd name="T103" fmla="*/ 0 h 462"/>
                    <a:gd name="T104" fmla="*/ 0 w 209"/>
                    <a:gd name="T105" fmla="*/ 0 h 462"/>
                    <a:gd name="T106" fmla="*/ 0 w 209"/>
                    <a:gd name="T107" fmla="*/ 0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7" name="Freeform 198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0 w 96"/>
                    <a:gd name="T3" fmla="*/ 0 h 87"/>
                    <a:gd name="T4" fmla="*/ 0 w 96"/>
                    <a:gd name="T5" fmla="*/ 0 h 87"/>
                    <a:gd name="T6" fmla="*/ 0 w 96"/>
                    <a:gd name="T7" fmla="*/ 0 h 87"/>
                    <a:gd name="T8" fmla="*/ 0 w 96"/>
                    <a:gd name="T9" fmla="*/ 0 h 87"/>
                    <a:gd name="T10" fmla="*/ 0 w 96"/>
                    <a:gd name="T11" fmla="*/ 0 h 87"/>
                    <a:gd name="T12" fmla="*/ 0 w 96"/>
                    <a:gd name="T13" fmla="*/ 0 h 87"/>
                    <a:gd name="T14" fmla="*/ 0 w 96"/>
                    <a:gd name="T15" fmla="*/ 0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8" name="Freeform 199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0 h 15"/>
                    <a:gd name="T2" fmla="*/ 0 w 177"/>
                    <a:gd name="T3" fmla="*/ 0 h 15"/>
                    <a:gd name="T4" fmla="*/ 0 w 177"/>
                    <a:gd name="T5" fmla="*/ 0 h 15"/>
                    <a:gd name="T6" fmla="*/ 0 w 177"/>
                    <a:gd name="T7" fmla="*/ 0 h 15"/>
                    <a:gd name="T8" fmla="*/ 0 w 177"/>
                    <a:gd name="T9" fmla="*/ 0 h 15"/>
                    <a:gd name="T10" fmla="*/ 0 w 177"/>
                    <a:gd name="T11" fmla="*/ 0 h 15"/>
                    <a:gd name="T12" fmla="*/ 0 w 17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9" name="Freeform 200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0 h 72"/>
                    <a:gd name="T2" fmla="*/ 0 w 288"/>
                    <a:gd name="T3" fmla="*/ 0 h 72"/>
                    <a:gd name="T4" fmla="*/ 0 w 288"/>
                    <a:gd name="T5" fmla="*/ 0 h 72"/>
                    <a:gd name="T6" fmla="*/ 0 w 288"/>
                    <a:gd name="T7" fmla="*/ 0 h 72"/>
                    <a:gd name="T8" fmla="*/ 0 w 288"/>
                    <a:gd name="T9" fmla="*/ 0 h 72"/>
                    <a:gd name="T10" fmla="*/ 0 w 288"/>
                    <a:gd name="T11" fmla="*/ 0 h 72"/>
                    <a:gd name="T12" fmla="*/ 0 w 288"/>
                    <a:gd name="T13" fmla="*/ 0 h 72"/>
                    <a:gd name="T14" fmla="*/ 0 w 288"/>
                    <a:gd name="T15" fmla="*/ 0 h 72"/>
                    <a:gd name="T16" fmla="*/ 0 w 288"/>
                    <a:gd name="T17" fmla="*/ 0 h 72"/>
                    <a:gd name="T18" fmla="*/ 0 w 288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0" name="Freeform 201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0 w 175"/>
                    <a:gd name="T3" fmla="*/ 0 h 15"/>
                    <a:gd name="T4" fmla="*/ 0 w 175"/>
                    <a:gd name="T5" fmla="*/ 0 h 15"/>
                    <a:gd name="T6" fmla="*/ 0 w 175"/>
                    <a:gd name="T7" fmla="*/ 0 h 15"/>
                    <a:gd name="T8" fmla="*/ 0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202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" name="Line 203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0" name="Group 204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4111" name="Freeform 205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206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207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0 w 310"/>
                  <a:gd name="T1" fmla="*/ 0 h 78"/>
                  <a:gd name="T2" fmla="*/ 0 w 310"/>
                  <a:gd name="T3" fmla="*/ 0 h 78"/>
                  <a:gd name="T4" fmla="*/ 0 w 310"/>
                  <a:gd name="T5" fmla="*/ 0 h 78"/>
                  <a:gd name="T6" fmla="*/ 0 w 310"/>
                  <a:gd name="T7" fmla="*/ 0 h 78"/>
                  <a:gd name="T8" fmla="*/ 0 w 310"/>
                  <a:gd name="T9" fmla="*/ 0 h 78"/>
                  <a:gd name="T10" fmla="*/ 0 w 310"/>
                  <a:gd name="T11" fmla="*/ 0 h 78"/>
                  <a:gd name="T12" fmla="*/ 0 w 310"/>
                  <a:gd name="T13" fmla="*/ 0 h 78"/>
                  <a:gd name="T14" fmla="*/ 0 w 310"/>
                  <a:gd name="T15" fmla="*/ 0 h 78"/>
                  <a:gd name="T16" fmla="*/ 0 w 310"/>
                  <a:gd name="T17" fmla="*/ 0 h 78"/>
                  <a:gd name="T18" fmla="*/ 0 w 310"/>
                  <a:gd name="T19" fmla="*/ 0 h 78"/>
                  <a:gd name="T20" fmla="*/ 0 w 310"/>
                  <a:gd name="T21" fmla="*/ 0 h 78"/>
                  <a:gd name="T22" fmla="*/ 0 w 310"/>
                  <a:gd name="T23" fmla="*/ 0 h 78"/>
                  <a:gd name="T24" fmla="*/ 0 w 310"/>
                  <a:gd name="T25" fmla="*/ 0 h 78"/>
                  <a:gd name="T26" fmla="*/ 0 w 310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208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0 w 502"/>
                  <a:gd name="T1" fmla="*/ 0 h 444"/>
                  <a:gd name="T2" fmla="*/ 0 w 502"/>
                  <a:gd name="T3" fmla="*/ 0 h 444"/>
                  <a:gd name="T4" fmla="*/ 0 w 502"/>
                  <a:gd name="T5" fmla="*/ 0 h 444"/>
                  <a:gd name="T6" fmla="*/ 0 w 502"/>
                  <a:gd name="T7" fmla="*/ 0 h 444"/>
                  <a:gd name="T8" fmla="*/ 0 w 502"/>
                  <a:gd name="T9" fmla="*/ 0 h 444"/>
                  <a:gd name="T10" fmla="*/ 0 w 502"/>
                  <a:gd name="T11" fmla="*/ 0 h 444"/>
                  <a:gd name="T12" fmla="*/ 0 w 502"/>
                  <a:gd name="T13" fmla="*/ 0 h 444"/>
                  <a:gd name="T14" fmla="*/ 0 w 502"/>
                  <a:gd name="T15" fmla="*/ 0 h 444"/>
                  <a:gd name="T16" fmla="*/ 0 w 502"/>
                  <a:gd name="T17" fmla="*/ 0 h 444"/>
                  <a:gd name="T18" fmla="*/ 0 w 502"/>
                  <a:gd name="T19" fmla="*/ 0 h 444"/>
                  <a:gd name="T20" fmla="*/ 0 w 502"/>
                  <a:gd name="T21" fmla="*/ 0 h 444"/>
                  <a:gd name="T22" fmla="*/ 0 w 502"/>
                  <a:gd name="T23" fmla="*/ 0 h 444"/>
                  <a:gd name="T24" fmla="*/ 0 w 502"/>
                  <a:gd name="T25" fmla="*/ 0 h 444"/>
                  <a:gd name="T26" fmla="*/ 0 w 502"/>
                  <a:gd name="T27" fmla="*/ 0 h 444"/>
                  <a:gd name="T28" fmla="*/ 0 w 502"/>
                  <a:gd name="T29" fmla="*/ 0 h 444"/>
                  <a:gd name="T30" fmla="*/ 0 w 502"/>
                  <a:gd name="T31" fmla="*/ 0 h 444"/>
                  <a:gd name="T32" fmla="*/ 0 w 502"/>
                  <a:gd name="T33" fmla="*/ 0 h 444"/>
                  <a:gd name="T34" fmla="*/ 0 w 502"/>
                  <a:gd name="T35" fmla="*/ 0 h 444"/>
                  <a:gd name="T36" fmla="*/ 0 w 502"/>
                  <a:gd name="T37" fmla="*/ 0 h 444"/>
                  <a:gd name="T38" fmla="*/ 0 w 502"/>
                  <a:gd name="T39" fmla="*/ 0 h 444"/>
                  <a:gd name="T40" fmla="*/ 0 w 502"/>
                  <a:gd name="T41" fmla="*/ 0 h 444"/>
                  <a:gd name="T42" fmla="*/ 0 w 502"/>
                  <a:gd name="T43" fmla="*/ 0 h 444"/>
                  <a:gd name="T44" fmla="*/ 0 w 502"/>
                  <a:gd name="T45" fmla="*/ 0 h 444"/>
                  <a:gd name="T46" fmla="*/ 0 w 502"/>
                  <a:gd name="T47" fmla="*/ 0 h 444"/>
                  <a:gd name="T48" fmla="*/ 0 w 502"/>
                  <a:gd name="T49" fmla="*/ 0 h 444"/>
                  <a:gd name="T50" fmla="*/ 0 w 502"/>
                  <a:gd name="T51" fmla="*/ 0 h 444"/>
                  <a:gd name="T52" fmla="*/ 0 w 502"/>
                  <a:gd name="T53" fmla="*/ 0 h 444"/>
                  <a:gd name="T54" fmla="*/ 0 w 502"/>
                  <a:gd name="T55" fmla="*/ 0 h 444"/>
                  <a:gd name="T56" fmla="*/ 0 w 502"/>
                  <a:gd name="T57" fmla="*/ 0 h 444"/>
                  <a:gd name="T58" fmla="*/ 0 w 502"/>
                  <a:gd name="T59" fmla="*/ 0 h 444"/>
                  <a:gd name="T60" fmla="*/ 0 w 502"/>
                  <a:gd name="T61" fmla="*/ 0 h 444"/>
                  <a:gd name="T62" fmla="*/ 0 w 502"/>
                  <a:gd name="T63" fmla="*/ 0 h 444"/>
                  <a:gd name="T64" fmla="*/ 0 w 502"/>
                  <a:gd name="T65" fmla="*/ 0 h 444"/>
                  <a:gd name="T66" fmla="*/ 0 w 502"/>
                  <a:gd name="T67" fmla="*/ 0 h 444"/>
                  <a:gd name="T68" fmla="*/ 0 w 502"/>
                  <a:gd name="T69" fmla="*/ 0 h 444"/>
                  <a:gd name="T70" fmla="*/ 0 w 502"/>
                  <a:gd name="T71" fmla="*/ 0 h 444"/>
                  <a:gd name="T72" fmla="*/ 0 w 502"/>
                  <a:gd name="T73" fmla="*/ 0 h 444"/>
                  <a:gd name="T74" fmla="*/ 0 w 502"/>
                  <a:gd name="T75" fmla="*/ 0 h 444"/>
                  <a:gd name="T76" fmla="*/ 0 w 502"/>
                  <a:gd name="T77" fmla="*/ 0 h 444"/>
                  <a:gd name="T78" fmla="*/ 0 w 502"/>
                  <a:gd name="T79" fmla="*/ 0 h 444"/>
                  <a:gd name="T80" fmla="*/ 0 w 502"/>
                  <a:gd name="T81" fmla="*/ 0 h 444"/>
                  <a:gd name="T82" fmla="*/ 0 w 502"/>
                  <a:gd name="T83" fmla="*/ 0 h 444"/>
                  <a:gd name="T84" fmla="*/ 0 w 502"/>
                  <a:gd name="T85" fmla="*/ 0 h 444"/>
                  <a:gd name="T86" fmla="*/ 0 w 502"/>
                  <a:gd name="T87" fmla="*/ 0 h 444"/>
                  <a:gd name="T88" fmla="*/ 0 w 502"/>
                  <a:gd name="T89" fmla="*/ 0 h 444"/>
                  <a:gd name="T90" fmla="*/ 0 w 502"/>
                  <a:gd name="T91" fmla="*/ 0 h 444"/>
                  <a:gd name="T92" fmla="*/ 0 w 502"/>
                  <a:gd name="T93" fmla="*/ 0 h 444"/>
                  <a:gd name="T94" fmla="*/ 0 w 502"/>
                  <a:gd name="T95" fmla="*/ 0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209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0 w 530"/>
                  <a:gd name="T1" fmla="*/ 0 h 384"/>
                  <a:gd name="T2" fmla="*/ 0 w 530"/>
                  <a:gd name="T3" fmla="*/ 0 h 384"/>
                  <a:gd name="T4" fmla="*/ 0 w 530"/>
                  <a:gd name="T5" fmla="*/ 0 h 384"/>
                  <a:gd name="T6" fmla="*/ 0 w 530"/>
                  <a:gd name="T7" fmla="*/ 0 h 384"/>
                  <a:gd name="T8" fmla="*/ 0 w 530"/>
                  <a:gd name="T9" fmla="*/ 0 h 384"/>
                  <a:gd name="T10" fmla="*/ 0 w 530"/>
                  <a:gd name="T11" fmla="*/ 0 h 384"/>
                  <a:gd name="T12" fmla="*/ 0 w 530"/>
                  <a:gd name="T13" fmla="*/ 0 h 384"/>
                  <a:gd name="T14" fmla="*/ 0 w 530"/>
                  <a:gd name="T15" fmla="*/ 0 h 384"/>
                  <a:gd name="T16" fmla="*/ 0 w 530"/>
                  <a:gd name="T17" fmla="*/ 0 h 384"/>
                  <a:gd name="T18" fmla="*/ 0 w 530"/>
                  <a:gd name="T19" fmla="*/ 0 h 384"/>
                  <a:gd name="T20" fmla="*/ 0 w 530"/>
                  <a:gd name="T21" fmla="*/ 0 h 384"/>
                  <a:gd name="T22" fmla="*/ 0 w 530"/>
                  <a:gd name="T23" fmla="*/ 0 h 384"/>
                  <a:gd name="T24" fmla="*/ 0 w 530"/>
                  <a:gd name="T25" fmla="*/ 0 h 384"/>
                  <a:gd name="T26" fmla="*/ 0 w 530"/>
                  <a:gd name="T27" fmla="*/ 0 h 384"/>
                  <a:gd name="T28" fmla="*/ 0 w 530"/>
                  <a:gd name="T29" fmla="*/ 0 h 384"/>
                  <a:gd name="T30" fmla="*/ 0 w 530"/>
                  <a:gd name="T31" fmla="*/ 0 h 384"/>
                  <a:gd name="T32" fmla="*/ 0 w 530"/>
                  <a:gd name="T33" fmla="*/ 0 h 384"/>
                  <a:gd name="T34" fmla="*/ 0 w 530"/>
                  <a:gd name="T35" fmla="*/ 0 h 384"/>
                  <a:gd name="T36" fmla="*/ 0 w 530"/>
                  <a:gd name="T37" fmla="*/ 0 h 384"/>
                  <a:gd name="T38" fmla="*/ 0 w 530"/>
                  <a:gd name="T39" fmla="*/ 0 h 384"/>
                  <a:gd name="T40" fmla="*/ 0 w 530"/>
                  <a:gd name="T41" fmla="*/ 0 h 384"/>
                  <a:gd name="T42" fmla="*/ 0 w 530"/>
                  <a:gd name="T43" fmla="*/ 0 h 384"/>
                  <a:gd name="T44" fmla="*/ 0 w 530"/>
                  <a:gd name="T45" fmla="*/ 0 h 384"/>
                  <a:gd name="T46" fmla="*/ 0 w 530"/>
                  <a:gd name="T47" fmla="*/ 0 h 384"/>
                  <a:gd name="T48" fmla="*/ 0 w 530"/>
                  <a:gd name="T49" fmla="*/ 0 h 384"/>
                  <a:gd name="T50" fmla="*/ 0 w 530"/>
                  <a:gd name="T51" fmla="*/ 0 h 384"/>
                  <a:gd name="T52" fmla="*/ 0 w 530"/>
                  <a:gd name="T53" fmla="*/ 0 h 384"/>
                  <a:gd name="T54" fmla="*/ 0 w 530"/>
                  <a:gd name="T55" fmla="*/ 0 h 384"/>
                  <a:gd name="T56" fmla="*/ 0 w 530"/>
                  <a:gd name="T57" fmla="*/ 0 h 384"/>
                  <a:gd name="T58" fmla="*/ 0 w 530"/>
                  <a:gd name="T59" fmla="*/ 0 h 384"/>
                  <a:gd name="T60" fmla="*/ 0 w 530"/>
                  <a:gd name="T61" fmla="*/ 0 h 384"/>
                  <a:gd name="T62" fmla="*/ 0 w 530"/>
                  <a:gd name="T63" fmla="*/ 0 h 384"/>
                  <a:gd name="T64" fmla="*/ 0 w 530"/>
                  <a:gd name="T65" fmla="*/ 0 h 384"/>
                  <a:gd name="T66" fmla="*/ 0 w 530"/>
                  <a:gd name="T67" fmla="*/ 0 h 384"/>
                  <a:gd name="T68" fmla="*/ 0 w 530"/>
                  <a:gd name="T69" fmla="*/ 0 h 384"/>
                  <a:gd name="T70" fmla="*/ 0 w 530"/>
                  <a:gd name="T71" fmla="*/ 0 h 384"/>
                  <a:gd name="T72" fmla="*/ 0 w 530"/>
                  <a:gd name="T73" fmla="*/ 0 h 384"/>
                  <a:gd name="T74" fmla="*/ 0 w 530"/>
                  <a:gd name="T75" fmla="*/ 0 h 384"/>
                  <a:gd name="T76" fmla="*/ 0 w 530"/>
                  <a:gd name="T77" fmla="*/ 0 h 384"/>
                  <a:gd name="T78" fmla="*/ 0 w 530"/>
                  <a:gd name="T79" fmla="*/ 0 h 384"/>
                  <a:gd name="T80" fmla="*/ 0 w 530"/>
                  <a:gd name="T81" fmla="*/ 0 h 384"/>
                  <a:gd name="T82" fmla="*/ 0 w 530"/>
                  <a:gd name="T83" fmla="*/ 0 h 384"/>
                  <a:gd name="T84" fmla="*/ 0 w 530"/>
                  <a:gd name="T85" fmla="*/ 0 h 384"/>
                  <a:gd name="T86" fmla="*/ 0 w 530"/>
                  <a:gd name="T87" fmla="*/ 0 h 384"/>
                  <a:gd name="T88" fmla="*/ 0 w 530"/>
                  <a:gd name="T89" fmla="*/ 0 h 384"/>
                  <a:gd name="T90" fmla="*/ 0 w 530"/>
                  <a:gd name="T91" fmla="*/ 0 h 384"/>
                  <a:gd name="T92" fmla="*/ 0 w 530"/>
                  <a:gd name="T93" fmla="*/ 0 h 384"/>
                  <a:gd name="T94" fmla="*/ 0 w 530"/>
                  <a:gd name="T95" fmla="*/ 0 h 384"/>
                  <a:gd name="T96" fmla="*/ 0 w 530"/>
                  <a:gd name="T97" fmla="*/ 0 h 384"/>
                  <a:gd name="T98" fmla="*/ 0 w 530"/>
                  <a:gd name="T99" fmla="*/ 0 h 384"/>
                  <a:gd name="T100" fmla="*/ 0 w 530"/>
                  <a:gd name="T101" fmla="*/ 0 h 384"/>
                  <a:gd name="T102" fmla="*/ 0 w 530"/>
                  <a:gd name="T103" fmla="*/ 0 h 384"/>
                  <a:gd name="T104" fmla="*/ 0 w 530"/>
                  <a:gd name="T105" fmla="*/ 0 h 384"/>
                  <a:gd name="T106" fmla="*/ 0 w 530"/>
                  <a:gd name="T107" fmla="*/ 0 h 384"/>
                  <a:gd name="T108" fmla="*/ 0 w 530"/>
                  <a:gd name="T109" fmla="*/ 0 h 384"/>
                  <a:gd name="T110" fmla="*/ 0 w 530"/>
                  <a:gd name="T111" fmla="*/ 0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210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w 66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11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0 w 3169"/>
                  <a:gd name="T1" fmla="*/ 0 h 35"/>
                  <a:gd name="T2" fmla="*/ 0 w 3169"/>
                  <a:gd name="T3" fmla="*/ 0 h 35"/>
                  <a:gd name="T4" fmla="*/ 0 w 3169"/>
                  <a:gd name="T5" fmla="*/ 0 h 35"/>
                  <a:gd name="T6" fmla="*/ 0 w 3169"/>
                  <a:gd name="T7" fmla="*/ 0 h 35"/>
                  <a:gd name="T8" fmla="*/ 0 w 3169"/>
                  <a:gd name="T9" fmla="*/ 0 h 35"/>
                  <a:gd name="T10" fmla="*/ 0 w 3169"/>
                  <a:gd name="T11" fmla="*/ 0 h 35"/>
                  <a:gd name="T12" fmla="*/ 0 w 3169"/>
                  <a:gd name="T13" fmla="*/ 0 h 35"/>
                  <a:gd name="T14" fmla="*/ 0 w 3169"/>
                  <a:gd name="T15" fmla="*/ 0 h 35"/>
                  <a:gd name="T16" fmla="*/ 0 w 3169"/>
                  <a:gd name="T17" fmla="*/ 0 h 35"/>
                  <a:gd name="T18" fmla="*/ 0 w 3169"/>
                  <a:gd name="T19" fmla="*/ 0 h 35"/>
                  <a:gd name="T20" fmla="*/ 0 w 3169"/>
                  <a:gd name="T21" fmla="*/ 0 h 35"/>
                  <a:gd name="T22" fmla="*/ 0 w 3169"/>
                  <a:gd name="T23" fmla="*/ 0 h 35"/>
                  <a:gd name="T24" fmla="*/ 0 w 3169"/>
                  <a:gd name="T25" fmla="*/ 0 h 35"/>
                  <a:gd name="T26" fmla="*/ 0 w 3169"/>
                  <a:gd name="T27" fmla="*/ 0 h 35"/>
                  <a:gd name="T28" fmla="*/ 0 w 3169"/>
                  <a:gd name="T29" fmla="*/ 0 h 35"/>
                  <a:gd name="T30" fmla="*/ 0 w 3169"/>
                  <a:gd name="T31" fmla="*/ 0 h 35"/>
                  <a:gd name="T32" fmla="*/ 0 w 3169"/>
                  <a:gd name="T33" fmla="*/ 0 h 35"/>
                  <a:gd name="T34" fmla="*/ 0 w 3169"/>
                  <a:gd name="T35" fmla="*/ 0 h 35"/>
                  <a:gd name="T36" fmla="*/ 0 w 3169"/>
                  <a:gd name="T37" fmla="*/ 0 h 35"/>
                  <a:gd name="T38" fmla="*/ 0 w 3169"/>
                  <a:gd name="T39" fmla="*/ 0 h 35"/>
                  <a:gd name="T40" fmla="*/ 0 w 3169"/>
                  <a:gd name="T41" fmla="*/ 0 h 35"/>
                  <a:gd name="T42" fmla="*/ 0 w 3169"/>
                  <a:gd name="T43" fmla="*/ 0 h 35"/>
                  <a:gd name="T44" fmla="*/ 0 w 3169"/>
                  <a:gd name="T45" fmla="*/ 0 h 35"/>
                  <a:gd name="T46" fmla="*/ 0 w 3169"/>
                  <a:gd name="T47" fmla="*/ 0 h 35"/>
                  <a:gd name="T48" fmla="*/ 0 w 3169"/>
                  <a:gd name="T49" fmla="*/ 0 h 35"/>
                  <a:gd name="T50" fmla="*/ 0 w 3169"/>
                  <a:gd name="T51" fmla="*/ 0 h 35"/>
                  <a:gd name="T52" fmla="*/ 0 w 3169"/>
                  <a:gd name="T53" fmla="*/ 0 h 35"/>
                  <a:gd name="T54" fmla="*/ 0 w 3169"/>
                  <a:gd name="T55" fmla="*/ 0 h 35"/>
                  <a:gd name="T56" fmla="*/ 0 w 3169"/>
                  <a:gd name="T57" fmla="*/ 0 h 35"/>
                  <a:gd name="T58" fmla="*/ 0 w 3169"/>
                  <a:gd name="T59" fmla="*/ 0 h 35"/>
                  <a:gd name="T60" fmla="*/ 0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12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0 w 377"/>
                  <a:gd name="T1" fmla="*/ 0 h 314"/>
                  <a:gd name="T2" fmla="*/ 0 w 377"/>
                  <a:gd name="T3" fmla="*/ 0 h 314"/>
                  <a:gd name="T4" fmla="*/ 0 w 377"/>
                  <a:gd name="T5" fmla="*/ 0 h 314"/>
                  <a:gd name="T6" fmla="*/ 0 w 377"/>
                  <a:gd name="T7" fmla="*/ 0 h 314"/>
                  <a:gd name="T8" fmla="*/ 0 w 377"/>
                  <a:gd name="T9" fmla="*/ 0 h 314"/>
                  <a:gd name="T10" fmla="*/ 0 w 377"/>
                  <a:gd name="T11" fmla="*/ 0 h 314"/>
                  <a:gd name="T12" fmla="*/ 0 w 377"/>
                  <a:gd name="T13" fmla="*/ 0 h 314"/>
                  <a:gd name="T14" fmla="*/ 0 w 377"/>
                  <a:gd name="T15" fmla="*/ 0 h 314"/>
                  <a:gd name="T16" fmla="*/ 0 w 377"/>
                  <a:gd name="T17" fmla="*/ 0 h 314"/>
                  <a:gd name="T18" fmla="*/ 0 w 377"/>
                  <a:gd name="T19" fmla="*/ 0 h 314"/>
                  <a:gd name="T20" fmla="*/ 0 w 377"/>
                  <a:gd name="T21" fmla="*/ 0 h 314"/>
                  <a:gd name="T22" fmla="*/ 0 w 377"/>
                  <a:gd name="T23" fmla="*/ 0 h 314"/>
                  <a:gd name="T24" fmla="*/ 0 w 377"/>
                  <a:gd name="T25" fmla="*/ 0 h 314"/>
                  <a:gd name="T26" fmla="*/ 0 w 377"/>
                  <a:gd name="T27" fmla="*/ 0 h 314"/>
                  <a:gd name="T28" fmla="*/ 0 w 377"/>
                  <a:gd name="T29" fmla="*/ 0 h 314"/>
                  <a:gd name="T30" fmla="*/ 0 w 377"/>
                  <a:gd name="T31" fmla="*/ 0 h 314"/>
                  <a:gd name="T32" fmla="*/ 0 w 377"/>
                  <a:gd name="T33" fmla="*/ 0 h 314"/>
                  <a:gd name="T34" fmla="*/ 0 w 377"/>
                  <a:gd name="T35" fmla="*/ 0 h 314"/>
                  <a:gd name="T36" fmla="*/ 0 w 377"/>
                  <a:gd name="T37" fmla="*/ 0 h 314"/>
                  <a:gd name="T38" fmla="*/ 0 w 377"/>
                  <a:gd name="T39" fmla="*/ 0 h 314"/>
                  <a:gd name="T40" fmla="*/ 0 w 377"/>
                  <a:gd name="T41" fmla="*/ 0 h 314"/>
                  <a:gd name="T42" fmla="*/ 0 w 377"/>
                  <a:gd name="T43" fmla="*/ 0 h 314"/>
                  <a:gd name="T44" fmla="*/ 0 w 377"/>
                  <a:gd name="T45" fmla="*/ 0 h 314"/>
                  <a:gd name="T46" fmla="*/ 0 w 377"/>
                  <a:gd name="T47" fmla="*/ 0 h 314"/>
                  <a:gd name="T48" fmla="*/ 0 w 377"/>
                  <a:gd name="T49" fmla="*/ 0 h 314"/>
                  <a:gd name="T50" fmla="*/ 0 w 377"/>
                  <a:gd name="T51" fmla="*/ 0 h 314"/>
                  <a:gd name="T52" fmla="*/ 0 w 377"/>
                  <a:gd name="T53" fmla="*/ 0 h 314"/>
                  <a:gd name="T54" fmla="*/ 0 w 377"/>
                  <a:gd name="T55" fmla="*/ 0 h 314"/>
                  <a:gd name="T56" fmla="*/ 0 w 377"/>
                  <a:gd name="T57" fmla="*/ 0 h 314"/>
                  <a:gd name="T58" fmla="*/ 0 w 377"/>
                  <a:gd name="T59" fmla="*/ 0 h 314"/>
                  <a:gd name="T60" fmla="*/ 0 w 377"/>
                  <a:gd name="T61" fmla="*/ 0 h 314"/>
                  <a:gd name="T62" fmla="*/ 0 w 377"/>
                  <a:gd name="T63" fmla="*/ 0 h 314"/>
                  <a:gd name="T64" fmla="*/ 0 w 377"/>
                  <a:gd name="T65" fmla="*/ 0 h 314"/>
                  <a:gd name="T66" fmla="*/ 0 w 377"/>
                  <a:gd name="T67" fmla="*/ 0 h 314"/>
                  <a:gd name="T68" fmla="*/ 0 w 377"/>
                  <a:gd name="T69" fmla="*/ 0 h 314"/>
                  <a:gd name="T70" fmla="*/ 0 w 377"/>
                  <a:gd name="T71" fmla="*/ 0 h 314"/>
                  <a:gd name="T72" fmla="*/ 0 w 377"/>
                  <a:gd name="T73" fmla="*/ 0 h 314"/>
                  <a:gd name="T74" fmla="*/ 0 w 377"/>
                  <a:gd name="T75" fmla="*/ 0 h 314"/>
                  <a:gd name="T76" fmla="*/ 0 w 377"/>
                  <a:gd name="T77" fmla="*/ 0 h 314"/>
                  <a:gd name="T78" fmla="*/ 0 w 377"/>
                  <a:gd name="T79" fmla="*/ 0 h 314"/>
                  <a:gd name="T80" fmla="*/ 0 w 377"/>
                  <a:gd name="T81" fmla="*/ 0 h 314"/>
                  <a:gd name="T82" fmla="*/ 0 w 377"/>
                  <a:gd name="T83" fmla="*/ 0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213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0 w 57"/>
                  <a:gd name="T1" fmla="*/ 0 h 79"/>
                  <a:gd name="T2" fmla="*/ 0 w 57"/>
                  <a:gd name="T3" fmla="*/ 0 h 79"/>
                  <a:gd name="T4" fmla="*/ 0 w 57"/>
                  <a:gd name="T5" fmla="*/ 0 h 79"/>
                  <a:gd name="T6" fmla="*/ 0 w 5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214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15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0 w 77"/>
                  <a:gd name="T1" fmla="*/ 0 h 270"/>
                  <a:gd name="T2" fmla="*/ 0 w 77"/>
                  <a:gd name="T3" fmla="*/ 0 h 270"/>
                  <a:gd name="T4" fmla="*/ 0 w 77"/>
                  <a:gd name="T5" fmla="*/ 0 h 270"/>
                  <a:gd name="T6" fmla="*/ 0 w 77"/>
                  <a:gd name="T7" fmla="*/ 0 h 270"/>
                  <a:gd name="T8" fmla="*/ 0 w 77"/>
                  <a:gd name="T9" fmla="*/ 0 h 270"/>
                  <a:gd name="T10" fmla="*/ 0 w 77"/>
                  <a:gd name="T11" fmla="*/ 0 h 270"/>
                  <a:gd name="T12" fmla="*/ 0 w 77"/>
                  <a:gd name="T13" fmla="*/ 0 h 270"/>
                  <a:gd name="T14" fmla="*/ 0 w 77"/>
                  <a:gd name="T15" fmla="*/ 0 h 270"/>
                  <a:gd name="T16" fmla="*/ 0 w 77"/>
                  <a:gd name="T17" fmla="*/ 0 h 270"/>
                  <a:gd name="T18" fmla="*/ 0 w 77"/>
                  <a:gd name="T19" fmla="*/ 0 h 270"/>
                  <a:gd name="T20" fmla="*/ 0 w 77"/>
                  <a:gd name="T21" fmla="*/ 0 h 270"/>
                  <a:gd name="T22" fmla="*/ 0 w 77"/>
                  <a:gd name="T23" fmla="*/ 0 h 270"/>
                  <a:gd name="T24" fmla="*/ 0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16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0 w 107"/>
                  <a:gd name="T1" fmla="*/ 0 h 270"/>
                  <a:gd name="T2" fmla="*/ 0 w 107"/>
                  <a:gd name="T3" fmla="*/ 0 h 270"/>
                  <a:gd name="T4" fmla="*/ 0 w 107"/>
                  <a:gd name="T5" fmla="*/ 0 h 270"/>
                  <a:gd name="T6" fmla="*/ 0 w 107"/>
                  <a:gd name="T7" fmla="*/ 0 h 270"/>
                  <a:gd name="T8" fmla="*/ 0 w 107"/>
                  <a:gd name="T9" fmla="*/ 0 h 270"/>
                  <a:gd name="T10" fmla="*/ 0 w 107"/>
                  <a:gd name="T11" fmla="*/ 0 h 270"/>
                  <a:gd name="T12" fmla="*/ 0 w 107"/>
                  <a:gd name="T13" fmla="*/ 0 h 270"/>
                  <a:gd name="T14" fmla="*/ 0 w 107"/>
                  <a:gd name="T15" fmla="*/ 0 h 270"/>
                  <a:gd name="T16" fmla="*/ 0 w 107"/>
                  <a:gd name="T17" fmla="*/ 0 h 270"/>
                  <a:gd name="T18" fmla="*/ 0 w 107"/>
                  <a:gd name="T19" fmla="*/ 0 h 270"/>
                  <a:gd name="T20" fmla="*/ 0 w 107"/>
                  <a:gd name="T21" fmla="*/ 0 h 270"/>
                  <a:gd name="T22" fmla="*/ 0 w 107"/>
                  <a:gd name="T23" fmla="*/ 0 h 270"/>
                  <a:gd name="T24" fmla="*/ 0 w 107"/>
                  <a:gd name="T25" fmla="*/ 0 h 270"/>
                  <a:gd name="T26" fmla="*/ 0 w 107"/>
                  <a:gd name="T27" fmla="*/ 0 h 270"/>
                  <a:gd name="T28" fmla="*/ 0 w 107"/>
                  <a:gd name="T29" fmla="*/ 0 h 270"/>
                  <a:gd name="T30" fmla="*/ 0 w 107"/>
                  <a:gd name="T31" fmla="*/ 0 h 270"/>
                  <a:gd name="T32" fmla="*/ 0 w 107"/>
                  <a:gd name="T33" fmla="*/ 0 h 270"/>
                  <a:gd name="T34" fmla="*/ 0 w 107"/>
                  <a:gd name="T35" fmla="*/ 0 h 270"/>
                  <a:gd name="T36" fmla="*/ 0 w 107"/>
                  <a:gd name="T37" fmla="*/ 0 h 270"/>
                  <a:gd name="T38" fmla="*/ 0 w 107"/>
                  <a:gd name="T39" fmla="*/ 0 h 270"/>
                  <a:gd name="T40" fmla="*/ 0 w 107"/>
                  <a:gd name="T41" fmla="*/ 0 h 270"/>
                  <a:gd name="T42" fmla="*/ 0 w 107"/>
                  <a:gd name="T43" fmla="*/ 0 h 270"/>
                  <a:gd name="T44" fmla="*/ 0 w 107"/>
                  <a:gd name="T45" fmla="*/ 0 h 270"/>
                  <a:gd name="T46" fmla="*/ 0 w 107"/>
                  <a:gd name="T47" fmla="*/ 0 h 270"/>
                  <a:gd name="T48" fmla="*/ 0 w 107"/>
                  <a:gd name="T49" fmla="*/ 0 h 270"/>
                  <a:gd name="T50" fmla="*/ 0 w 107"/>
                  <a:gd name="T51" fmla="*/ 0 h 270"/>
                  <a:gd name="T52" fmla="*/ 0 w 107"/>
                  <a:gd name="T53" fmla="*/ 0 h 270"/>
                  <a:gd name="T54" fmla="*/ 0 w 107"/>
                  <a:gd name="T55" fmla="*/ 0 h 270"/>
                  <a:gd name="T56" fmla="*/ 0 w 107"/>
                  <a:gd name="T57" fmla="*/ 0 h 270"/>
                  <a:gd name="T58" fmla="*/ 0 w 107"/>
                  <a:gd name="T59" fmla="*/ 0 h 270"/>
                  <a:gd name="T60" fmla="*/ 0 w 107"/>
                  <a:gd name="T61" fmla="*/ 0 h 270"/>
                  <a:gd name="T62" fmla="*/ 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17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18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0 w 30"/>
                  <a:gd name="T1" fmla="*/ 0 h 184"/>
                  <a:gd name="T2" fmla="*/ 0 w 30"/>
                  <a:gd name="T3" fmla="*/ 0 h 184"/>
                  <a:gd name="T4" fmla="*/ 0 w 30"/>
                  <a:gd name="T5" fmla="*/ 0 h 184"/>
                  <a:gd name="T6" fmla="*/ 0 w 30"/>
                  <a:gd name="T7" fmla="*/ 0 h 184"/>
                  <a:gd name="T8" fmla="*/ 0 w 30"/>
                  <a:gd name="T9" fmla="*/ 0 h 184"/>
                  <a:gd name="T10" fmla="*/ 0 w 30"/>
                  <a:gd name="T11" fmla="*/ 0 h 184"/>
                  <a:gd name="T12" fmla="*/ 0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19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220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0 w 192"/>
                  <a:gd name="T1" fmla="*/ 0 h 167"/>
                  <a:gd name="T2" fmla="*/ 0 w 192"/>
                  <a:gd name="T3" fmla="*/ 0 h 167"/>
                  <a:gd name="T4" fmla="*/ 0 w 192"/>
                  <a:gd name="T5" fmla="*/ 0 h 167"/>
                  <a:gd name="T6" fmla="*/ 0 w 192"/>
                  <a:gd name="T7" fmla="*/ 0 h 167"/>
                  <a:gd name="T8" fmla="*/ 0 w 192"/>
                  <a:gd name="T9" fmla="*/ 0 h 167"/>
                  <a:gd name="T10" fmla="*/ 0 w 192"/>
                  <a:gd name="T11" fmla="*/ 0 h 167"/>
                  <a:gd name="T12" fmla="*/ 0 w 192"/>
                  <a:gd name="T13" fmla="*/ 0 h 167"/>
                  <a:gd name="T14" fmla="*/ 0 w 192"/>
                  <a:gd name="T15" fmla="*/ 0 h 167"/>
                  <a:gd name="T16" fmla="*/ 0 w 192"/>
                  <a:gd name="T17" fmla="*/ 0 h 167"/>
                  <a:gd name="T18" fmla="*/ 0 w 192"/>
                  <a:gd name="T19" fmla="*/ 0 h 167"/>
                  <a:gd name="T20" fmla="*/ 0 w 192"/>
                  <a:gd name="T21" fmla="*/ 0 h 167"/>
                  <a:gd name="T22" fmla="*/ 0 w 192"/>
                  <a:gd name="T23" fmla="*/ 0 h 167"/>
                  <a:gd name="T24" fmla="*/ 0 w 192"/>
                  <a:gd name="T25" fmla="*/ 0 h 167"/>
                  <a:gd name="T26" fmla="*/ 0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221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0 h 35"/>
                  <a:gd name="T4" fmla="*/ 0 w 9"/>
                  <a:gd name="T5" fmla="*/ 0 h 35"/>
                  <a:gd name="T6" fmla="*/ 0 w 9"/>
                  <a:gd name="T7" fmla="*/ 0 h 35"/>
                  <a:gd name="T8" fmla="*/ 0 w 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222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0 w 3109"/>
                  <a:gd name="T1" fmla="*/ 0 h 35"/>
                  <a:gd name="T2" fmla="*/ 0 w 3109"/>
                  <a:gd name="T3" fmla="*/ 0 h 35"/>
                  <a:gd name="T4" fmla="*/ 0 w 3109"/>
                  <a:gd name="T5" fmla="*/ 0 h 35"/>
                  <a:gd name="T6" fmla="*/ 0 w 3109"/>
                  <a:gd name="T7" fmla="*/ 0 h 35"/>
                  <a:gd name="T8" fmla="*/ 0 w 3109"/>
                  <a:gd name="T9" fmla="*/ 0 h 35"/>
                  <a:gd name="T10" fmla="*/ 0 w 3109"/>
                  <a:gd name="T11" fmla="*/ 0 h 35"/>
                  <a:gd name="T12" fmla="*/ 0 w 3109"/>
                  <a:gd name="T13" fmla="*/ 0 h 35"/>
                  <a:gd name="T14" fmla="*/ 0 w 3109"/>
                  <a:gd name="T15" fmla="*/ 0 h 35"/>
                  <a:gd name="T16" fmla="*/ 0 w 3109"/>
                  <a:gd name="T17" fmla="*/ 0 h 35"/>
                  <a:gd name="T18" fmla="*/ 0 w 3109"/>
                  <a:gd name="T19" fmla="*/ 0 h 35"/>
                  <a:gd name="T20" fmla="*/ 0 w 3109"/>
                  <a:gd name="T21" fmla="*/ 0 h 35"/>
                  <a:gd name="T22" fmla="*/ 0 w 3109"/>
                  <a:gd name="T23" fmla="*/ 0 h 35"/>
                  <a:gd name="T24" fmla="*/ 0 w 3109"/>
                  <a:gd name="T25" fmla="*/ 0 h 35"/>
                  <a:gd name="T26" fmla="*/ 0 w 3109"/>
                  <a:gd name="T27" fmla="*/ 0 h 35"/>
                  <a:gd name="T28" fmla="*/ 0 w 3109"/>
                  <a:gd name="T29" fmla="*/ 0 h 35"/>
                  <a:gd name="T30" fmla="*/ 0 w 3109"/>
                  <a:gd name="T31" fmla="*/ 0 h 35"/>
                  <a:gd name="T32" fmla="*/ 0 w 3109"/>
                  <a:gd name="T33" fmla="*/ 0 h 35"/>
                  <a:gd name="T34" fmla="*/ 0 w 3109"/>
                  <a:gd name="T35" fmla="*/ 0 h 35"/>
                  <a:gd name="T36" fmla="*/ 0 w 3109"/>
                  <a:gd name="T37" fmla="*/ 0 h 35"/>
                  <a:gd name="T38" fmla="*/ 0 w 3109"/>
                  <a:gd name="T39" fmla="*/ 0 h 35"/>
                  <a:gd name="T40" fmla="*/ 0 w 3109"/>
                  <a:gd name="T41" fmla="*/ 0 h 35"/>
                  <a:gd name="T42" fmla="*/ 0 w 3109"/>
                  <a:gd name="T43" fmla="*/ 0 h 35"/>
                  <a:gd name="T44" fmla="*/ 0 w 3109"/>
                  <a:gd name="T45" fmla="*/ 0 h 35"/>
                  <a:gd name="T46" fmla="*/ 0 w 3109"/>
                  <a:gd name="T47" fmla="*/ 0 h 35"/>
                  <a:gd name="T48" fmla="*/ 0 w 3109"/>
                  <a:gd name="T49" fmla="*/ 0 h 35"/>
                  <a:gd name="T50" fmla="*/ 0 w 3109"/>
                  <a:gd name="T51" fmla="*/ 0 h 35"/>
                  <a:gd name="T52" fmla="*/ 0 w 3109"/>
                  <a:gd name="T53" fmla="*/ 0 h 35"/>
                  <a:gd name="T54" fmla="*/ 0 w 3109"/>
                  <a:gd name="T55" fmla="*/ 0 h 35"/>
                  <a:gd name="T56" fmla="*/ 0 w 3109"/>
                  <a:gd name="T57" fmla="*/ 0 h 35"/>
                  <a:gd name="T58" fmla="*/ 0 w 3109"/>
                  <a:gd name="T59" fmla="*/ 0 h 35"/>
                  <a:gd name="T60" fmla="*/ 0 w 3109"/>
                  <a:gd name="T61" fmla="*/ 0 h 35"/>
                  <a:gd name="T62" fmla="*/ 0 w 3109"/>
                  <a:gd name="T63" fmla="*/ 0 h 35"/>
                  <a:gd name="T64" fmla="*/ 0 w 3109"/>
                  <a:gd name="T65" fmla="*/ 0 h 35"/>
                  <a:gd name="T66" fmla="*/ 0 w 3109"/>
                  <a:gd name="T67" fmla="*/ 0 h 35"/>
                  <a:gd name="T68" fmla="*/ 0 w 3109"/>
                  <a:gd name="T69" fmla="*/ 0 h 35"/>
                  <a:gd name="T70" fmla="*/ 0 w 3109"/>
                  <a:gd name="T71" fmla="*/ 0 h 35"/>
                  <a:gd name="T72" fmla="*/ 0 w 3109"/>
                  <a:gd name="T73" fmla="*/ 0 h 35"/>
                  <a:gd name="T74" fmla="*/ 0 w 3109"/>
                  <a:gd name="T75" fmla="*/ 0 h 35"/>
                  <a:gd name="T76" fmla="*/ 0 w 3109"/>
                  <a:gd name="T77" fmla="*/ 0 h 35"/>
                  <a:gd name="T78" fmla="*/ 0 w 3109"/>
                  <a:gd name="T79" fmla="*/ 0 h 35"/>
                  <a:gd name="T80" fmla="*/ 0 w 3109"/>
                  <a:gd name="T81" fmla="*/ 0 h 35"/>
                  <a:gd name="T82" fmla="*/ 0 w 3109"/>
                  <a:gd name="T83" fmla="*/ 0 h 35"/>
                  <a:gd name="T84" fmla="*/ 0 w 3109"/>
                  <a:gd name="T85" fmla="*/ 0 h 35"/>
                  <a:gd name="T86" fmla="*/ 0 w 3109"/>
                  <a:gd name="T87" fmla="*/ 0 h 35"/>
                  <a:gd name="T88" fmla="*/ 0 w 3109"/>
                  <a:gd name="T89" fmla="*/ 0 h 35"/>
                  <a:gd name="T90" fmla="*/ 0 w 3109"/>
                  <a:gd name="T91" fmla="*/ 0 h 35"/>
                  <a:gd name="T92" fmla="*/ 0 w 3109"/>
                  <a:gd name="T93" fmla="*/ 0 h 35"/>
                  <a:gd name="T94" fmla="*/ 0 w 3109"/>
                  <a:gd name="T95" fmla="*/ 0 h 35"/>
                  <a:gd name="T96" fmla="*/ 0 w 3109"/>
                  <a:gd name="T97" fmla="*/ 0 h 35"/>
                  <a:gd name="T98" fmla="*/ 0 w 3109"/>
                  <a:gd name="T99" fmla="*/ 0 h 35"/>
                  <a:gd name="T100" fmla="*/ 0 w 3109"/>
                  <a:gd name="T101" fmla="*/ 0 h 35"/>
                  <a:gd name="T102" fmla="*/ 0 w 3109"/>
                  <a:gd name="T103" fmla="*/ 0 h 35"/>
                  <a:gd name="T104" fmla="*/ 0 w 3109"/>
                  <a:gd name="T105" fmla="*/ 0 h 35"/>
                  <a:gd name="T106" fmla="*/ 0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223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0 h 105"/>
                  <a:gd name="T12" fmla="*/ 0 w 105"/>
                  <a:gd name="T13" fmla="*/ 0 h 105"/>
                  <a:gd name="T14" fmla="*/ 0 w 105"/>
                  <a:gd name="T15" fmla="*/ 0 h 105"/>
                  <a:gd name="T16" fmla="*/ 0 w 105"/>
                  <a:gd name="T17" fmla="*/ 0 h 105"/>
                  <a:gd name="T18" fmla="*/ 0 w 105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224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0 w 231"/>
                  <a:gd name="T1" fmla="*/ 0 h 97"/>
                  <a:gd name="T2" fmla="*/ 0 w 231"/>
                  <a:gd name="T3" fmla="*/ 0 h 97"/>
                  <a:gd name="T4" fmla="*/ 0 w 231"/>
                  <a:gd name="T5" fmla="*/ 0 h 97"/>
                  <a:gd name="T6" fmla="*/ 0 w 231"/>
                  <a:gd name="T7" fmla="*/ 0 h 97"/>
                  <a:gd name="T8" fmla="*/ 0 w 231"/>
                  <a:gd name="T9" fmla="*/ 0 h 97"/>
                  <a:gd name="T10" fmla="*/ 0 w 231"/>
                  <a:gd name="T11" fmla="*/ 0 h 97"/>
                  <a:gd name="T12" fmla="*/ 0 w 231"/>
                  <a:gd name="T13" fmla="*/ 0 h 97"/>
                  <a:gd name="T14" fmla="*/ 0 w 231"/>
                  <a:gd name="T15" fmla="*/ 0 h 97"/>
                  <a:gd name="T16" fmla="*/ 0 w 231"/>
                  <a:gd name="T17" fmla="*/ 0 h 97"/>
                  <a:gd name="T18" fmla="*/ 0 w 231"/>
                  <a:gd name="T19" fmla="*/ 0 h 97"/>
                  <a:gd name="T20" fmla="*/ 0 w 231"/>
                  <a:gd name="T21" fmla="*/ 0 h 97"/>
                  <a:gd name="T22" fmla="*/ 0 w 231"/>
                  <a:gd name="T23" fmla="*/ 0 h 97"/>
                  <a:gd name="T24" fmla="*/ 0 w 231"/>
                  <a:gd name="T25" fmla="*/ 0 h 97"/>
                  <a:gd name="T26" fmla="*/ 0 w 231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225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0 w 2269"/>
                  <a:gd name="T1" fmla="*/ 0 h 2069"/>
                  <a:gd name="T2" fmla="*/ 0 w 2269"/>
                  <a:gd name="T3" fmla="*/ 0 h 2069"/>
                  <a:gd name="T4" fmla="*/ 0 w 2269"/>
                  <a:gd name="T5" fmla="*/ 0 h 2069"/>
                  <a:gd name="T6" fmla="*/ 0 w 2269"/>
                  <a:gd name="T7" fmla="*/ 0 h 2069"/>
                  <a:gd name="T8" fmla="*/ 0 w 2269"/>
                  <a:gd name="T9" fmla="*/ 0 h 2069"/>
                  <a:gd name="T10" fmla="*/ 0 w 2269"/>
                  <a:gd name="T11" fmla="*/ 0 h 2069"/>
                  <a:gd name="T12" fmla="*/ 0 w 2269"/>
                  <a:gd name="T13" fmla="*/ 0 h 2069"/>
                  <a:gd name="T14" fmla="*/ 0 w 2269"/>
                  <a:gd name="T15" fmla="*/ 0 h 2069"/>
                  <a:gd name="T16" fmla="*/ 0 w 2269"/>
                  <a:gd name="T17" fmla="*/ 0 h 2069"/>
                  <a:gd name="T18" fmla="*/ 0 w 2269"/>
                  <a:gd name="T19" fmla="*/ 0 h 2069"/>
                  <a:gd name="T20" fmla="*/ 0 w 2269"/>
                  <a:gd name="T21" fmla="*/ 0 h 2069"/>
                  <a:gd name="T22" fmla="*/ 0 w 2269"/>
                  <a:gd name="T23" fmla="*/ 0 h 2069"/>
                  <a:gd name="T24" fmla="*/ 0 w 2269"/>
                  <a:gd name="T25" fmla="*/ 0 h 2069"/>
                  <a:gd name="T26" fmla="*/ 0 w 2269"/>
                  <a:gd name="T27" fmla="*/ 0 h 2069"/>
                  <a:gd name="T28" fmla="*/ 0 w 2269"/>
                  <a:gd name="T29" fmla="*/ 0 h 2069"/>
                  <a:gd name="T30" fmla="*/ 0 w 2269"/>
                  <a:gd name="T31" fmla="*/ 0 h 2069"/>
                  <a:gd name="T32" fmla="*/ 0 w 2269"/>
                  <a:gd name="T33" fmla="*/ 0 h 2069"/>
                  <a:gd name="T34" fmla="*/ 0 w 2269"/>
                  <a:gd name="T35" fmla="*/ 0 h 2069"/>
                  <a:gd name="T36" fmla="*/ 0 w 2269"/>
                  <a:gd name="T37" fmla="*/ 0 h 2069"/>
                  <a:gd name="T38" fmla="*/ 0 w 2269"/>
                  <a:gd name="T39" fmla="*/ 0 h 2069"/>
                  <a:gd name="T40" fmla="*/ 0 w 2269"/>
                  <a:gd name="T41" fmla="*/ 0 h 2069"/>
                  <a:gd name="T42" fmla="*/ 0 w 2269"/>
                  <a:gd name="T43" fmla="*/ 0 h 2069"/>
                  <a:gd name="T44" fmla="*/ 0 w 2269"/>
                  <a:gd name="T45" fmla="*/ 0 h 2069"/>
                  <a:gd name="T46" fmla="*/ 0 w 2269"/>
                  <a:gd name="T47" fmla="*/ 0 h 2069"/>
                  <a:gd name="T48" fmla="*/ 0 w 2269"/>
                  <a:gd name="T49" fmla="*/ 0 h 2069"/>
                  <a:gd name="T50" fmla="*/ 0 w 2269"/>
                  <a:gd name="T51" fmla="*/ 0 h 2069"/>
                  <a:gd name="T52" fmla="*/ 0 w 2269"/>
                  <a:gd name="T53" fmla="*/ 0 h 2069"/>
                  <a:gd name="T54" fmla="*/ 0 w 2269"/>
                  <a:gd name="T55" fmla="*/ 0 h 2069"/>
                  <a:gd name="T56" fmla="*/ 0 w 2269"/>
                  <a:gd name="T57" fmla="*/ 0 h 2069"/>
                  <a:gd name="T58" fmla="*/ 0 w 2269"/>
                  <a:gd name="T59" fmla="*/ 0 h 2069"/>
                  <a:gd name="T60" fmla="*/ 0 w 2269"/>
                  <a:gd name="T61" fmla="*/ 0 h 2069"/>
                  <a:gd name="T62" fmla="*/ 0 w 2269"/>
                  <a:gd name="T63" fmla="*/ 0 h 2069"/>
                  <a:gd name="T64" fmla="*/ 0 w 2269"/>
                  <a:gd name="T65" fmla="*/ 0 h 2069"/>
                  <a:gd name="T66" fmla="*/ 0 w 2269"/>
                  <a:gd name="T67" fmla="*/ 0 h 2069"/>
                  <a:gd name="T68" fmla="*/ 0 w 2269"/>
                  <a:gd name="T69" fmla="*/ 0 h 2069"/>
                  <a:gd name="T70" fmla="*/ 0 w 2269"/>
                  <a:gd name="T71" fmla="*/ 0 h 2069"/>
                  <a:gd name="T72" fmla="*/ 0 w 2269"/>
                  <a:gd name="T73" fmla="*/ 0 h 2069"/>
                  <a:gd name="T74" fmla="*/ 0 w 2269"/>
                  <a:gd name="T75" fmla="*/ 0 h 2069"/>
                  <a:gd name="T76" fmla="*/ 0 w 2269"/>
                  <a:gd name="T77" fmla="*/ 0 h 2069"/>
                  <a:gd name="T78" fmla="*/ 0 w 2269"/>
                  <a:gd name="T79" fmla="*/ 0 h 2069"/>
                  <a:gd name="T80" fmla="*/ 0 w 2269"/>
                  <a:gd name="T81" fmla="*/ 0 h 2069"/>
                  <a:gd name="T82" fmla="*/ 0 w 2269"/>
                  <a:gd name="T83" fmla="*/ 0 h 2069"/>
                  <a:gd name="T84" fmla="*/ 0 w 2269"/>
                  <a:gd name="T85" fmla="*/ 0 h 2069"/>
                  <a:gd name="T86" fmla="*/ 0 w 2269"/>
                  <a:gd name="T87" fmla="*/ 0 h 2069"/>
                  <a:gd name="T88" fmla="*/ 0 w 2269"/>
                  <a:gd name="T89" fmla="*/ 0 h 2069"/>
                  <a:gd name="T90" fmla="*/ 0 w 2269"/>
                  <a:gd name="T91" fmla="*/ 0 h 2069"/>
                  <a:gd name="T92" fmla="*/ 0 w 2269"/>
                  <a:gd name="T93" fmla="*/ 0 h 2069"/>
                  <a:gd name="T94" fmla="*/ 0 w 2269"/>
                  <a:gd name="T95" fmla="*/ 0 h 2069"/>
                  <a:gd name="T96" fmla="*/ 0 w 2269"/>
                  <a:gd name="T97" fmla="*/ 0 h 2069"/>
                  <a:gd name="T98" fmla="*/ 0 w 2269"/>
                  <a:gd name="T99" fmla="*/ 0 h 2069"/>
                  <a:gd name="T100" fmla="*/ 0 w 2269"/>
                  <a:gd name="T101" fmla="*/ 0 h 2069"/>
                  <a:gd name="T102" fmla="*/ 0 w 2269"/>
                  <a:gd name="T103" fmla="*/ 0 h 2069"/>
                  <a:gd name="T104" fmla="*/ 0 w 2269"/>
                  <a:gd name="T105" fmla="*/ 0 h 2069"/>
                  <a:gd name="T106" fmla="*/ 0 w 2269"/>
                  <a:gd name="T107" fmla="*/ 0 h 2069"/>
                  <a:gd name="T108" fmla="*/ 0 w 2269"/>
                  <a:gd name="T109" fmla="*/ 0 h 2069"/>
                  <a:gd name="T110" fmla="*/ 0 w 2269"/>
                  <a:gd name="T111" fmla="*/ 0 h 2069"/>
                  <a:gd name="T112" fmla="*/ 0 w 2269"/>
                  <a:gd name="T113" fmla="*/ 0 h 2069"/>
                  <a:gd name="T114" fmla="*/ 0 w 2269"/>
                  <a:gd name="T115" fmla="*/ 0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226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0 w 2223"/>
                  <a:gd name="T1" fmla="*/ 0 h 795"/>
                  <a:gd name="T2" fmla="*/ 0 w 2223"/>
                  <a:gd name="T3" fmla="*/ 0 h 795"/>
                  <a:gd name="T4" fmla="*/ 0 w 2223"/>
                  <a:gd name="T5" fmla="*/ 0 h 795"/>
                  <a:gd name="T6" fmla="*/ 0 w 2223"/>
                  <a:gd name="T7" fmla="*/ 0 h 795"/>
                  <a:gd name="T8" fmla="*/ 0 w 2223"/>
                  <a:gd name="T9" fmla="*/ 0 h 795"/>
                  <a:gd name="T10" fmla="*/ 0 w 2223"/>
                  <a:gd name="T11" fmla="*/ 0 h 795"/>
                  <a:gd name="T12" fmla="*/ 0 w 2223"/>
                  <a:gd name="T13" fmla="*/ 0 h 795"/>
                  <a:gd name="T14" fmla="*/ 0 w 2223"/>
                  <a:gd name="T15" fmla="*/ 0 h 795"/>
                  <a:gd name="T16" fmla="*/ 0 w 2223"/>
                  <a:gd name="T17" fmla="*/ 0 h 795"/>
                  <a:gd name="T18" fmla="*/ 0 w 2223"/>
                  <a:gd name="T19" fmla="*/ 0 h 795"/>
                  <a:gd name="T20" fmla="*/ 0 w 2223"/>
                  <a:gd name="T21" fmla="*/ 0 h 795"/>
                  <a:gd name="T22" fmla="*/ 0 w 2223"/>
                  <a:gd name="T23" fmla="*/ 0 h 795"/>
                  <a:gd name="T24" fmla="*/ 0 w 2223"/>
                  <a:gd name="T25" fmla="*/ 0 h 795"/>
                  <a:gd name="T26" fmla="*/ 0 w 2223"/>
                  <a:gd name="T27" fmla="*/ 0 h 795"/>
                  <a:gd name="T28" fmla="*/ 0 w 2223"/>
                  <a:gd name="T29" fmla="*/ 0 h 795"/>
                  <a:gd name="T30" fmla="*/ 0 w 2223"/>
                  <a:gd name="T31" fmla="*/ 0 h 795"/>
                  <a:gd name="T32" fmla="*/ 0 w 2223"/>
                  <a:gd name="T33" fmla="*/ 0 h 795"/>
                  <a:gd name="T34" fmla="*/ 0 w 2223"/>
                  <a:gd name="T35" fmla="*/ 0 h 795"/>
                  <a:gd name="T36" fmla="*/ 0 w 2223"/>
                  <a:gd name="T37" fmla="*/ 0 h 795"/>
                  <a:gd name="T38" fmla="*/ 0 w 2223"/>
                  <a:gd name="T39" fmla="*/ 0 h 795"/>
                  <a:gd name="T40" fmla="*/ 0 w 2223"/>
                  <a:gd name="T41" fmla="*/ 0 h 795"/>
                  <a:gd name="T42" fmla="*/ 0 w 2223"/>
                  <a:gd name="T43" fmla="*/ 0 h 795"/>
                  <a:gd name="T44" fmla="*/ 0 w 2223"/>
                  <a:gd name="T45" fmla="*/ 0 h 795"/>
                  <a:gd name="T46" fmla="*/ 0 w 2223"/>
                  <a:gd name="T47" fmla="*/ 0 h 795"/>
                  <a:gd name="T48" fmla="*/ 0 w 2223"/>
                  <a:gd name="T49" fmla="*/ 0 h 795"/>
                  <a:gd name="T50" fmla="*/ 0 w 2223"/>
                  <a:gd name="T51" fmla="*/ 0 h 795"/>
                  <a:gd name="T52" fmla="*/ 0 w 2223"/>
                  <a:gd name="T53" fmla="*/ 0 h 795"/>
                  <a:gd name="T54" fmla="*/ 0 w 2223"/>
                  <a:gd name="T55" fmla="*/ 0 h 795"/>
                  <a:gd name="T56" fmla="*/ 0 w 2223"/>
                  <a:gd name="T57" fmla="*/ 0 h 795"/>
                  <a:gd name="T58" fmla="*/ 0 w 2223"/>
                  <a:gd name="T59" fmla="*/ 0 h 795"/>
                  <a:gd name="T60" fmla="*/ 0 w 2223"/>
                  <a:gd name="T61" fmla="*/ 0 h 795"/>
                  <a:gd name="T62" fmla="*/ 0 w 2223"/>
                  <a:gd name="T63" fmla="*/ 0 h 795"/>
                  <a:gd name="T64" fmla="*/ 0 w 2223"/>
                  <a:gd name="T65" fmla="*/ 0 h 795"/>
                  <a:gd name="T66" fmla="*/ 0 w 2223"/>
                  <a:gd name="T67" fmla="*/ 0 h 795"/>
                  <a:gd name="T68" fmla="*/ 0 w 2223"/>
                  <a:gd name="T69" fmla="*/ 0 h 795"/>
                  <a:gd name="T70" fmla="*/ 0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227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0 w 48"/>
                  <a:gd name="T1" fmla="*/ 0 h 8"/>
                  <a:gd name="T2" fmla="*/ 0 w 48"/>
                  <a:gd name="T3" fmla="*/ 0 h 8"/>
                  <a:gd name="T4" fmla="*/ 0 w 48"/>
                  <a:gd name="T5" fmla="*/ 0 h 8"/>
                  <a:gd name="T6" fmla="*/ 0 w 48"/>
                  <a:gd name="T7" fmla="*/ 0 h 8"/>
                  <a:gd name="T8" fmla="*/ 0 w 48"/>
                  <a:gd name="T9" fmla="*/ 0 h 8"/>
                  <a:gd name="T10" fmla="*/ 0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228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0 w 2289"/>
                  <a:gd name="T1" fmla="*/ 0 h 995"/>
                  <a:gd name="T2" fmla="*/ 0 w 2289"/>
                  <a:gd name="T3" fmla="*/ 0 h 995"/>
                  <a:gd name="T4" fmla="*/ 0 w 2289"/>
                  <a:gd name="T5" fmla="*/ 0 h 995"/>
                  <a:gd name="T6" fmla="*/ 0 w 2289"/>
                  <a:gd name="T7" fmla="*/ 0 h 995"/>
                  <a:gd name="T8" fmla="*/ 0 w 2289"/>
                  <a:gd name="T9" fmla="*/ 0 h 995"/>
                  <a:gd name="T10" fmla="*/ 0 w 2289"/>
                  <a:gd name="T11" fmla="*/ 0 h 995"/>
                  <a:gd name="T12" fmla="*/ 0 w 2289"/>
                  <a:gd name="T13" fmla="*/ 0 h 995"/>
                  <a:gd name="T14" fmla="*/ 0 w 2289"/>
                  <a:gd name="T15" fmla="*/ 0 h 995"/>
                  <a:gd name="T16" fmla="*/ 0 w 2289"/>
                  <a:gd name="T17" fmla="*/ 0 h 995"/>
                  <a:gd name="T18" fmla="*/ 0 w 2289"/>
                  <a:gd name="T19" fmla="*/ 0 h 995"/>
                  <a:gd name="T20" fmla="*/ 0 w 2289"/>
                  <a:gd name="T21" fmla="*/ 0 h 995"/>
                  <a:gd name="T22" fmla="*/ 0 w 2289"/>
                  <a:gd name="T23" fmla="*/ 0 h 995"/>
                  <a:gd name="T24" fmla="*/ 0 w 2289"/>
                  <a:gd name="T25" fmla="*/ 0 h 995"/>
                  <a:gd name="T26" fmla="*/ 0 w 2289"/>
                  <a:gd name="T27" fmla="*/ 0 h 995"/>
                  <a:gd name="T28" fmla="*/ 0 w 2289"/>
                  <a:gd name="T29" fmla="*/ 0 h 995"/>
                  <a:gd name="T30" fmla="*/ 0 w 2289"/>
                  <a:gd name="T31" fmla="*/ 0 h 995"/>
                  <a:gd name="T32" fmla="*/ 0 w 2289"/>
                  <a:gd name="T33" fmla="*/ 0 h 995"/>
                  <a:gd name="T34" fmla="*/ 0 w 2289"/>
                  <a:gd name="T35" fmla="*/ 0 h 995"/>
                  <a:gd name="T36" fmla="*/ 0 w 2289"/>
                  <a:gd name="T37" fmla="*/ 0 h 995"/>
                  <a:gd name="T38" fmla="*/ 0 w 2289"/>
                  <a:gd name="T39" fmla="*/ 0 h 995"/>
                  <a:gd name="T40" fmla="*/ 0 w 2289"/>
                  <a:gd name="T41" fmla="*/ 0 h 995"/>
                  <a:gd name="T42" fmla="*/ 0 w 2289"/>
                  <a:gd name="T43" fmla="*/ 0 h 995"/>
                  <a:gd name="T44" fmla="*/ 0 w 2289"/>
                  <a:gd name="T45" fmla="*/ 0 h 995"/>
                  <a:gd name="T46" fmla="*/ 0 w 2289"/>
                  <a:gd name="T47" fmla="*/ 0 h 995"/>
                  <a:gd name="T48" fmla="*/ 0 w 2289"/>
                  <a:gd name="T49" fmla="*/ 0 h 995"/>
                  <a:gd name="T50" fmla="*/ 0 w 2289"/>
                  <a:gd name="T51" fmla="*/ 0 h 995"/>
                  <a:gd name="T52" fmla="*/ 0 w 2289"/>
                  <a:gd name="T53" fmla="*/ 0 h 995"/>
                  <a:gd name="T54" fmla="*/ 0 w 2289"/>
                  <a:gd name="T55" fmla="*/ 0 h 995"/>
                  <a:gd name="T56" fmla="*/ 0 w 2289"/>
                  <a:gd name="T57" fmla="*/ 0 h 995"/>
                  <a:gd name="T58" fmla="*/ 0 w 2289"/>
                  <a:gd name="T59" fmla="*/ 0 h 995"/>
                  <a:gd name="T60" fmla="*/ 0 w 2289"/>
                  <a:gd name="T61" fmla="*/ 0 h 995"/>
                  <a:gd name="T62" fmla="*/ 0 w 2289"/>
                  <a:gd name="T63" fmla="*/ 0 h 995"/>
                  <a:gd name="T64" fmla="*/ 0 w 2289"/>
                  <a:gd name="T65" fmla="*/ 0 h 995"/>
                  <a:gd name="T66" fmla="*/ 0 w 2289"/>
                  <a:gd name="T67" fmla="*/ 0 h 995"/>
                  <a:gd name="T68" fmla="*/ 0 w 2289"/>
                  <a:gd name="T69" fmla="*/ 0 h 995"/>
                  <a:gd name="T70" fmla="*/ 0 w 2289"/>
                  <a:gd name="T71" fmla="*/ 0 h 995"/>
                  <a:gd name="T72" fmla="*/ 0 w 2289"/>
                  <a:gd name="T73" fmla="*/ 0 h 995"/>
                  <a:gd name="T74" fmla="*/ 0 w 2289"/>
                  <a:gd name="T75" fmla="*/ 0 h 995"/>
                  <a:gd name="T76" fmla="*/ 0 w 2289"/>
                  <a:gd name="T77" fmla="*/ 0 h 995"/>
                  <a:gd name="T78" fmla="*/ 0 w 2289"/>
                  <a:gd name="T79" fmla="*/ 0 h 995"/>
                  <a:gd name="T80" fmla="*/ 0 w 2289"/>
                  <a:gd name="T81" fmla="*/ 0 h 995"/>
                  <a:gd name="T82" fmla="*/ 0 w 2289"/>
                  <a:gd name="T83" fmla="*/ 0 h 995"/>
                  <a:gd name="T84" fmla="*/ 0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229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0 w 66"/>
                  <a:gd name="T1" fmla="*/ 0 h 287"/>
                  <a:gd name="T2" fmla="*/ 0 w 66"/>
                  <a:gd name="T3" fmla="*/ 0 h 287"/>
                  <a:gd name="T4" fmla="*/ 0 w 66"/>
                  <a:gd name="T5" fmla="*/ 0 h 287"/>
                  <a:gd name="T6" fmla="*/ 0 w 66"/>
                  <a:gd name="T7" fmla="*/ 0 h 287"/>
                  <a:gd name="T8" fmla="*/ 0 w 66"/>
                  <a:gd name="T9" fmla="*/ 0 h 287"/>
                  <a:gd name="T10" fmla="*/ 0 w 66"/>
                  <a:gd name="T11" fmla="*/ 0 h 287"/>
                  <a:gd name="T12" fmla="*/ 0 w 66"/>
                  <a:gd name="T13" fmla="*/ 0 h 287"/>
                  <a:gd name="T14" fmla="*/ 0 w 66"/>
                  <a:gd name="T15" fmla="*/ 0 h 287"/>
                  <a:gd name="T16" fmla="*/ 0 w 66"/>
                  <a:gd name="T17" fmla="*/ 0 h 287"/>
                  <a:gd name="T18" fmla="*/ 0 w 66"/>
                  <a:gd name="T19" fmla="*/ 0 h 287"/>
                  <a:gd name="T20" fmla="*/ 0 w 66"/>
                  <a:gd name="T21" fmla="*/ 0 h 287"/>
                  <a:gd name="T22" fmla="*/ 0 w 66"/>
                  <a:gd name="T23" fmla="*/ 0 h 287"/>
                  <a:gd name="T24" fmla="*/ 0 w 66"/>
                  <a:gd name="T25" fmla="*/ 0 h 287"/>
                  <a:gd name="T26" fmla="*/ 0 w 66"/>
                  <a:gd name="T27" fmla="*/ 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230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0 w 590"/>
                  <a:gd name="T1" fmla="*/ 0 h 515"/>
                  <a:gd name="T2" fmla="*/ 0 w 590"/>
                  <a:gd name="T3" fmla="*/ 0 h 515"/>
                  <a:gd name="T4" fmla="*/ 0 w 590"/>
                  <a:gd name="T5" fmla="*/ 0 h 515"/>
                  <a:gd name="T6" fmla="*/ 0 w 590"/>
                  <a:gd name="T7" fmla="*/ 0 h 515"/>
                  <a:gd name="T8" fmla="*/ 0 w 590"/>
                  <a:gd name="T9" fmla="*/ 0 h 515"/>
                  <a:gd name="T10" fmla="*/ 0 w 590"/>
                  <a:gd name="T11" fmla="*/ 0 h 515"/>
                  <a:gd name="T12" fmla="*/ 0 w 590"/>
                  <a:gd name="T13" fmla="*/ 0 h 515"/>
                  <a:gd name="T14" fmla="*/ 0 w 590"/>
                  <a:gd name="T15" fmla="*/ 0 h 515"/>
                  <a:gd name="T16" fmla="*/ 0 w 590"/>
                  <a:gd name="T17" fmla="*/ 0 h 515"/>
                  <a:gd name="T18" fmla="*/ 0 w 590"/>
                  <a:gd name="T19" fmla="*/ 0 h 515"/>
                  <a:gd name="T20" fmla="*/ 0 w 590"/>
                  <a:gd name="T21" fmla="*/ 0 h 515"/>
                  <a:gd name="T22" fmla="*/ 0 w 590"/>
                  <a:gd name="T23" fmla="*/ 0 h 515"/>
                  <a:gd name="T24" fmla="*/ 0 w 590"/>
                  <a:gd name="T25" fmla="*/ 0 h 515"/>
                  <a:gd name="T26" fmla="*/ 0 w 590"/>
                  <a:gd name="T27" fmla="*/ 0 h 515"/>
                  <a:gd name="T28" fmla="*/ 0 w 590"/>
                  <a:gd name="T29" fmla="*/ 0 h 515"/>
                  <a:gd name="T30" fmla="*/ 0 w 590"/>
                  <a:gd name="T31" fmla="*/ 0 h 515"/>
                  <a:gd name="T32" fmla="*/ 0 w 590"/>
                  <a:gd name="T33" fmla="*/ 0 h 515"/>
                  <a:gd name="T34" fmla="*/ 0 w 590"/>
                  <a:gd name="T35" fmla="*/ 0 h 515"/>
                  <a:gd name="T36" fmla="*/ 0 w 590"/>
                  <a:gd name="T37" fmla="*/ 0 h 515"/>
                  <a:gd name="T38" fmla="*/ 0 w 590"/>
                  <a:gd name="T39" fmla="*/ 0 h 515"/>
                  <a:gd name="T40" fmla="*/ 0 w 590"/>
                  <a:gd name="T41" fmla="*/ 0 h 515"/>
                  <a:gd name="T42" fmla="*/ 0 w 590"/>
                  <a:gd name="T43" fmla="*/ 0 h 515"/>
                  <a:gd name="T44" fmla="*/ 0 w 590"/>
                  <a:gd name="T45" fmla="*/ 0 h 515"/>
                  <a:gd name="T46" fmla="*/ 0 w 590"/>
                  <a:gd name="T47" fmla="*/ 0 h 515"/>
                  <a:gd name="T48" fmla="*/ 0 w 590"/>
                  <a:gd name="T49" fmla="*/ 0 h 515"/>
                  <a:gd name="T50" fmla="*/ 0 w 590"/>
                  <a:gd name="T51" fmla="*/ 0 h 515"/>
                  <a:gd name="T52" fmla="*/ 0 w 590"/>
                  <a:gd name="T53" fmla="*/ 0 h 515"/>
                  <a:gd name="T54" fmla="*/ 0 w 590"/>
                  <a:gd name="T55" fmla="*/ 0 h 515"/>
                  <a:gd name="T56" fmla="*/ 0 w 590"/>
                  <a:gd name="T57" fmla="*/ 0 h 515"/>
                  <a:gd name="T58" fmla="*/ 0 w 590"/>
                  <a:gd name="T59" fmla="*/ 0 h 515"/>
                  <a:gd name="T60" fmla="*/ 0 w 590"/>
                  <a:gd name="T61" fmla="*/ 0 h 515"/>
                  <a:gd name="T62" fmla="*/ 0 w 590"/>
                  <a:gd name="T63" fmla="*/ 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231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232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0 w 137"/>
                  <a:gd name="T1" fmla="*/ 0 h 200"/>
                  <a:gd name="T2" fmla="*/ 0 w 137"/>
                  <a:gd name="T3" fmla="*/ 0 h 200"/>
                  <a:gd name="T4" fmla="*/ 0 w 137"/>
                  <a:gd name="T5" fmla="*/ 0 h 200"/>
                  <a:gd name="T6" fmla="*/ 0 w 137"/>
                  <a:gd name="T7" fmla="*/ 0 h 200"/>
                  <a:gd name="T8" fmla="*/ 0 w 137"/>
                  <a:gd name="T9" fmla="*/ 0 h 200"/>
                  <a:gd name="T10" fmla="*/ 0 w 137"/>
                  <a:gd name="T11" fmla="*/ 0 h 200"/>
                  <a:gd name="T12" fmla="*/ 0 w 137"/>
                  <a:gd name="T13" fmla="*/ 0 h 200"/>
                  <a:gd name="T14" fmla="*/ 0 w 137"/>
                  <a:gd name="T15" fmla="*/ 0 h 200"/>
                  <a:gd name="T16" fmla="*/ 0 w 137"/>
                  <a:gd name="T17" fmla="*/ 0 h 200"/>
                  <a:gd name="T18" fmla="*/ 0 w 137"/>
                  <a:gd name="T19" fmla="*/ 0 h 200"/>
                  <a:gd name="T20" fmla="*/ 0 w 137"/>
                  <a:gd name="T21" fmla="*/ 0 h 200"/>
                  <a:gd name="T22" fmla="*/ 0 w 137"/>
                  <a:gd name="T23" fmla="*/ 0 h 200"/>
                  <a:gd name="T24" fmla="*/ 0 w 137"/>
                  <a:gd name="T25" fmla="*/ 0 h 200"/>
                  <a:gd name="T26" fmla="*/ 0 w 137"/>
                  <a:gd name="T27" fmla="*/ 0 h 200"/>
                  <a:gd name="T28" fmla="*/ 0 w 137"/>
                  <a:gd name="T29" fmla="*/ 0 h 200"/>
                  <a:gd name="T30" fmla="*/ 0 w 137"/>
                  <a:gd name="T31" fmla="*/ 0 h 200"/>
                  <a:gd name="T32" fmla="*/ 0 w 137"/>
                  <a:gd name="T33" fmla="*/ 0 h 200"/>
                  <a:gd name="T34" fmla="*/ 0 w 137"/>
                  <a:gd name="T35" fmla="*/ 0 h 200"/>
                  <a:gd name="T36" fmla="*/ 0 w 137"/>
                  <a:gd name="T37" fmla="*/ 0 h 200"/>
                  <a:gd name="T38" fmla="*/ 0 w 137"/>
                  <a:gd name="T39" fmla="*/ 0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233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234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0 w 144"/>
                  <a:gd name="T1" fmla="*/ 0 h 132"/>
                  <a:gd name="T2" fmla="*/ 0 w 144"/>
                  <a:gd name="T3" fmla="*/ 0 h 132"/>
                  <a:gd name="T4" fmla="*/ 0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0 w 144"/>
                  <a:gd name="T15" fmla="*/ 0 h 132"/>
                  <a:gd name="T16" fmla="*/ 0 w 144"/>
                  <a:gd name="T17" fmla="*/ 0 h 132"/>
                  <a:gd name="T18" fmla="*/ 0 w 144"/>
                  <a:gd name="T19" fmla="*/ 0 h 132"/>
                  <a:gd name="T20" fmla="*/ 0 w 144"/>
                  <a:gd name="T21" fmla="*/ 0 h 132"/>
                  <a:gd name="T22" fmla="*/ 0 w 144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235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236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237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238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239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240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0 w 329"/>
                  <a:gd name="T1" fmla="*/ 0 h 130"/>
                  <a:gd name="T2" fmla="*/ 0 w 329"/>
                  <a:gd name="T3" fmla="*/ 0 h 130"/>
                  <a:gd name="T4" fmla="*/ 0 w 329"/>
                  <a:gd name="T5" fmla="*/ 0 h 130"/>
                  <a:gd name="T6" fmla="*/ 0 w 329"/>
                  <a:gd name="T7" fmla="*/ 0 h 130"/>
                  <a:gd name="T8" fmla="*/ 0 w 329"/>
                  <a:gd name="T9" fmla="*/ 0 h 130"/>
                  <a:gd name="T10" fmla="*/ 0 w 329"/>
                  <a:gd name="T11" fmla="*/ 0 h 130"/>
                  <a:gd name="T12" fmla="*/ 0 w 329"/>
                  <a:gd name="T13" fmla="*/ 0 h 130"/>
                  <a:gd name="T14" fmla="*/ 0 w 329"/>
                  <a:gd name="T15" fmla="*/ 0 h 130"/>
                  <a:gd name="T16" fmla="*/ 0 w 329"/>
                  <a:gd name="T17" fmla="*/ 0 h 130"/>
                  <a:gd name="T18" fmla="*/ 0 w 329"/>
                  <a:gd name="T19" fmla="*/ 0 h 130"/>
                  <a:gd name="T20" fmla="*/ 0 w 329"/>
                  <a:gd name="T21" fmla="*/ 0 h 130"/>
                  <a:gd name="T22" fmla="*/ 0 w 329"/>
                  <a:gd name="T23" fmla="*/ 0 h 130"/>
                  <a:gd name="T24" fmla="*/ 0 w 329"/>
                  <a:gd name="T25" fmla="*/ 0 h 130"/>
                  <a:gd name="T26" fmla="*/ 0 w 329"/>
                  <a:gd name="T27" fmla="*/ 0 h 130"/>
                  <a:gd name="T28" fmla="*/ 0 w 329"/>
                  <a:gd name="T29" fmla="*/ 0 h 130"/>
                  <a:gd name="T30" fmla="*/ 0 w 329"/>
                  <a:gd name="T31" fmla="*/ 0 h 130"/>
                  <a:gd name="T32" fmla="*/ 0 w 329"/>
                  <a:gd name="T33" fmla="*/ 0 h 130"/>
                  <a:gd name="T34" fmla="*/ 0 w 329"/>
                  <a:gd name="T35" fmla="*/ 0 h 130"/>
                  <a:gd name="T36" fmla="*/ 0 w 329"/>
                  <a:gd name="T37" fmla="*/ 0 h 130"/>
                  <a:gd name="T38" fmla="*/ 0 w 329"/>
                  <a:gd name="T39" fmla="*/ 0 h 130"/>
                  <a:gd name="T40" fmla="*/ 0 w 329"/>
                  <a:gd name="T41" fmla="*/ 0 h 130"/>
                  <a:gd name="T42" fmla="*/ 0 w 329"/>
                  <a:gd name="T43" fmla="*/ 0 h 130"/>
                  <a:gd name="T44" fmla="*/ 0 w 329"/>
                  <a:gd name="T45" fmla="*/ 0 h 130"/>
                  <a:gd name="T46" fmla="*/ 0 w 329"/>
                  <a:gd name="T47" fmla="*/ 0 h 130"/>
                  <a:gd name="T48" fmla="*/ 0 w 329"/>
                  <a:gd name="T49" fmla="*/ 0 h 130"/>
                  <a:gd name="T50" fmla="*/ 0 w 329"/>
                  <a:gd name="T51" fmla="*/ 0 h 130"/>
                  <a:gd name="T52" fmla="*/ 0 w 329"/>
                  <a:gd name="T53" fmla="*/ 0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241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0 w 59"/>
                  <a:gd name="T1" fmla="*/ 0 h 52"/>
                  <a:gd name="T2" fmla="*/ 0 w 59"/>
                  <a:gd name="T3" fmla="*/ 0 h 52"/>
                  <a:gd name="T4" fmla="*/ 0 w 59"/>
                  <a:gd name="T5" fmla="*/ 0 h 52"/>
                  <a:gd name="T6" fmla="*/ 0 w 59"/>
                  <a:gd name="T7" fmla="*/ 0 h 52"/>
                  <a:gd name="T8" fmla="*/ 0 w 59"/>
                  <a:gd name="T9" fmla="*/ 0 h 52"/>
                  <a:gd name="T10" fmla="*/ 0 w 59"/>
                  <a:gd name="T11" fmla="*/ 0 h 52"/>
                  <a:gd name="T12" fmla="*/ 0 w 59"/>
                  <a:gd name="T13" fmla="*/ 0 h 52"/>
                  <a:gd name="T14" fmla="*/ 0 w 59"/>
                  <a:gd name="T15" fmla="*/ 0 h 52"/>
                  <a:gd name="T16" fmla="*/ 0 w 59"/>
                  <a:gd name="T17" fmla="*/ 0 h 52"/>
                  <a:gd name="T18" fmla="*/ 0 w 59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242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0 w 69"/>
                  <a:gd name="T1" fmla="*/ 0 h 44"/>
                  <a:gd name="T2" fmla="*/ 0 w 69"/>
                  <a:gd name="T3" fmla="*/ 0 h 44"/>
                  <a:gd name="T4" fmla="*/ 0 w 69"/>
                  <a:gd name="T5" fmla="*/ 0 h 44"/>
                  <a:gd name="T6" fmla="*/ 0 w 69"/>
                  <a:gd name="T7" fmla="*/ 0 h 44"/>
                  <a:gd name="T8" fmla="*/ 0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243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0 w 87"/>
                  <a:gd name="T1" fmla="*/ 0 h 54"/>
                  <a:gd name="T2" fmla="*/ 0 w 87"/>
                  <a:gd name="T3" fmla="*/ 0 h 54"/>
                  <a:gd name="T4" fmla="*/ 0 w 87"/>
                  <a:gd name="T5" fmla="*/ 0 h 54"/>
                  <a:gd name="T6" fmla="*/ 0 w 87"/>
                  <a:gd name="T7" fmla="*/ 0 h 54"/>
                  <a:gd name="T8" fmla="*/ 0 w 87"/>
                  <a:gd name="T9" fmla="*/ 0 h 54"/>
                  <a:gd name="T10" fmla="*/ 0 w 87"/>
                  <a:gd name="T11" fmla="*/ 0 h 54"/>
                  <a:gd name="T12" fmla="*/ 0 w 87"/>
                  <a:gd name="T13" fmla="*/ 0 h 54"/>
                  <a:gd name="T14" fmla="*/ 0 w 87"/>
                  <a:gd name="T15" fmla="*/ 0 h 54"/>
                  <a:gd name="T16" fmla="*/ 0 w 87"/>
                  <a:gd name="T17" fmla="*/ 0 h 54"/>
                  <a:gd name="T18" fmla="*/ 0 w 8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244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245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0 w 50"/>
                  <a:gd name="T1" fmla="*/ 0 h 18"/>
                  <a:gd name="T2" fmla="*/ 0 w 50"/>
                  <a:gd name="T3" fmla="*/ 0 h 18"/>
                  <a:gd name="T4" fmla="*/ 0 w 50"/>
                  <a:gd name="T5" fmla="*/ 0 h 18"/>
                  <a:gd name="T6" fmla="*/ 0 w 50"/>
                  <a:gd name="T7" fmla="*/ 0 h 18"/>
                  <a:gd name="T8" fmla="*/ 0 w 50"/>
                  <a:gd name="T9" fmla="*/ 0 h 18"/>
                  <a:gd name="T10" fmla="*/ 0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246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0 w 57"/>
                  <a:gd name="T1" fmla="*/ 0 h 33"/>
                  <a:gd name="T2" fmla="*/ 0 w 57"/>
                  <a:gd name="T3" fmla="*/ 0 h 33"/>
                  <a:gd name="T4" fmla="*/ 0 w 57"/>
                  <a:gd name="T5" fmla="*/ 0 h 33"/>
                  <a:gd name="T6" fmla="*/ 0 w 57"/>
                  <a:gd name="T7" fmla="*/ 0 h 33"/>
                  <a:gd name="T8" fmla="*/ 0 w 57"/>
                  <a:gd name="T9" fmla="*/ 0 h 33"/>
                  <a:gd name="T10" fmla="*/ 0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247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248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249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250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w 162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251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0 w 29"/>
                  <a:gd name="T1" fmla="*/ 0 h 2723"/>
                  <a:gd name="T2" fmla="*/ 0 w 29"/>
                  <a:gd name="T3" fmla="*/ 0 h 2723"/>
                  <a:gd name="T4" fmla="*/ 0 w 29"/>
                  <a:gd name="T5" fmla="*/ 0 h 2723"/>
                  <a:gd name="T6" fmla="*/ 0 w 29"/>
                  <a:gd name="T7" fmla="*/ 0 h 2723"/>
                  <a:gd name="T8" fmla="*/ 0 w 29"/>
                  <a:gd name="T9" fmla="*/ 0 h 2723"/>
                  <a:gd name="T10" fmla="*/ 0 w 29"/>
                  <a:gd name="T11" fmla="*/ 0 h 2723"/>
                  <a:gd name="T12" fmla="*/ 0 w 29"/>
                  <a:gd name="T13" fmla="*/ 0 h 2723"/>
                  <a:gd name="T14" fmla="*/ 0 w 29"/>
                  <a:gd name="T15" fmla="*/ 0 h 2723"/>
                  <a:gd name="T16" fmla="*/ 0 w 29"/>
                  <a:gd name="T17" fmla="*/ 0 h 2723"/>
                  <a:gd name="T18" fmla="*/ 0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Freeform 252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0 w 39"/>
                  <a:gd name="T1" fmla="*/ 0 h 2785"/>
                  <a:gd name="T2" fmla="*/ 0 w 39"/>
                  <a:gd name="T3" fmla="*/ 0 h 2785"/>
                  <a:gd name="T4" fmla="*/ 0 w 39"/>
                  <a:gd name="T5" fmla="*/ 0 h 2785"/>
                  <a:gd name="T6" fmla="*/ 0 w 39"/>
                  <a:gd name="T7" fmla="*/ 0 h 2785"/>
                  <a:gd name="T8" fmla="*/ 0 w 39"/>
                  <a:gd name="T9" fmla="*/ 0 h 2785"/>
                  <a:gd name="T10" fmla="*/ 0 w 39"/>
                  <a:gd name="T11" fmla="*/ 0 h 2785"/>
                  <a:gd name="T12" fmla="*/ 0 w 39"/>
                  <a:gd name="T13" fmla="*/ 0 h 2785"/>
                  <a:gd name="T14" fmla="*/ 0 w 39"/>
                  <a:gd name="T15" fmla="*/ 0 h 2785"/>
                  <a:gd name="T16" fmla="*/ 0 w 39"/>
                  <a:gd name="T17" fmla="*/ 0 h 2785"/>
                  <a:gd name="T18" fmla="*/ 0 w 39"/>
                  <a:gd name="T19" fmla="*/ 0 h 2785"/>
                  <a:gd name="T20" fmla="*/ 0 w 39"/>
                  <a:gd name="T21" fmla="*/ 0 h 2785"/>
                  <a:gd name="T22" fmla="*/ 0 w 39"/>
                  <a:gd name="T23" fmla="*/ 0 h 2785"/>
                  <a:gd name="T24" fmla="*/ 0 w 39"/>
                  <a:gd name="T25" fmla="*/ 0 h 2785"/>
                  <a:gd name="T26" fmla="*/ 0 w 39"/>
                  <a:gd name="T27" fmla="*/ 0 h 2785"/>
                  <a:gd name="T28" fmla="*/ 0 w 39"/>
                  <a:gd name="T29" fmla="*/ 0 h 2785"/>
                  <a:gd name="T30" fmla="*/ 0 w 39"/>
                  <a:gd name="T31" fmla="*/ 0 h 2785"/>
                  <a:gd name="T32" fmla="*/ 0 w 39"/>
                  <a:gd name="T33" fmla="*/ 0 h 2785"/>
                  <a:gd name="T34" fmla="*/ 0 w 39"/>
                  <a:gd name="T35" fmla="*/ 0 h 2785"/>
                  <a:gd name="T36" fmla="*/ 0 w 39"/>
                  <a:gd name="T37" fmla="*/ 0 h 2785"/>
                  <a:gd name="T38" fmla="*/ 0 w 39"/>
                  <a:gd name="T39" fmla="*/ 0 h 2785"/>
                  <a:gd name="T40" fmla="*/ 0 w 39"/>
                  <a:gd name="T41" fmla="*/ 0 h 2785"/>
                  <a:gd name="T42" fmla="*/ 0 w 39"/>
                  <a:gd name="T43" fmla="*/ 0 h 2785"/>
                  <a:gd name="T44" fmla="*/ 0 w 39"/>
                  <a:gd name="T45" fmla="*/ 0 h 2785"/>
                  <a:gd name="T46" fmla="*/ 0 w 39"/>
                  <a:gd name="T47" fmla="*/ 0 h 2785"/>
                  <a:gd name="T48" fmla="*/ 0 w 39"/>
                  <a:gd name="T49" fmla="*/ 0 h 2785"/>
                  <a:gd name="T50" fmla="*/ 0 w 39"/>
                  <a:gd name="T51" fmla="*/ 0 h 2785"/>
                  <a:gd name="T52" fmla="*/ 0 w 39"/>
                  <a:gd name="T53" fmla="*/ 0 h 2785"/>
                  <a:gd name="T54" fmla="*/ 0 w 39"/>
                  <a:gd name="T55" fmla="*/ 0 h 2785"/>
                  <a:gd name="T56" fmla="*/ 0 w 39"/>
                  <a:gd name="T57" fmla="*/ 0 h 2785"/>
                  <a:gd name="T58" fmla="*/ 0 w 39"/>
                  <a:gd name="T59" fmla="*/ 0 h 2785"/>
                  <a:gd name="T60" fmla="*/ 0 w 39"/>
                  <a:gd name="T61" fmla="*/ 0 h 2785"/>
                  <a:gd name="T62" fmla="*/ 0 w 39"/>
                  <a:gd name="T63" fmla="*/ 0 h 2785"/>
                  <a:gd name="T64" fmla="*/ 0 w 39"/>
                  <a:gd name="T65" fmla="*/ 0 h 2785"/>
                  <a:gd name="T66" fmla="*/ 0 w 39"/>
                  <a:gd name="T67" fmla="*/ 0 h 2785"/>
                  <a:gd name="T68" fmla="*/ 0 w 39"/>
                  <a:gd name="T69" fmla="*/ 0 h 2785"/>
                  <a:gd name="T70" fmla="*/ 0 w 39"/>
                  <a:gd name="T71" fmla="*/ 0 h 2785"/>
                  <a:gd name="T72" fmla="*/ 0 w 39"/>
                  <a:gd name="T73" fmla="*/ 0 h 2785"/>
                  <a:gd name="T74" fmla="*/ 0 w 39"/>
                  <a:gd name="T75" fmla="*/ 0 h 2785"/>
                  <a:gd name="T76" fmla="*/ 0 w 39"/>
                  <a:gd name="T77" fmla="*/ 0 h 2785"/>
                  <a:gd name="T78" fmla="*/ 0 w 39"/>
                  <a:gd name="T79" fmla="*/ 0 h 2785"/>
                  <a:gd name="T80" fmla="*/ 0 w 39"/>
                  <a:gd name="T81" fmla="*/ 0 h 2785"/>
                  <a:gd name="T82" fmla="*/ 0 w 39"/>
                  <a:gd name="T83" fmla="*/ 0 h 2785"/>
                  <a:gd name="T84" fmla="*/ 0 w 39"/>
                  <a:gd name="T85" fmla="*/ 0 h 2785"/>
                  <a:gd name="T86" fmla="*/ 0 w 39"/>
                  <a:gd name="T87" fmla="*/ 0 h 2785"/>
                  <a:gd name="T88" fmla="*/ 0 w 39"/>
                  <a:gd name="T89" fmla="*/ 0 h 2785"/>
                  <a:gd name="T90" fmla="*/ 0 w 39"/>
                  <a:gd name="T91" fmla="*/ 0 h 2785"/>
                  <a:gd name="T92" fmla="*/ 0 w 39"/>
                  <a:gd name="T93" fmla="*/ 0 h 2785"/>
                  <a:gd name="T94" fmla="*/ 0 w 39"/>
                  <a:gd name="T95" fmla="*/ 0 h 2785"/>
                  <a:gd name="T96" fmla="*/ 0 w 39"/>
                  <a:gd name="T97" fmla="*/ 0 h 2785"/>
                  <a:gd name="T98" fmla="*/ 0 w 39"/>
                  <a:gd name="T99" fmla="*/ 0 h 2785"/>
                  <a:gd name="T100" fmla="*/ 0 w 39"/>
                  <a:gd name="T101" fmla="*/ 0 h 2785"/>
                  <a:gd name="T102" fmla="*/ 0 w 39"/>
                  <a:gd name="T103" fmla="*/ 0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253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Freeform 254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Freeform 255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Freeform 256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Freeform 257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0 w 251"/>
                  <a:gd name="T1" fmla="*/ 0 h 227"/>
                  <a:gd name="T2" fmla="*/ 0 w 251"/>
                  <a:gd name="T3" fmla="*/ 0 h 227"/>
                  <a:gd name="T4" fmla="*/ 0 w 251"/>
                  <a:gd name="T5" fmla="*/ 0 h 227"/>
                  <a:gd name="T6" fmla="*/ 0 w 251"/>
                  <a:gd name="T7" fmla="*/ 0 h 227"/>
                  <a:gd name="T8" fmla="*/ 0 w 251"/>
                  <a:gd name="T9" fmla="*/ 0 h 227"/>
                  <a:gd name="T10" fmla="*/ 0 w 251"/>
                  <a:gd name="T11" fmla="*/ 0 h 227"/>
                  <a:gd name="T12" fmla="*/ 0 w 251"/>
                  <a:gd name="T13" fmla="*/ 0 h 227"/>
                  <a:gd name="T14" fmla="*/ 0 w 251"/>
                  <a:gd name="T15" fmla="*/ 0 h 227"/>
                  <a:gd name="T16" fmla="*/ 0 w 251"/>
                  <a:gd name="T17" fmla="*/ 0 h 227"/>
                  <a:gd name="T18" fmla="*/ 0 w 251"/>
                  <a:gd name="T19" fmla="*/ 0 h 227"/>
                  <a:gd name="T20" fmla="*/ 0 w 251"/>
                  <a:gd name="T21" fmla="*/ 0 h 227"/>
                  <a:gd name="T22" fmla="*/ 0 w 251"/>
                  <a:gd name="T23" fmla="*/ 0 h 227"/>
                  <a:gd name="T24" fmla="*/ 0 w 251"/>
                  <a:gd name="T25" fmla="*/ 0 h 227"/>
                  <a:gd name="T26" fmla="*/ 0 w 251"/>
                  <a:gd name="T27" fmla="*/ 0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Freeform 258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Freeform 259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Freeform 260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0 w 105"/>
                  <a:gd name="T1" fmla="*/ 0 h 95"/>
                  <a:gd name="T2" fmla="*/ 0 w 105"/>
                  <a:gd name="T3" fmla="*/ 0 h 95"/>
                  <a:gd name="T4" fmla="*/ 0 w 105"/>
                  <a:gd name="T5" fmla="*/ 0 h 95"/>
                  <a:gd name="T6" fmla="*/ 0 w 105"/>
                  <a:gd name="T7" fmla="*/ 0 h 95"/>
                  <a:gd name="T8" fmla="*/ 0 w 105"/>
                  <a:gd name="T9" fmla="*/ 0 h 95"/>
                  <a:gd name="T10" fmla="*/ 0 w 105"/>
                  <a:gd name="T11" fmla="*/ 0 h 95"/>
                  <a:gd name="T12" fmla="*/ 0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Freeform 261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Freeform 262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263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0 w 60"/>
                  <a:gd name="T5" fmla="*/ 0 h 79"/>
                  <a:gd name="T6" fmla="*/ 0 w 60"/>
                  <a:gd name="T7" fmla="*/ 0 h 79"/>
                  <a:gd name="T8" fmla="*/ 0 w 60"/>
                  <a:gd name="T9" fmla="*/ 0 h 79"/>
                  <a:gd name="T10" fmla="*/ 0 w 60"/>
                  <a:gd name="T11" fmla="*/ 0 h 79"/>
                  <a:gd name="T12" fmla="*/ 0 w 60"/>
                  <a:gd name="T13" fmla="*/ 0 h 79"/>
                  <a:gd name="T14" fmla="*/ 0 w 60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Freeform 264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Freeform 265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Freeform 266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0 w 859"/>
                  <a:gd name="T1" fmla="*/ 0 h 793"/>
                  <a:gd name="T2" fmla="*/ 0 w 859"/>
                  <a:gd name="T3" fmla="*/ 0 h 793"/>
                  <a:gd name="T4" fmla="*/ 0 w 859"/>
                  <a:gd name="T5" fmla="*/ 0 h 793"/>
                  <a:gd name="T6" fmla="*/ 0 w 859"/>
                  <a:gd name="T7" fmla="*/ 0 h 793"/>
                  <a:gd name="T8" fmla="*/ 0 w 859"/>
                  <a:gd name="T9" fmla="*/ 0 h 793"/>
                  <a:gd name="T10" fmla="*/ 0 w 859"/>
                  <a:gd name="T11" fmla="*/ 0 h 793"/>
                  <a:gd name="T12" fmla="*/ 0 w 859"/>
                  <a:gd name="T13" fmla="*/ 0 h 793"/>
                  <a:gd name="T14" fmla="*/ 0 w 859"/>
                  <a:gd name="T15" fmla="*/ 0 h 793"/>
                  <a:gd name="T16" fmla="*/ 0 w 859"/>
                  <a:gd name="T17" fmla="*/ 0 h 793"/>
                  <a:gd name="T18" fmla="*/ 0 w 859"/>
                  <a:gd name="T19" fmla="*/ 0 h 793"/>
                  <a:gd name="T20" fmla="*/ 0 w 859"/>
                  <a:gd name="T21" fmla="*/ 0 h 793"/>
                  <a:gd name="T22" fmla="*/ 0 w 859"/>
                  <a:gd name="T23" fmla="*/ 0 h 793"/>
                  <a:gd name="T24" fmla="*/ 0 w 859"/>
                  <a:gd name="T25" fmla="*/ 0 h 793"/>
                  <a:gd name="T26" fmla="*/ 0 w 859"/>
                  <a:gd name="T27" fmla="*/ 0 h 793"/>
                  <a:gd name="T28" fmla="*/ 0 w 859"/>
                  <a:gd name="T29" fmla="*/ 0 h 793"/>
                  <a:gd name="T30" fmla="*/ 0 w 859"/>
                  <a:gd name="T31" fmla="*/ 0 h 793"/>
                  <a:gd name="T32" fmla="*/ 0 w 859"/>
                  <a:gd name="T33" fmla="*/ 0 h 793"/>
                  <a:gd name="T34" fmla="*/ 0 w 859"/>
                  <a:gd name="T35" fmla="*/ 0 h 793"/>
                  <a:gd name="T36" fmla="*/ 0 w 859"/>
                  <a:gd name="T37" fmla="*/ 0 h 793"/>
                  <a:gd name="T38" fmla="*/ 0 w 859"/>
                  <a:gd name="T39" fmla="*/ 0 h 793"/>
                  <a:gd name="T40" fmla="*/ 0 w 859"/>
                  <a:gd name="T41" fmla="*/ 0 h 793"/>
                  <a:gd name="T42" fmla="*/ 0 w 859"/>
                  <a:gd name="T43" fmla="*/ 0 h 793"/>
                  <a:gd name="T44" fmla="*/ 0 w 859"/>
                  <a:gd name="T45" fmla="*/ 0 h 793"/>
                  <a:gd name="T46" fmla="*/ 0 w 859"/>
                  <a:gd name="T47" fmla="*/ 0 h 793"/>
                  <a:gd name="T48" fmla="*/ 0 w 859"/>
                  <a:gd name="T49" fmla="*/ 0 h 793"/>
                  <a:gd name="T50" fmla="*/ 0 w 859"/>
                  <a:gd name="T51" fmla="*/ 0 h 793"/>
                  <a:gd name="T52" fmla="*/ 0 w 859"/>
                  <a:gd name="T53" fmla="*/ 0 h 793"/>
                  <a:gd name="T54" fmla="*/ 0 w 859"/>
                  <a:gd name="T55" fmla="*/ 0 h 793"/>
                  <a:gd name="T56" fmla="*/ 0 w 859"/>
                  <a:gd name="T57" fmla="*/ 0 h 793"/>
                  <a:gd name="T58" fmla="*/ 0 w 859"/>
                  <a:gd name="T59" fmla="*/ 0 h 793"/>
                  <a:gd name="T60" fmla="*/ 0 w 859"/>
                  <a:gd name="T61" fmla="*/ 0 h 793"/>
                  <a:gd name="T62" fmla="*/ 0 w 859"/>
                  <a:gd name="T63" fmla="*/ 0 h 793"/>
                  <a:gd name="T64" fmla="*/ 0 w 859"/>
                  <a:gd name="T65" fmla="*/ 0 h 793"/>
                  <a:gd name="T66" fmla="*/ 0 w 859"/>
                  <a:gd name="T67" fmla="*/ 0 h 793"/>
                  <a:gd name="T68" fmla="*/ 0 w 859"/>
                  <a:gd name="T69" fmla="*/ 0 h 793"/>
                  <a:gd name="T70" fmla="*/ 0 w 859"/>
                  <a:gd name="T71" fmla="*/ 0 h 793"/>
                  <a:gd name="T72" fmla="*/ 0 w 859"/>
                  <a:gd name="T73" fmla="*/ 0 h 793"/>
                  <a:gd name="T74" fmla="*/ 0 w 859"/>
                  <a:gd name="T75" fmla="*/ 0 h 793"/>
                  <a:gd name="T76" fmla="*/ 0 w 859"/>
                  <a:gd name="T77" fmla="*/ 0 h 793"/>
                  <a:gd name="T78" fmla="*/ 0 w 859"/>
                  <a:gd name="T79" fmla="*/ 0 h 793"/>
                  <a:gd name="T80" fmla="*/ 0 w 859"/>
                  <a:gd name="T81" fmla="*/ 0 h 793"/>
                  <a:gd name="T82" fmla="*/ 0 w 859"/>
                  <a:gd name="T83" fmla="*/ 0 h 793"/>
                  <a:gd name="T84" fmla="*/ 0 w 859"/>
                  <a:gd name="T85" fmla="*/ 0 h 793"/>
                  <a:gd name="T86" fmla="*/ 0 w 859"/>
                  <a:gd name="T87" fmla="*/ 0 h 793"/>
                  <a:gd name="T88" fmla="*/ 0 w 859"/>
                  <a:gd name="T89" fmla="*/ 0 h 793"/>
                  <a:gd name="T90" fmla="*/ 0 w 859"/>
                  <a:gd name="T91" fmla="*/ 0 h 793"/>
                  <a:gd name="T92" fmla="*/ 0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Freeform 267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Freeform 268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Freeform 269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Freeform 270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0 w 29"/>
                  <a:gd name="T1" fmla="*/ 0 h 71"/>
                  <a:gd name="T2" fmla="*/ 0 w 29"/>
                  <a:gd name="T3" fmla="*/ 0 h 71"/>
                  <a:gd name="T4" fmla="*/ 0 w 29"/>
                  <a:gd name="T5" fmla="*/ 0 h 71"/>
                  <a:gd name="T6" fmla="*/ 0 w 29"/>
                  <a:gd name="T7" fmla="*/ 0 h 71"/>
                  <a:gd name="T8" fmla="*/ 0 w 29"/>
                  <a:gd name="T9" fmla="*/ 0 h 71"/>
                  <a:gd name="T10" fmla="*/ 0 w 29"/>
                  <a:gd name="T11" fmla="*/ 0 h 71"/>
                  <a:gd name="T12" fmla="*/ 0 w 2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Freeform 271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Freeform 272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w 174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273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274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275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276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277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0 w 48"/>
                  <a:gd name="T1" fmla="*/ 0 h 35"/>
                  <a:gd name="T2" fmla="*/ 0 w 48"/>
                  <a:gd name="T3" fmla="*/ 0 h 35"/>
                  <a:gd name="T4" fmla="*/ 0 w 48"/>
                  <a:gd name="T5" fmla="*/ 0 h 35"/>
                  <a:gd name="T6" fmla="*/ 0 w 48"/>
                  <a:gd name="T7" fmla="*/ 0 h 35"/>
                  <a:gd name="T8" fmla="*/ 0 w 48"/>
                  <a:gd name="T9" fmla="*/ 0 h 35"/>
                  <a:gd name="T10" fmla="*/ 0 w 48"/>
                  <a:gd name="T11" fmla="*/ 0 h 35"/>
                  <a:gd name="T12" fmla="*/ 0 w 48"/>
                  <a:gd name="T13" fmla="*/ 0 h 35"/>
                  <a:gd name="T14" fmla="*/ 0 w 4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278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0 w 868"/>
                  <a:gd name="T1" fmla="*/ 0 h 1928"/>
                  <a:gd name="T2" fmla="*/ 0 w 868"/>
                  <a:gd name="T3" fmla="*/ 0 h 1928"/>
                  <a:gd name="T4" fmla="*/ 0 w 868"/>
                  <a:gd name="T5" fmla="*/ 0 h 1928"/>
                  <a:gd name="T6" fmla="*/ 0 w 868"/>
                  <a:gd name="T7" fmla="*/ 0 h 1928"/>
                  <a:gd name="T8" fmla="*/ 0 w 868"/>
                  <a:gd name="T9" fmla="*/ 0 h 1928"/>
                  <a:gd name="T10" fmla="*/ 0 w 868"/>
                  <a:gd name="T11" fmla="*/ 0 h 1928"/>
                  <a:gd name="T12" fmla="*/ 0 w 868"/>
                  <a:gd name="T13" fmla="*/ 0 h 1928"/>
                  <a:gd name="T14" fmla="*/ 0 w 868"/>
                  <a:gd name="T15" fmla="*/ 0 h 1928"/>
                  <a:gd name="T16" fmla="*/ 0 w 868"/>
                  <a:gd name="T17" fmla="*/ 0 h 1928"/>
                  <a:gd name="T18" fmla="*/ 0 w 868"/>
                  <a:gd name="T19" fmla="*/ 0 h 1928"/>
                  <a:gd name="T20" fmla="*/ 0 w 868"/>
                  <a:gd name="T21" fmla="*/ 0 h 1928"/>
                  <a:gd name="T22" fmla="*/ 0 w 868"/>
                  <a:gd name="T23" fmla="*/ 0 h 1928"/>
                  <a:gd name="T24" fmla="*/ 0 w 868"/>
                  <a:gd name="T25" fmla="*/ 0 h 1928"/>
                  <a:gd name="T26" fmla="*/ 0 w 868"/>
                  <a:gd name="T27" fmla="*/ 0 h 1928"/>
                  <a:gd name="T28" fmla="*/ 0 w 868"/>
                  <a:gd name="T29" fmla="*/ 0 h 1928"/>
                  <a:gd name="T30" fmla="*/ 0 w 868"/>
                  <a:gd name="T31" fmla="*/ 0 h 1928"/>
                  <a:gd name="T32" fmla="*/ 0 w 868"/>
                  <a:gd name="T33" fmla="*/ 0 h 1928"/>
                  <a:gd name="T34" fmla="*/ 0 w 868"/>
                  <a:gd name="T35" fmla="*/ 0 h 1928"/>
                  <a:gd name="T36" fmla="*/ 0 w 868"/>
                  <a:gd name="T37" fmla="*/ 0 h 1928"/>
                  <a:gd name="T38" fmla="*/ 0 w 868"/>
                  <a:gd name="T39" fmla="*/ 0 h 1928"/>
                  <a:gd name="T40" fmla="*/ 0 w 868"/>
                  <a:gd name="T41" fmla="*/ 0 h 1928"/>
                  <a:gd name="T42" fmla="*/ 0 w 868"/>
                  <a:gd name="T43" fmla="*/ 0 h 1928"/>
                  <a:gd name="T44" fmla="*/ 0 w 868"/>
                  <a:gd name="T45" fmla="*/ 0 h 1928"/>
                  <a:gd name="T46" fmla="*/ 0 w 868"/>
                  <a:gd name="T47" fmla="*/ 0 h 1928"/>
                  <a:gd name="T48" fmla="*/ 0 w 868"/>
                  <a:gd name="T49" fmla="*/ 0 h 1928"/>
                  <a:gd name="T50" fmla="*/ 0 w 868"/>
                  <a:gd name="T51" fmla="*/ 0 h 1928"/>
                  <a:gd name="T52" fmla="*/ 0 w 868"/>
                  <a:gd name="T53" fmla="*/ 0 h 1928"/>
                  <a:gd name="T54" fmla="*/ 0 w 868"/>
                  <a:gd name="T55" fmla="*/ 0 h 1928"/>
                  <a:gd name="T56" fmla="*/ 0 w 868"/>
                  <a:gd name="T57" fmla="*/ 0 h 1928"/>
                  <a:gd name="T58" fmla="*/ 0 w 868"/>
                  <a:gd name="T59" fmla="*/ 0 h 1928"/>
                  <a:gd name="T60" fmla="*/ 0 w 868"/>
                  <a:gd name="T61" fmla="*/ 0 h 1928"/>
                  <a:gd name="T62" fmla="*/ 0 w 868"/>
                  <a:gd name="T63" fmla="*/ 0 h 1928"/>
                  <a:gd name="T64" fmla="*/ 0 w 868"/>
                  <a:gd name="T65" fmla="*/ 0 h 1928"/>
                  <a:gd name="T66" fmla="*/ 0 w 868"/>
                  <a:gd name="T67" fmla="*/ 0 h 1928"/>
                  <a:gd name="T68" fmla="*/ 0 w 868"/>
                  <a:gd name="T69" fmla="*/ 0 h 1928"/>
                  <a:gd name="T70" fmla="*/ 0 w 868"/>
                  <a:gd name="T71" fmla="*/ 0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279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0 w 1092"/>
                  <a:gd name="T1" fmla="*/ 0 h 2006"/>
                  <a:gd name="T2" fmla="*/ 0 w 1092"/>
                  <a:gd name="T3" fmla="*/ 0 h 2006"/>
                  <a:gd name="T4" fmla="*/ 0 w 1092"/>
                  <a:gd name="T5" fmla="*/ 0 h 2006"/>
                  <a:gd name="T6" fmla="*/ 0 w 1092"/>
                  <a:gd name="T7" fmla="*/ 0 h 2006"/>
                  <a:gd name="T8" fmla="*/ 0 w 1092"/>
                  <a:gd name="T9" fmla="*/ 0 h 2006"/>
                  <a:gd name="T10" fmla="*/ 0 w 1092"/>
                  <a:gd name="T11" fmla="*/ 0 h 2006"/>
                  <a:gd name="T12" fmla="*/ 0 w 1092"/>
                  <a:gd name="T13" fmla="*/ 0 h 2006"/>
                  <a:gd name="T14" fmla="*/ 0 w 1092"/>
                  <a:gd name="T15" fmla="*/ 0 h 2006"/>
                  <a:gd name="T16" fmla="*/ 0 w 1092"/>
                  <a:gd name="T17" fmla="*/ 0 h 2006"/>
                  <a:gd name="T18" fmla="*/ 0 w 1092"/>
                  <a:gd name="T19" fmla="*/ 0 h 2006"/>
                  <a:gd name="T20" fmla="*/ 0 w 1092"/>
                  <a:gd name="T21" fmla="*/ 0 h 2006"/>
                  <a:gd name="T22" fmla="*/ 0 w 1092"/>
                  <a:gd name="T23" fmla="*/ 0 h 2006"/>
                  <a:gd name="T24" fmla="*/ 0 w 1092"/>
                  <a:gd name="T25" fmla="*/ 0 h 2006"/>
                  <a:gd name="T26" fmla="*/ 0 w 1092"/>
                  <a:gd name="T27" fmla="*/ 0 h 2006"/>
                  <a:gd name="T28" fmla="*/ 0 w 1092"/>
                  <a:gd name="T29" fmla="*/ 0 h 2006"/>
                  <a:gd name="T30" fmla="*/ 0 w 1092"/>
                  <a:gd name="T31" fmla="*/ 0 h 2006"/>
                  <a:gd name="T32" fmla="*/ 0 w 1092"/>
                  <a:gd name="T33" fmla="*/ 0 h 2006"/>
                  <a:gd name="T34" fmla="*/ 0 w 1092"/>
                  <a:gd name="T35" fmla="*/ 0 h 2006"/>
                  <a:gd name="T36" fmla="*/ 0 w 1092"/>
                  <a:gd name="T37" fmla="*/ 0 h 2006"/>
                  <a:gd name="T38" fmla="*/ 0 w 1092"/>
                  <a:gd name="T39" fmla="*/ 0 h 2006"/>
                  <a:gd name="T40" fmla="*/ 0 w 1092"/>
                  <a:gd name="T41" fmla="*/ 0 h 2006"/>
                  <a:gd name="T42" fmla="*/ 0 w 1092"/>
                  <a:gd name="T43" fmla="*/ 0 h 2006"/>
                  <a:gd name="T44" fmla="*/ 0 w 1092"/>
                  <a:gd name="T45" fmla="*/ 0 h 2006"/>
                  <a:gd name="T46" fmla="*/ 0 w 1092"/>
                  <a:gd name="T47" fmla="*/ 0 h 2006"/>
                  <a:gd name="T48" fmla="*/ 0 w 1092"/>
                  <a:gd name="T49" fmla="*/ 0 h 2006"/>
                  <a:gd name="T50" fmla="*/ 0 w 1092"/>
                  <a:gd name="T51" fmla="*/ 0 h 2006"/>
                  <a:gd name="T52" fmla="*/ 0 w 1092"/>
                  <a:gd name="T53" fmla="*/ 0 h 2006"/>
                  <a:gd name="T54" fmla="*/ 0 w 1092"/>
                  <a:gd name="T55" fmla="*/ 0 h 2006"/>
                  <a:gd name="T56" fmla="*/ 0 w 1092"/>
                  <a:gd name="T57" fmla="*/ 0 h 2006"/>
                  <a:gd name="T58" fmla="*/ 0 w 1092"/>
                  <a:gd name="T59" fmla="*/ 0 h 2006"/>
                  <a:gd name="T60" fmla="*/ 0 w 1092"/>
                  <a:gd name="T61" fmla="*/ 0 h 2006"/>
                  <a:gd name="T62" fmla="*/ 0 w 1092"/>
                  <a:gd name="T63" fmla="*/ 0 h 2006"/>
                  <a:gd name="T64" fmla="*/ 0 w 1092"/>
                  <a:gd name="T65" fmla="*/ 0 h 2006"/>
                  <a:gd name="T66" fmla="*/ 0 w 1092"/>
                  <a:gd name="T67" fmla="*/ 0 h 2006"/>
                  <a:gd name="T68" fmla="*/ 0 w 1092"/>
                  <a:gd name="T69" fmla="*/ 0 h 2006"/>
                  <a:gd name="T70" fmla="*/ 0 w 1092"/>
                  <a:gd name="T71" fmla="*/ 0 h 2006"/>
                  <a:gd name="T72" fmla="*/ 0 w 1092"/>
                  <a:gd name="T73" fmla="*/ 0 h 2006"/>
                  <a:gd name="T74" fmla="*/ 0 w 1092"/>
                  <a:gd name="T75" fmla="*/ 0 h 2006"/>
                  <a:gd name="T76" fmla="*/ 0 w 1092"/>
                  <a:gd name="T77" fmla="*/ 0 h 2006"/>
                  <a:gd name="T78" fmla="*/ 0 w 1092"/>
                  <a:gd name="T79" fmla="*/ 0 h 2006"/>
                  <a:gd name="T80" fmla="*/ 0 w 1092"/>
                  <a:gd name="T81" fmla="*/ 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280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0 w 69"/>
                  <a:gd name="T1" fmla="*/ 0 h 62"/>
                  <a:gd name="T2" fmla="*/ 0 w 69"/>
                  <a:gd name="T3" fmla="*/ 0 h 62"/>
                  <a:gd name="T4" fmla="*/ 0 w 69"/>
                  <a:gd name="T5" fmla="*/ 0 h 62"/>
                  <a:gd name="T6" fmla="*/ 0 w 69"/>
                  <a:gd name="T7" fmla="*/ 0 h 62"/>
                  <a:gd name="T8" fmla="*/ 0 w 69"/>
                  <a:gd name="T9" fmla="*/ 0 h 62"/>
                  <a:gd name="T10" fmla="*/ 0 w 69"/>
                  <a:gd name="T11" fmla="*/ 0 h 62"/>
                  <a:gd name="T12" fmla="*/ 0 w 69"/>
                  <a:gd name="T13" fmla="*/ 0 h 62"/>
                  <a:gd name="T14" fmla="*/ 0 w 6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Freeform 281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0 w 329"/>
                  <a:gd name="T1" fmla="*/ 0 h 306"/>
                  <a:gd name="T2" fmla="*/ 0 w 329"/>
                  <a:gd name="T3" fmla="*/ 0 h 306"/>
                  <a:gd name="T4" fmla="*/ 0 w 329"/>
                  <a:gd name="T5" fmla="*/ 0 h 306"/>
                  <a:gd name="T6" fmla="*/ 0 w 329"/>
                  <a:gd name="T7" fmla="*/ 0 h 306"/>
                  <a:gd name="T8" fmla="*/ 0 w 329"/>
                  <a:gd name="T9" fmla="*/ 0 h 306"/>
                  <a:gd name="T10" fmla="*/ 0 w 329"/>
                  <a:gd name="T11" fmla="*/ 0 h 306"/>
                  <a:gd name="T12" fmla="*/ 0 w 329"/>
                  <a:gd name="T13" fmla="*/ 0 h 306"/>
                  <a:gd name="T14" fmla="*/ 0 w 329"/>
                  <a:gd name="T15" fmla="*/ 0 h 306"/>
                  <a:gd name="T16" fmla="*/ 0 w 329"/>
                  <a:gd name="T17" fmla="*/ 0 h 306"/>
                  <a:gd name="T18" fmla="*/ 0 w 329"/>
                  <a:gd name="T19" fmla="*/ 0 h 306"/>
                  <a:gd name="T20" fmla="*/ 0 w 329"/>
                  <a:gd name="T21" fmla="*/ 0 h 306"/>
                  <a:gd name="T22" fmla="*/ 0 w 329"/>
                  <a:gd name="T23" fmla="*/ 0 h 306"/>
                  <a:gd name="T24" fmla="*/ 0 w 329"/>
                  <a:gd name="T25" fmla="*/ 0 h 306"/>
                  <a:gd name="T26" fmla="*/ 0 w 329"/>
                  <a:gd name="T27" fmla="*/ 0 h 306"/>
                  <a:gd name="T28" fmla="*/ 0 w 329"/>
                  <a:gd name="T29" fmla="*/ 0 h 306"/>
                  <a:gd name="T30" fmla="*/ 0 w 329"/>
                  <a:gd name="T31" fmla="*/ 0 h 306"/>
                  <a:gd name="T32" fmla="*/ 0 w 329"/>
                  <a:gd name="T33" fmla="*/ 0 h 306"/>
                  <a:gd name="T34" fmla="*/ 0 w 329"/>
                  <a:gd name="T35" fmla="*/ 0 h 306"/>
                  <a:gd name="T36" fmla="*/ 0 w 329"/>
                  <a:gd name="T37" fmla="*/ 0 h 306"/>
                  <a:gd name="T38" fmla="*/ 0 w 329"/>
                  <a:gd name="T39" fmla="*/ 0 h 306"/>
                  <a:gd name="T40" fmla="*/ 0 w 329"/>
                  <a:gd name="T41" fmla="*/ 0 h 306"/>
                  <a:gd name="T42" fmla="*/ 0 w 329"/>
                  <a:gd name="T43" fmla="*/ 0 h 306"/>
                  <a:gd name="T44" fmla="*/ 0 w 329"/>
                  <a:gd name="T45" fmla="*/ 0 h 306"/>
                  <a:gd name="T46" fmla="*/ 0 w 329"/>
                  <a:gd name="T47" fmla="*/ 0 h 306"/>
                  <a:gd name="T48" fmla="*/ 0 w 329"/>
                  <a:gd name="T49" fmla="*/ 0 h 306"/>
                  <a:gd name="T50" fmla="*/ 0 w 329"/>
                  <a:gd name="T51" fmla="*/ 0 h 306"/>
                  <a:gd name="T52" fmla="*/ 0 w 329"/>
                  <a:gd name="T53" fmla="*/ 0 h 306"/>
                  <a:gd name="T54" fmla="*/ 0 w 329"/>
                  <a:gd name="T55" fmla="*/ 0 h 306"/>
                  <a:gd name="T56" fmla="*/ 0 w 329"/>
                  <a:gd name="T57" fmla="*/ 0 h 306"/>
                  <a:gd name="T58" fmla="*/ 0 w 329"/>
                  <a:gd name="T59" fmla="*/ 0 h 306"/>
                  <a:gd name="T60" fmla="*/ 0 w 329"/>
                  <a:gd name="T61" fmla="*/ 0 h 306"/>
                  <a:gd name="T62" fmla="*/ 0 w 329"/>
                  <a:gd name="T63" fmla="*/ 0 h 306"/>
                  <a:gd name="T64" fmla="*/ 0 w 329"/>
                  <a:gd name="T65" fmla="*/ 0 h 306"/>
                  <a:gd name="T66" fmla="*/ 0 w 329"/>
                  <a:gd name="T67" fmla="*/ 0 h 306"/>
                  <a:gd name="T68" fmla="*/ 0 w 329"/>
                  <a:gd name="T69" fmla="*/ 0 h 306"/>
                  <a:gd name="T70" fmla="*/ 0 w 329"/>
                  <a:gd name="T71" fmla="*/ 0 h 306"/>
                  <a:gd name="T72" fmla="*/ 0 w 329"/>
                  <a:gd name="T73" fmla="*/ 0 h 306"/>
                  <a:gd name="T74" fmla="*/ 0 w 329"/>
                  <a:gd name="T75" fmla="*/ 0 h 306"/>
                  <a:gd name="T76" fmla="*/ 0 w 329"/>
                  <a:gd name="T77" fmla="*/ 0 h 306"/>
                  <a:gd name="T78" fmla="*/ 0 w 329"/>
                  <a:gd name="T79" fmla="*/ 0 h 306"/>
                  <a:gd name="T80" fmla="*/ 0 w 329"/>
                  <a:gd name="T81" fmla="*/ 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Freeform 282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0 w 154"/>
                  <a:gd name="T1" fmla="*/ 0 h 122"/>
                  <a:gd name="T2" fmla="*/ 0 w 154"/>
                  <a:gd name="T3" fmla="*/ 0 h 122"/>
                  <a:gd name="T4" fmla="*/ 0 w 154"/>
                  <a:gd name="T5" fmla="*/ 0 h 122"/>
                  <a:gd name="T6" fmla="*/ 0 w 154"/>
                  <a:gd name="T7" fmla="*/ 0 h 122"/>
                  <a:gd name="T8" fmla="*/ 0 w 154"/>
                  <a:gd name="T9" fmla="*/ 0 h 122"/>
                  <a:gd name="T10" fmla="*/ 0 w 154"/>
                  <a:gd name="T11" fmla="*/ 0 h 122"/>
                  <a:gd name="T12" fmla="*/ 0 w 154"/>
                  <a:gd name="T13" fmla="*/ 0 h 122"/>
                  <a:gd name="T14" fmla="*/ 0 w 154"/>
                  <a:gd name="T15" fmla="*/ 0 h 122"/>
                  <a:gd name="T16" fmla="*/ 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283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0 w 87"/>
                  <a:gd name="T1" fmla="*/ 0 h 52"/>
                  <a:gd name="T2" fmla="*/ 0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0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Freeform 284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0 h 54"/>
                  <a:gd name="T4" fmla="*/ 0 w 48"/>
                  <a:gd name="T5" fmla="*/ 0 h 54"/>
                  <a:gd name="T6" fmla="*/ 0 w 48"/>
                  <a:gd name="T7" fmla="*/ 0 h 54"/>
                  <a:gd name="T8" fmla="*/ 0 w 48"/>
                  <a:gd name="T9" fmla="*/ 0 h 54"/>
                  <a:gd name="T10" fmla="*/ 0 w 48"/>
                  <a:gd name="T11" fmla="*/ 0 h 54"/>
                  <a:gd name="T12" fmla="*/ 0 w 48"/>
                  <a:gd name="T13" fmla="*/ 0 h 54"/>
                  <a:gd name="T14" fmla="*/ 0 w 48"/>
                  <a:gd name="T15" fmla="*/ 0 h 54"/>
                  <a:gd name="T16" fmla="*/ 0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Freeform 285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0 w 203"/>
                  <a:gd name="T1" fmla="*/ 0 h 103"/>
                  <a:gd name="T2" fmla="*/ 0 w 203"/>
                  <a:gd name="T3" fmla="*/ 0 h 103"/>
                  <a:gd name="T4" fmla="*/ 0 w 203"/>
                  <a:gd name="T5" fmla="*/ 0 h 103"/>
                  <a:gd name="T6" fmla="*/ 0 w 203"/>
                  <a:gd name="T7" fmla="*/ 0 h 103"/>
                  <a:gd name="T8" fmla="*/ 0 w 203"/>
                  <a:gd name="T9" fmla="*/ 0 h 103"/>
                  <a:gd name="T10" fmla="*/ 0 w 203"/>
                  <a:gd name="T11" fmla="*/ 0 h 103"/>
                  <a:gd name="T12" fmla="*/ 0 w 203"/>
                  <a:gd name="T13" fmla="*/ 0 h 103"/>
                  <a:gd name="T14" fmla="*/ 0 w 203"/>
                  <a:gd name="T15" fmla="*/ 0 h 103"/>
                  <a:gd name="T16" fmla="*/ 0 w 203"/>
                  <a:gd name="T17" fmla="*/ 0 h 103"/>
                  <a:gd name="T18" fmla="*/ 0 w 203"/>
                  <a:gd name="T19" fmla="*/ 0 h 103"/>
                  <a:gd name="T20" fmla="*/ 0 w 203"/>
                  <a:gd name="T21" fmla="*/ 0 h 103"/>
                  <a:gd name="T22" fmla="*/ 0 w 203"/>
                  <a:gd name="T23" fmla="*/ 0 h 103"/>
                  <a:gd name="T24" fmla="*/ 0 w 203"/>
                  <a:gd name="T25" fmla="*/ 0 h 103"/>
                  <a:gd name="T26" fmla="*/ 0 w 203"/>
                  <a:gd name="T27" fmla="*/ 0 h 103"/>
                  <a:gd name="T28" fmla="*/ 0 w 203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Freeform 286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0 w 57"/>
                  <a:gd name="T1" fmla="*/ 0 h 70"/>
                  <a:gd name="T2" fmla="*/ 0 w 57"/>
                  <a:gd name="T3" fmla="*/ 0 h 70"/>
                  <a:gd name="T4" fmla="*/ 0 w 57"/>
                  <a:gd name="T5" fmla="*/ 0 h 70"/>
                  <a:gd name="T6" fmla="*/ 0 w 57"/>
                  <a:gd name="T7" fmla="*/ 0 h 70"/>
                  <a:gd name="T8" fmla="*/ 0 w 57"/>
                  <a:gd name="T9" fmla="*/ 0 h 70"/>
                  <a:gd name="T10" fmla="*/ 0 w 57"/>
                  <a:gd name="T11" fmla="*/ 0 h 70"/>
                  <a:gd name="T12" fmla="*/ 0 w 57"/>
                  <a:gd name="T13" fmla="*/ 0 h 70"/>
                  <a:gd name="T14" fmla="*/ 0 w 57"/>
                  <a:gd name="T15" fmla="*/ 0 h 70"/>
                  <a:gd name="T16" fmla="*/ 0 w 57"/>
                  <a:gd name="T17" fmla="*/ 0 h 70"/>
                  <a:gd name="T18" fmla="*/ 0 w 57"/>
                  <a:gd name="T19" fmla="*/ 0 h 70"/>
                  <a:gd name="T20" fmla="*/ 0 w 57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Freeform 287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0 w 39"/>
                  <a:gd name="T1" fmla="*/ 0 h 53"/>
                  <a:gd name="T2" fmla="*/ 0 w 39"/>
                  <a:gd name="T3" fmla="*/ 0 h 53"/>
                  <a:gd name="T4" fmla="*/ 0 w 39"/>
                  <a:gd name="T5" fmla="*/ 0 h 53"/>
                  <a:gd name="T6" fmla="*/ 0 w 39"/>
                  <a:gd name="T7" fmla="*/ 0 h 53"/>
                  <a:gd name="T8" fmla="*/ 0 w 39"/>
                  <a:gd name="T9" fmla="*/ 0 h 53"/>
                  <a:gd name="T10" fmla="*/ 0 w 39"/>
                  <a:gd name="T11" fmla="*/ 0 h 53"/>
                  <a:gd name="T12" fmla="*/ 0 w 39"/>
                  <a:gd name="T13" fmla="*/ 0 h 53"/>
                  <a:gd name="T14" fmla="*/ 0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Freeform 288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0 w 48"/>
                  <a:gd name="T1" fmla="*/ 0 h 51"/>
                  <a:gd name="T2" fmla="*/ 0 w 48"/>
                  <a:gd name="T3" fmla="*/ 0 h 51"/>
                  <a:gd name="T4" fmla="*/ 0 w 48"/>
                  <a:gd name="T5" fmla="*/ 0 h 51"/>
                  <a:gd name="T6" fmla="*/ 0 w 48"/>
                  <a:gd name="T7" fmla="*/ 0 h 51"/>
                  <a:gd name="T8" fmla="*/ 0 w 48"/>
                  <a:gd name="T9" fmla="*/ 0 h 51"/>
                  <a:gd name="T10" fmla="*/ 0 w 48"/>
                  <a:gd name="T11" fmla="*/ 0 h 51"/>
                  <a:gd name="T12" fmla="*/ 0 w 48"/>
                  <a:gd name="T13" fmla="*/ 0 h 51"/>
                  <a:gd name="T14" fmla="*/ 0 w 48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Freeform 289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0 h 45"/>
                  <a:gd name="T6" fmla="*/ 0 w 39"/>
                  <a:gd name="T7" fmla="*/ 0 h 45"/>
                  <a:gd name="T8" fmla="*/ 0 w 39"/>
                  <a:gd name="T9" fmla="*/ 0 h 45"/>
                  <a:gd name="T10" fmla="*/ 0 w 39"/>
                  <a:gd name="T11" fmla="*/ 0 h 45"/>
                  <a:gd name="T12" fmla="*/ 0 w 39"/>
                  <a:gd name="T13" fmla="*/ 0 h 45"/>
                  <a:gd name="T14" fmla="*/ 0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Freeform 290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291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0 w 224"/>
                  <a:gd name="T1" fmla="*/ 0 h 192"/>
                  <a:gd name="T2" fmla="*/ 0 w 224"/>
                  <a:gd name="T3" fmla="*/ 0 h 192"/>
                  <a:gd name="T4" fmla="*/ 0 w 224"/>
                  <a:gd name="T5" fmla="*/ 0 h 192"/>
                  <a:gd name="T6" fmla="*/ 0 w 224"/>
                  <a:gd name="T7" fmla="*/ 0 h 192"/>
                  <a:gd name="T8" fmla="*/ 0 w 224"/>
                  <a:gd name="T9" fmla="*/ 0 h 192"/>
                  <a:gd name="T10" fmla="*/ 0 w 224"/>
                  <a:gd name="T11" fmla="*/ 0 h 192"/>
                  <a:gd name="T12" fmla="*/ 0 w 224"/>
                  <a:gd name="T13" fmla="*/ 0 h 192"/>
                  <a:gd name="T14" fmla="*/ 0 w 224"/>
                  <a:gd name="T15" fmla="*/ 0 h 192"/>
                  <a:gd name="T16" fmla="*/ 0 w 224"/>
                  <a:gd name="T17" fmla="*/ 0 h 192"/>
                  <a:gd name="T18" fmla="*/ 0 w 224"/>
                  <a:gd name="T19" fmla="*/ 0 h 192"/>
                  <a:gd name="T20" fmla="*/ 0 w 224"/>
                  <a:gd name="T21" fmla="*/ 0 h 192"/>
                  <a:gd name="T22" fmla="*/ 0 w 224"/>
                  <a:gd name="T23" fmla="*/ 0 h 192"/>
                  <a:gd name="T24" fmla="*/ 0 w 224"/>
                  <a:gd name="T25" fmla="*/ 0 h 192"/>
                  <a:gd name="T26" fmla="*/ 0 w 224"/>
                  <a:gd name="T27" fmla="*/ 0 h 192"/>
                  <a:gd name="T28" fmla="*/ 0 w 224"/>
                  <a:gd name="T29" fmla="*/ 0 h 192"/>
                  <a:gd name="T30" fmla="*/ 0 w 224"/>
                  <a:gd name="T31" fmla="*/ 0 h 192"/>
                  <a:gd name="T32" fmla="*/ 0 w 224"/>
                  <a:gd name="T33" fmla="*/ 0 h 192"/>
                  <a:gd name="T34" fmla="*/ 0 w 224"/>
                  <a:gd name="T35" fmla="*/ 0 h 192"/>
                  <a:gd name="T36" fmla="*/ 0 w 224"/>
                  <a:gd name="T37" fmla="*/ 0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Freeform 292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0 w 126"/>
                  <a:gd name="T1" fmla="*/ 0 h 200"/>
                  <a:gd name="T2" fmla="*/ 0 w 126"/>
                  <a:gd name="T3" fmla="*/ 0 h 200"/>
                  <a:gd name="T4" fmla="*/ 0 w 126"/>
                  <a:gd name="T5" fmla="*/ 0 h 200"/>
                  <a:gd name="T6" fmla="*/ 0 w 126"/>
                  <a:gd name="T7" fmla="*/ 0 h 200"/>
                  <a:gd name="T8" fmla="*/ 0 w 126"/>
                  <a:gd name="T9" fmla="*/ 0 h 200"/>
                  <a:gd name="T10" fmla="*/ 0 w 126"/>
                  <a:gd name="T11" fmla="*/ 0 h 200"/>
                  <a:gd name="T12" fmla="*/ 0 w 126"/>
                  <a:gd name="T13" fmla="*/ 0 h 200"/>
                  <a:gd name="T14" fmla="*/ 0 w 126"/>
                  <a:gd name="T15" fmla="*/ 0 h 200"/>
                  <a:gd name="T16" fmla="*/ 0 w 126"/>
                  <a:gd name="T17" fmla="*/ 0 h 200"/>
                  <a:gd name="T18" fmla="*/ 0 w 126"/>
                  <a:gd name="T19" fmla="*/ 0 h 200"/>
                  <a:gd name="T20" fmla="*/ 0 w 126"/>
                  <a:gd name="T21" fmla="*/ 0 h 200"/>
                  <a:gd name="T22" fmla="*/ 0 w 126"/>
                  <a:gd name="T23" fmla="*/ 0 h 200"/>
                  <a:gd name="T24" fmla="*/ 0 w 126"/>
                  <a:gd name="T25" fmla="*/ 0 h 200"/>
                  <a:gd name="T26" fmla="*/ 0 w 126"/>
                  <a:gd name="T27" fmla="*/ 0 h 200"/>
                  <a:gd name="T28" fmla="*/ 0 w 126"/>
                  <a:gd name="T29" fmla="*/ 0 h 200"/>
                  <a:gd name="T30" fmla="*/ 0 w 126"/>
                  <a:gd name="T31" fmla="*/ 0 h 200"/>
                  <a:gd name="T32" fmla="*/ 0 w 126"/>
                  <a:gd name="T33" fmla="*/ 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Freeform 293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0 w 68"/>
                  <a:gd name="T1" fmla="*/ 0 h 70"/>
                  <a:gd name="T2" fmla="*/ 0 w 68"/>
                  <a:gd name="T3" fmla="*/ 0 h 70"/>
                  <a:gd name="T4" fmla="*/ 0 w 68"/>
                  <a:gd name="T5" fmla="*/ 0 h 70"/>
                  <a:gd name="T6" fmla="*/ 0 w 68"/>
                  <a:gd name="T7" fmla="*/ 0 h 70"/>
                  <a:gd name="T8" fmla="*/ 0 w 68"/>
                  <a:gd name="T9" fmla="*/ 0 h 70"/>
                  <a:gd name="T10" fmla="*/ 0 w 68"/>
                  <a:gd name="T11" fmla="*/ 0 h 70"/>
                  <a:gd name="T12" fmla="*/ 0 w 68"/>
                  <a:gd name="T13" fmla="*/ 0 h 70"/>
                  <a:gd name="T14" fmla="*/ 0 w 68"/>
                  <a:gd name="T15" fmla="*/ 0 h 70"/>
                  <a:gd name="T16" fmla="*/ 0 w 68"/>
                  <a:gd name="T17" fmla="*/ 0 h 70"/>
                  <a:gd name="T18" fmla="*/ 0 w 6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Freeform 294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0 h 46"/>
                  <a:gd name="T4" fmla="*/ 0 w 49"/>
                  <a:gd name="T5" fmla="*/ 0 h 46"/>
                  <a:gd name="T6" fmla="*/ 0 w 49"/>
                  <a:gd name="T7" fmla="*/ 0 h 46"/>
                  <a:gd name="T8" fmla="*/ 0 w 49"/>
                  <a:gd name="T9" fmla="*/ 0 h 46"/>
                  <a:gd name="T10" fmla="*/ 0 w 49"/>
                  <a:gd name="T11" fmla="*/ 0 h 46"/>
                  <a:gd name="T12" fmla="*/ 0 w 49"/>
                  <a:gd name="T13" fmla="*/ 0 h 46"/>
                  <a:gd name="T14" fmla="*/ 0 w 49"/>
                  <a:gd name="T15" fmla="*/ 0 h 46"/>
                  <a:gd name="T16" fmla="*/ 0 w 49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" name="Freeform 295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0 w 213"/>
                  <a:gd name="T1" fmla="*/ 0 h 470"/>
                  <a:gd name="T2" fmla="*/ 0 w 213"/>
                  <a:gd name="T3" fmla="*/ 0 h 470"/>
                  <a:gd name="T4" fmla="*/ 0 w 213"/>
                  <a:gd name="T5" fmla="*/ 0 h 470"/>
                  <a:gd name="T6" fmla="*/ 0 w 213"/>
                  <a:gd name="T7" fmla="*/ 0 h 470"/>
                  <a:gd name="T8" fmla="*/ 0 w 213"/>
                  <a:gd name="T9" fmla="*/ 0 h 470"/>
                  <a:gd name="T10" fmla="*/ 0 w 213"/>
                  <a:gd name="T11" fmla="*/ 0 h 470"/>
                  <a:gd name="T12" fmla="*/ 0 w 213"/>
                  <a:gd name="T13" fmla="*/ 0 h 470"/>
                  <a:gd name="T14" fmla="*/ 0 w 213"/>
                  <a:gd name="T15" fmla="*/ 0 h 470"/>
                  <a:gd name="T16" fmla="*/ 0 w 213"/>
                  <a:gd name="T17" fmla="*/ 0 h 470"/>
                  <a:gd name="T18" fmla="*/ 0 w 213"/>
                  <a:gd name="T19" fmla="*/ 0 h 470"/>
                  <a:gd name="T20" fmla="*/ 0 w 213"/>
                  <a:gd name="T21" fmla="*/ 0 h 470"/>
                  <a:gd name="T22" fmla="*/ 0 w 213"/>
                  <a:gd name="T23" fmla="*/ 0 h 470"/>
                  <a:gd name="T24" fmla="*/ 0 w 213"/>
                  <a:gd name="T25" fmla="*/ 0 h 470"/>
                  <a:gd name="T26" fmla="*/ 0 w 213"/>
                  <a:gd name="T27" fmla="*/ 0 h 470"/>
                  <a:gd name="T28" fmla="*/ 0 w 213"/>
                  <a:gd name="T29" fmla="*/ 0 h 470"/>
                  <a:gd name="T30" fmla="*/ 0 w 213"/>
                  <a:gd name="T31" fmla="*/ 0 h 470"/>
                  <a:gd name="T32" fmla="*/ 0 w 213"/>
                  <a:gd name="T33" fmla="*/ 0 h 470"/>
                  <a:gd name="T34" fmla="*/ 0 w 213"/>
                  <a:gd name="T35" fmla="*/ 0 h 470"/>
                  <a:gd name="T36" fmla="*/ 0 w 213"/>
                  <a:gd name="T37" fmla="*/ 0 h 470"/>
                  <a:gd name="T38" fmla="*/ 0 w 213"/>
                  <a:gd name="T39" fmla="*/ 0 h 470"/>
                  <a:gd name="T40" fmla="*/ 0 w 213"/>
                  <a:gd name="T41" fmla="*/ 0 h 470"/>
                  <a:gd name="T42" fmla="*/ 0 w 213"/>
                  <a:gd name="T43" fmla="*/ 0 h 470"/>
                  <a:gd name="T44" fmla="*/ 0 w 213"/>
                  <a:gd name="T45" fmla="*/ 0 h 470"/>
                  <a:gd name="T46" fmla="*/ 0 w 213"/>
                  <a:gd name="T47" fmla="*/ 0 h 470"/>
                  <a:gd name="T48" fmla="*/ 0 w 213"/>
                  <a:gd name="T49" fmla="*/ 0 h 470"/>
                  <a:gd name="T50" fmla="*/ 0 w 213"/>
                  <a:gd name="T51" fmla="*/ 0 h 470"/>
                  <a:gd name="T52" fmla="*/ 0 w 213"/>
                  <a:gd name="T53" fmla="*/ 0 h 470"/>
                  <a:gd name="T54" fmla="*/ 0 w 213"/>
                  <a:gd name="T55" fmla="*/ 0 h 470"/>
                  <a:gd name="T56" fmla="*/ 0 w 213"/>
                  <a:gd name="T57" fmla="*/ 0 h 470"/>
                  <a:gd name="T58" fmla="*/ 0 w 213"/>
                  <a:gd name="T59" fmla="*/ 0 h 470"/>
                  <a:gd name="T60" fmla="*/ 0 w 213"/>
                  <a:gd name="T61" fmla="*/ 0 h 470"/>
                  <a:gd name="T62" fmla="*/ 0 w 213"/>
                  <a:gd name="T63" fmla="*/ 0 h 470"/>
                  <a:gd name="T64" fmla="*/ 0 w 213"/>
                  <a:gd name="T65" fmla="*/ 0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" name="Freeform 296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0 w 203"/>
                  <a:gd name="T1" fmla="*/ 0 h 462"/>
                  <a:gd name="T2" fmla="*/ 0 w 203"/>
                  <a:gd name="T3" fmla="*/ 0 h 462"/>
                  <a:gd name="T4" fmla="*/ 0 w 203"/>
                  <a:gd name="T5" fmla="*/ 0 h 462"/>
                  <a:gd name="T6" fmla="*/ 0 w 203"/>
                  <a:gd name="T7" fmla="*/ 0 h 462"/>
                  <a:gd name="T8" fmla="*/ 0 w 203"/>
                  <a:gd name="T9" fmla="*/ 0 h 462"/>
                  <a:gd name="T10" fmla="*/ 0 w 203"/>
                  <a:gd name="T11" fmla="*/ 0 h 462"/>
                  <a:gd name="T12" fmla="*/ 0 w 203"/>
                  <a:gd name="T13" fmla="*/ 0 h 462"/>
                  <a:gd name="T14" fmla="*/ 0 w 203"/>
                  <a:gd name="T15" fmla="*/ 0 h 462"/>
                  <a:gd name="T16" fmla="*/ 0 w 203"/>
                  <a:gd name="T17" fmla="*/ 0 h 462"/>
                  <a:gd name="T18" fmla="*/ 0 w 203"/>
                  <a:gd name="T19" fmla="*/ 0 h 462"/>
                  <a:gd name="T20" fmla="*/ 0 w 203"/>
                  <a:gd name="T21" fmla="*/ 0 h 462"/>
                  <a:gd name="T22" fmla="*/ 0 w 203"/>
                  <a:gd name="T23" fmla="*/ 0 h 462"/>
                  <a:gd name="T24" fmla="*/ 0 w 203"/>
                  <a:gd name="T25" fmla="*/ 0 h 462"/>
                  <a:gd name="T26" fmla="*/ 0 w 203"/>
                  <a:gd name="T27" fmla="*/ 0 h 462"/>
                  <a:gd name="T28" fmla="*/ 0 w 203"/>
                  <a:gd name="T29" fmla="*/ 0 h 462"/>
                  <a:gd name="T30" fmla="*/ 0 w 203"/>
                  <a:gd name="T31" fmla="*/ 0 h 462"/>
                  <a:gd name="T32" fmla="*/ 0 w 203"/>
                  <a:gd name="T33" fmla="*/ 0 h 462"/>
                  <a:gd name="T34" fmla="*/ 0 w 203"/>
                  <a:gd name="T35" fmla="*/ 0 h 462"/>
                  <a:gd name="T36" fmla="*/ 0 w 203"/>
                  <a:gd name="T37" fmla="*/ 0 h 462"/>
                  <a:gd name="T38" fmla="*/ 0 w 203"/>
                  <a:gd name="T39" fmla="*/ 0 h 462"/>
                  <a:gd name="T40" fmla="*/ 0 w 203"/>
                  <a:gd name="T41" fmla="*/ 0 h 462"/>
                  <a:gd name="T42" fmla="*/ 0 w 203"/>
                  <a:gd name="T43" fmla="*/ 0 h 462"/>
                  <a:gd name="T44" fmla="*/ 0 w 203"/>
                  <a:gd name="T45" fmla="*/ 0 h 462"/>
                  <a:gd name="T46" fmla="*/ 0 w 203"/>
                  <a:gd name="T47" fmla="*/ 0 h 462"/>
                  <a:gd name="T48" fmla="*/ 0 w 203"/>
                  <a:gd name="T49" fmla="*/ 0 h 462"/>
                  <a:gd name="T50" fmla="*/ 0 w 203"/>
                  <a:gd name="T51" fmla="*/ 0 h 462"/>
                  <a:gd name="T52" fmla="*/ 0 w 203"/>
                  <a:gd name="T53" fmla="*/ 0 h 462"/>
                  <a:gd name="T54" fmla="*/ 0 w 203"/>
                  <a:gd name="T55" fmla="*/ 0 h 462"/>
                  <a:gd name="T56" fmla="*/ 0 w 203"/>
                  <a:gd name="T57" fmla="*/ 0 h 462"/>
                  <a:gd name="T58" fmla="*/ 0 w 203"/>
                  <a:gd name="T59" fmla="*/ 0 h 462"/>
                  <a:gd name="T60" fmla="*/ 0 w 203"/>
                  <a:gd name="T61" fmla="*/ 0 h 462"/>
                  <a:gd name="T62" fmla="*/ 0 w 203"/>
                  <a:gd name="T63" fmla="*/ 0 h 462"/>
                  <a:gd name="T64" fmla="*/ 0 w 203"/>
                  <a:gd name="T65" fmla="*/ 0 h 462"/>
                  <a:gd name="T66" fmla="*/ 0 w 203"/>
                  <a:gd name="T67" fmla="*/ 0 h 462"/>
                  <a:gd name="T68" fmla="*/ 0 w 203"/>
                  <a:gd name="T69" fmla="*/ 0 h 462"/>
                  <a:gd name="T70" fmla="*/ 0 w 203"/>
                  <a:gd name="T71" fmla="*/ 0 h 462"/>
                  <a:gd name="T72" fmla="*/ 0 w 203"/>
                  <a:gd name="T73" fmla="*/ 0 h 462"/>
                  <a:gd name="T74" fmla="*/ 0 w 203"/>
                  <a:gd name="T75" fmla="*/ 0 h 462"/>
                  <a:gd name="T76" fmla="*/ 0 w 203"/>
                  <a:gd name="T77" fmla="*/ 0 h 462"/>
                  <a:gd name="T78" fmla="*/ 0 w 203"/>
                  <a:gd name="T79" fmla="*/ 0 h 462"/>
                  <a:gd name="T80" fmla="*/ 0 w 203"/>
                  <a:gd name="T81" fmla="*/ 0 h 462"/>
                  <a:gd name="T82" fmla="*/ 0 w 203"/>
                  <a:gd name="T83" fmla="*/ 0 h 462"/>
                  <a:gd name="T84" fmla="*/ 0 w 203"/>
                  <a:gd name="T85" fmla="*/ 0 h 462"/>
                  <a:gd name="T86" fmla="*/ 0 w 203"/>
                  <a:gd name="T87" fmla="*/ 0 h 462"/>
                  <a:gd name="T88" fmla="*/ 0 w 203"/>
                  <a:gd name="T89" fmla="*/ 0 h 462"/>
                  <a:gd name="T90" fmla="*/ 0 w 203"/>
                  <a:gd name="T91" fmla="*/ 0 h 462"/>
                  <a:gd name="T92" fmla="*/ 0 w 203"/>
                  <a:gd name="T93" fmla="*/ 0 h 462"/>
                  <a:gd name="T94" fmla="*/ 0 w 203"/>
                  <a:gd name="T95" fmla="*/ 0 h 462"/>
                  <a:gd name="T96" fmla="*/ 0 w 203"/>
                  <a:gd name="T97" fmla="*/ 0 h 462"/>
                  <a:gd name="T98" fmla="*/ 0 w 203"/>
                  <a:gd name="T99" fmla="*/ 0 h 462"/>
                  <a:gd name="T100" fmla="*/ 0 w 203"/>
                  <a:gd name="T101" fmla="*/ 0 h 462"/>
                  <a:gd name="T102" fmla="*/ 0 w 203"/>
                  <a:gd name="T103" fmla="*/ 0 h 462"/>
                  <a:gd name="T104" fmla="*/ 0 w 203"/>
                  <a:gd name="T105" fmla="*/ 0 h 462"/>
                  <a:gd name="T106" fmla="*/ 0 w 203"/>
                  <a:gd name="T107" fmla="*/ 0 h 462"/>
                  <a:gd name="T108" fmla="*/ 0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" name="Freeform 297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0 w 107"/>
                  <a:gd name="T1" fmla="*/ 0 h 87"/>
                  <a:gd name="T2" fmla="*/ 0 w 107"/>
                  <a:gd name="T3" fmla="*/ 0 h 87"/>
                  <a:gd name="T4" fmla="*/ 0 w 107"/>
                  <a:gd name="T5" fmla="*/ 0 h 87"/>
                  <a:gd name="T6" fmla="*/ 0 w 107"/>
                  <a:gd name="T7" fmla="*/ 0 h 87"/>
                  <a:gd name="T8" fmla="*/ 0 w 107"/>
                  <a:gd name="T9" fmla="*/ 0 h 87"/>
                  <a:gd name="T10" fmla="*/ 0 w 107"/>
                  <a:gd name="T11" fmla="*/ 0 h 87"/>
                  <a:gd name="T12" fmla="*/ 0 w 107"/>
                  <a:gd name="T13" fmla="*/ 0 h 87"/>
                  <a:gd name="T14" fmla="*/ 0 w 107"/>
                  <a:gd name="T15" fmla="*/ 0 h 87"/>
                  <a:gd name="T16" fmla="*/ 0 w 107"/>
                  <a:gd name="T17" fmla="*/ 0 h 87"/>
                  <a:gd name="T18" fmla="*/ 0 w 10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" name="Freeform 298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0 w 185"/>
                  <a:gd name="T1" fmla="*/ 0 h 18"/>
                  <a:gd name="T2" fmla="*/ 0 w 185"/>
                  <a:gd name="T3" fmla="*/ 0 h 18"/>
                  <a:gd name="T4" fmla="*/ 0 w 185"/>
                  <a:gd name="T5" fmla="*/ 0 h 18"/>
                  <a:gd name="T6" fmla="*/ 0 w 185"/>
                  <a:gd name="T7" fmla="*/ 0 h 18"/>
                  <a:gd name="T8" fmla="*/ 0 w 185"/>
                  <a:gd name="T9" fmla="*/ 0 h 18"/>
                  <a:gd name="T10" fmla="*/ 0 w 185"/>
                  <a:gd name="T11" fmla="*/ 0 h 18"/>
                  <a:gd name="T12" fmla="*/ 0 w 185"/>
                  <a:gd name="T13" fmla="*/ 0 h 18"/>
                  <a:gd name="T14" fmla="*/ 0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299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0 w 299"/>
                  <a:gd name="T1" fmla="*/ 0 h 60"/>
                  <a:gd name="T2" fmla="*/ 0 w 299"/>
                  <a:gd name="T3" fmla="*/ 0 h 60"/>
                  <a:gd name="T4" fmla="*/ 0 w 299"/>
                  <a:gd name="T5" fmla="*/ 0 h 60"/>
                  <a:gd name="T6" fmla="*/ 0 w 299"/>
                  <a:gd name="T7" fmla="*/ 0 h 60"/>
                  <a:gd name="T8" fmla="*/ 0 w 299"/>
                  <a:gd name="T9" fmla="*/ 0 h 60"/>
                  <a:gd name="T10" fmla="*/ 0 w 299"/>
                  <a:gd name="T11" fmla="*/ 0 h 60"/>
                  <a:gd name="T12" fmla="*/ 0 w 299"/>
                  <a:gd name="T13" fmla="*/ 0 h 60"/>
                  <a:gd name="T14" fmla="*/ 0 w 299"/>
                  <a:gd name="T15" fmla="*/ 0 h 60"/>
                  <a:gd name="T16" fmla="*/ 0 w 299"/>
                  <a:gd name="T17" fmla="*/ 0 h 60"/>
                  <a:gd name="T18" fmla="*/ 0 w 29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Freeform 300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0 w 183"/>
                  <a:gd name="T1" fmla="*/ 0 h 16"/>
                  <a:gd name="T2" fmla="*/ 0 w 183"/>
                  <a:gd name="T3" fmla="*/ 0 h 16"/>
                  <a:gd name="T4" fmla="*/ 0 w 183"/>
                  <a:gd name="T5" fmla="*/ 0 h 16"/>
                  <a:gd name="T6" fmla="*/ 0 w 183"/>
                  <a:gd name="T7" fmla="*/ 0 h 16"/>
                  <a:gd name="T8" fmla="*/ 0 w 183"/>
                  <a:gd name="T9" fmla="*/ 0 h 16"/>
                  <a:gd name="T10" fmla="*/ 0 w 183"/>
                  <a:gd name="T11" fmla="*/ 0 h 16"/>
                  <a:gd name="T12" fmla="*/ 0 w 18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Freeform 301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Freeform 302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Freeform 303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Freeform 304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Freeform 305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Freeform 306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307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Freeform 308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Freeform 309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Freeform 310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Freeform 311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Freeform 312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Freeform 313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Freeform 314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315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Freeform 316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Freeform 317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Freeform 318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Freeform 319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Freeform 320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Freeform 321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" name="Freeform 322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323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" name="Freeform 324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" name="Freeform 325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Freeform 326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" name="Freeform 327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" name="Freeform 328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329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330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331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332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333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334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335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336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Freeform 337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" name="Freeform 338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" name="Freeform 339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340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341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Freeform 342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" name="Freeform 343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" name="Freeform 344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" name="Freeform 345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Freeform 346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Freeform 347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Freeform 348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Freeform 349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Freeform 350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Freeform 351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" name="Freeform 352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" name="Freeform 353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" name="Freeform 354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" name="Freeform 355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Freeform 356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" name="Freeform 357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Freeform 358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Freeform 359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Freeform 360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Freeform 361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Freeform 362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Freeform 363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Freeform 364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Freeform 365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270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Freeform 366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Freeform 367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Freeform 368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2413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Freeform 369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Freeform 370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Freeform 371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Freeform 372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Freeform 373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Freeform 374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Freeform 375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Freeform 376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Freeform 377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" name="Freeform 378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" name="Freeform 379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" name="Freeform 380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" name="Freeform 381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" name="Freeform 382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Freeform 383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Freeform 384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Freeform 385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" name="Freeform 386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" name="Freeform 387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Freeform 388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" name="Freeform 389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" name="Freeform 390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Freeform 391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" name="Freeform 392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" name="Freeform 393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" name="Freeform 394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" name="Freeform 395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Line 396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Line 397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Line 398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Line 399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Line 400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" name="Line 401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634" name="Text Box 402"/>
          <p:cNvSpPr txBox="1">
            <a:spLocks noChangeArrowheads="1"/>
          </p:cNvSpPr>
          <p:nvPr/>
        </p:nvSpPr>
        <p:spPr bwMode="auto">
          <a:xfrm>
            <a:off x="1528976" y="4861341"/>
            <a:ext cx="94627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vi-VN" sz="4000" kern="10" dirty="0">
                <a:ln w="1270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-211"/>
              </a:rPr>
              <a:t>Người thực hiện: Phạm Thị Đông</a:t>
            </a:r>
            <a:endParaRPr lang="en-US" sz="4000" kern="10" dirty="0">
              <a:ln w="12700">
                <a:pattFill prst="solidDmnd">
                  <a:fgClr>
                    <a:srgbClr val="0000FF"/>
                  </a:fgClr>
                  <a:bgClr>
                    <a:srgbClr val="FF00FF"/>
                  </a:bgClr>
                </a:patt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-211"/>
            </a:endParaRPr>
          </a:p>
        </p:txBody>
      </p:sp>
      <p:sp>
        <p:nvSpPr>
          <p:cNvPr id="2059" name="Text Box 403"/>
          <p:cNvSpPr txBox="1">
            <a:spLocks noChangeArrowheads="1"/>
          </p:cNvSpPr>
          <p:nvPr/>
        </p:nvSpPr>
        <p:spPr bwMode="auto">
          <a:xfrm>
            <a:off x="1919245" y="190547"/>
            <a:ext cx="81724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1pPr>
            <a:lvl2pPr marL="742950" indent="-285750"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2pPr>
            <a:lvl3pPr marL="1143000" indent="-228600"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3pPr>
            <a:lvl4pPr marL="1600200" indent="-228600"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4pPr>
            <a:lvl5pPr marL="2057400" indent="-228600"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400C8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400C8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400C8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400C8"/>
                </a:solidFill>
                <a:latin typeface=".VnAvant" pitchFamily="34" charset="0"/>
              </a:defRPr>
            </a:lvl9pPr>
          </a:lstStyle>
          <a:p>
            <a:pPr algn="ctr">
              <a:defRPr/>
            </a:pPr>
            <a:r>
              <a:rPr lang="en-US" sz="4400" kern="10" dirty="0" err="1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Trường</a:t>
            </a:r>
            <a:r>
              <a:rPr lang="en-US" sz="4400" kern="10" dirty="0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 </a:t>
            </a:r>
            <a:r>
              <a:rPr lang="en-US" sz="4400" kern="10" dirty="0" err="1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Tiểu</a:t>
            </a:r>
            <a:r>
              <a:rPr lang="en-US" sz="4400" kern="10" dirty="0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 </a:t>
            </a:r>
            <a:r>
              <a:rPr lang="en-US" sz="4400" kern="10" dirty="0" err="1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học</a:t>
            </a:r>
            <a:r>
              <a:rPr lang="en-US" sz="4400" kern="10" dirty="0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 An </a:t>
            </a:r>
            <a:r>
              <a:rPr lang="en-US" sz="4400" kern="10" dirty="0" err="1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Thái</a:t>
            </a:r>
            <a:endParaRPr lang="en-US" sz="4400" kern="10" dirty="0">
              <a:ln w="19050">
                <a:pattFill prst="solidDmnd">
                  <a:fgClr>
                    <a:srgbClr val="0000FF"/>
                  </a:fgClr>
                  <a:bgClr>
                    <a:srgbClr val="FF00FF"/>
                  </a:bgClr>
                </a:patt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P001 Kieu 2 5H"/>
              <a:cs typeface="Arial" charset="0"/>
            </a:endParaRPr>
          </a:p>
        </p:txBody>
      </p:sp>
      <p:pic>
        <p:nvPicPr>
          <p:cNvPr id="95636" name="Em y292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6248400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" name="WordArt 406"/>
          <p:cNvSpPr>
            <a:spLocks noChangeArrowheads="1" noChangeShapeType="1" noTextEdit="1"/>
          </p:cNvSpPr>
          <p:nvPr/>
        </p:nvSpPr>
        <p:spPr bwMode="auto">
          <a:xfrm>
            <a:off x="2230371" y="3504021"/>
            <a:ext cx="7741664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00"/>
              </a:avLst>
            </a:prstTxWarp>
          </a:bodyPr>
          <a:lstStyle/>
          <a:p>
            <a:pPr algn="ctr"/>
            <a:r>
              <a:rPr lang="en-US" b="1" kern="10" dirty="0" err="1" smtClean="0">
                <a:ln w="9525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-211"/>
              </a:rPr>
              <a:t>Bài</a:t>
            </a:r>
            <a:r>
              <a:rPr lang="en-US" b="1" kern="10" dirty="0" smtClean="0">
                <a:ln w="9525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-211"/>
              </a:rPr>
              <a:t> 26: LUYỆN TẬP ( </a:t>
            </a:r>
            <a:r>
              <a:rPr lang="en-US" b="1" kern="10" dirty="0" err="1" smtClean="0">
                <a:ln w="9525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-211"/>
              </a:rPr>
              <a:t>Tiết</a:t>
            </a:r>
            <a:r>
              <a:rPr lang="en-US" b="1" kern="10" dirty="0" smtClean="0">
                <a:ln w="9525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-211"/>
              </a:rPr>
              <a:t> 35, </a:t>
            </a:r>
            <a:r>
              <a:rPr lang="en-US" b="1" kern="10" dirty="0" err="1" smtClean="0">
                <a:ln w="9525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-211"/>
              </a:rPr>
              <a:t>trang</a:t>
            </a:r>
            <a:r>
              <a:rPr lang="en-US" b="1" kern="10" dirty="0" smtClean="0">
                <a:ln w="9525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-211"/>
              </a:rPr>
              <a:t> 58)</a:t>
            </a:r>
            <a:endParaRPr lang="en-US" b="1" kern="10" dirty="0">
              <a:ln w="9525">
                <a:pattFill prst="solidDmnd">
                  <a:fgClr>
                    <a:srgbClr val="0000FF"/>
                  </a:fgClr>
                  <a:bgClr>
                    <a:srgbClr val="FF00FF"/>
                  </a:bgClr>
                </a:patt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-211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3033" y="2790585"/>
            <a:ext cx="519347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 smtClean="0">
                <a:ln w="1270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P001 Kieu 5H"/>
                <a:cs typeface="Arial" charset="0"/>
              </a:rPr>
              <a:t>MÔN : TOÁN</a:t>
            </a:r>
            <a:endParaRPr lang="en-US" sz="3200" b="1" kern="10" dirty="0">
              <a:ln w="12700">
                <a:pattFill prst="solidDmnd">
                  <a:fgClr>
                    <a:srgbClr val="0000FF"/>
                  </a:fgClr>
                  <a:bgClr>
                    <a:srgbClr val="FF00FF"/>
                  </a:bgClr>
                </a:pattFill>
                <a:round/>
                <a:headEnd/>
                <a:tailEnd/>
              </a:ln>
              <a:solidFill>
                <a:schemeClr val="tx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HP001 Kieu 5H"/>
              <a:cs typeface="Arial" charset="0"/>
            </a:endParaRPr>
          </a:p>
        </p:txBody>
      </p:sp>
      <p:sp>
        <p:nvSpPr>
          <p:cNvPr id="4108" name="WordArt 4"/>
          <p:cNvSpPr>
            <a:spLocks noChangeArrowheads="1" noChangeShapeType="1" noTextEdit="1"/>
          </p:cNvSpPr>
          <p:nvPr/>
        </p:nvSpPr>
        <p:spPr bwMode="auto">
          <a:xfrm>
            <a:off x="1791607" y="1317799"/>
            <a:ext cx="8822419" cy="1355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5H"/>
                <a:cs typeface="Times New Roman" panose="02020603050405020304" pitchFamily="18" charset="0"/>
              </a:rPr>
              <a:t>KÍNH CHÀO QUÝ THẦY CÔ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5H"/>
                <a:cs typeface="Times New Roman" panose="02020603050405020304" pitchFamily="18" charset="0"/>
              </a:rPr>
              <a:t>VỀ DỰ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5H"/>
                <a:cs typeface="Times New Roman" panose="02020603050405020304" pitchFamily="18" charset="0"/>
              </a:rPr>
              <a:t>THAO GIẢNG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5H"/>
                <a:cs typeface="Times New Roman" panose="02020603050405020304" pitchFamily="18" charset="0"/>
              </a:rPr>
              <a:t>NĂM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5H"/>
                <a:cs typeface="Times New Roman" panose="02020603050405020304" pitchFamily="18" charset="0"/>
              </a:rPr>
              <a:t>HỌC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5H"/>
                <a:cs typeface="Times New Roman" panose="02020603050405020304" pitchFamily="18" charset="0"/>
              </a:rPr>
              <a:t>2023 - 2024</a:t>
            </a:r>
          </a:p>
        </p:txBody>
      </p:sp>
    </p:spTree>
    <p:extLst>
      <p:ext uri="{BB962C8B-B14F-4D97-AF65-F5344CB8AC3E}">
        <p14:creationId xmlns:p14="http://schemas.microsoft.com/office/powerpoint/2010/main" val="170274599"/>
      </p:ext>
    </p:extLst>
  </p:cSld>
  <p:clrMapOvr>
    <a:masterClrMapping/>
  </p:clrMapOvr>
  <p:transition>
    <p:diamond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1" fill="hold"/>
                                        <p:tgtEl>
                                          <p:spTgt spid="95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9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455 0.00717 L -1.06545 -0.0039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5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6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867988" y="156754"/>
            <a:ext cx="88435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         </a:t>
            </a:r>
            <a:r>
              <a:rPr lang="en-US" sz="3200" dirty="0" err="1" smtClean="0">
                <a:latin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</a:rPr>
              <a:t> 2023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                                </a:t>
            </a:r>
            <a:r>
              <a:rPr lang="en-US" sz="3200" u="sng" dirty="0" err="1" smtClean="0">
                <a:latin typeface="Times New Roman" pitchFamily="18" charset="0"/>
              </a:rPr>
              <a:t>Toán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2678" y="1702916"/>
            <a:ext cx="242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2542" y="281354"/>
            <a:ext cx="1468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SGK/58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4" y="250190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9" b="80103"/>
          <a:stretch>
            <a:fillRect/>
          </a:stretch>
        </p:blipFill>
        <p:spPr>
          <a:xfrm>
            <a:off x="478303" y="1603722"/>
            <a:ext cx="2222695" cy="872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t="25358" r="64171" b="60554"/>
          <a:stretch>
            <a:fillRect/>
          </a:stretch>
        </p:blipFill>
        <p:spPr>
          <a:xfrm>
            <a:off x="1188715" y="2528922"/>
            <a:ext cx="426251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40963" r="83522" b="42565"/>
          <a:stretch>
            <a:fillRect/>
          </a:stretch>
        </p:blipFill>
        <p:spPr>
          <a:xfrm>
            <a:off x="1280160" y="3559122"/>
            <a:ext cx="759655" cy="984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40963" r="76297" b="43432"/>
          <a:stretch>
            <a:fillRect/>
          </a:stretch>
        </p:blipFill>
        <p:spPr>
          <a:xfrm>
            <a:off x="2504048" y="3643528"/>
            <a:ext cx="759655" cy="815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0" t="40963" r="79702" b="43215"/>
          <a:stretch>
            <a:fillRect/>
          </a:stretch>
        </p:blipFill>
        <p:spPr>
          <a:xfrm>
            <a:off x="1955408" y="3559122"/>
            <a:ext cx="773723" cy="1026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40963" r="65832" b="41481"/>
          <a:stretch>
            <a:fillRect/>
          </a:stretch>
        </p:blipFill>
        <p:spPr>
          <a:xfrm>
            <a:off x="3038622" y="3727934"/>
            <a:ext cx="1871003" cy="8862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42003" y="3699799"/>
            <a:ext cx="1111350" cy="815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</a:rPr>
              <a:t>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9" t="25119" r="308" b="61326"/>
          <a:stretch>
            <a:fillRect/>
          </a:stretch>
        </p:blipFill>
        <p:spPr>
          <a:xfrm>
            <a:off x="6752492" y="2489978"/>
            <a:ext cx="4473526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3" t="41771" r="3994" b="43180"/>
          <a:stretch>
            <a:fillRect/>
          </a:stretch>
        </p:blipFill>
        <p:spPr>
          <a:xfrm>
            <a:off x="7146388" y="3587257"/>
            <a:ext cx="3742006" cy="8018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650439" y="3617735"/>
            <a:ext cx="1111346" cy="785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</a:rPr>
              <a:t>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67277" r="68855" b="18886"/>
          <a:stretch>
            <a:fillRect/>
          </a:stretch>
        </p:blipFill>
        <p:spPr>
          <a:xfrm>
            <a:off x="1167618" y="5064365"/>
            <a:ext cx="3629465" cy="8159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82306" r="66091" b="2426"/>
          <a:stretch>
            <a:fillRect/>
          </a:stretch>
        </p:blipFill>
        <p:spPr>
          <a:xfrm>
            <a:off x="1104312" y="6037382"/>
            <a:ext cx="3559126" cy="9003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6" t="66667" r="83" b="19522"/>
          <a:stretch>
            <a:fillRect/>
          </a:stretch>
        </p:blipFill>
        <p:spPr>
          <a:xfrm>
            <a:off x="7033847" y="5076088"/>
            <a:ext cx="4121834" cy="8042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5" t="81163" r="3084" b="718"/>
          <a:stretch>
            <a:fillRect/>
          </a:stretch>
        </p:blipFill>
        <p:spPr>
          <a:xfrm>
            <a:off x="7371472" y="5880291"/>
            <a:ext cx="3587261" cy="829998"/>
          </a:xfrm>
          <a:prstGeom prst="rect">
            <a:avLst/>
          </a:prstGeom>
        </p:spPr>
      </p:pic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867988" y="156754"/>
            <a:ext cx="88435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        </a:t>
            </a:r>
            <a:r>
              <a:rPr lang="en-US" sz="3200" dirty="0" err="1" smtClean="0">
                <a:latin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</a:rPr>
              <a:t> 2023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                              </a:t>
            </a:r>
            <a:r>
              <a:rPr lang="en-US" sz="3200" u="sng" dirty="0" err="1" smtClean="0">
                <a:latin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 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50439" y="5942927"/>
            <a:ext cx="1111346" cy="785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52092" y="6037382"/>
            <a:ext cx="1111346" cy="820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0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2543" y="281354"/>
            <a:ext cx="506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57" y="154745"/>
            <a:ext cx="1153554" cy="780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  +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71490" y="1868464"/>
            <a:ext cx="532924" cy="695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12535" y="1919265"/>
            <a:ext cx="176545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0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Tính</a:t>
            </a:r>
            <a:r>
              <a:rPr 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031684" y="2193634"/>
            <a:ext cx="2317909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.VnArialH" panose="020B7200000000000000" pitchFamily="34" charset="0"/>
              </a:rPr>
              <a:t>1 - 1 =          </a:t>
            </a:r>
          </a:p>
          <a:p>
            <a:r>
              <a:rPr lang="en-US" sz="4600" b="1" dirty="0">
                <a:latin typeface=".VnArialH" panose="020B7200000000000000" pitchFamily="34" charset="0"/>
              </a:rPr>
              <a:t>4 - 1 =</a:t>
            </a:r>
          </a:p>
          <a:p>
            <a:r>
              <a:rPr lang="en-US" sz="4600" b="1" dirty="0">
                <a:latin typeface=".VnArialH" panose="020B7200000000000000" pitchFamily="34" charset="0"/>
              </a:rPr>
              <a:t>3 - 1 =</a:t>
            </a:r>
          </a:p>
          <a:p>
            <a:endParaRPr lang="en-US" sz="4600" b="1" dirty="0"/>
          </a:p>
        </p:txBody>
      </p:sp>
      <p:sp>
        <p:nvSpPr>
          <p:cNvPr id="9" name="Text Box 8"/>
          <p:cNvSpPr txBox="1"/>
          <p:nvPr/>
        </p:nvSpPr>
        <p:spPr>
          <a:xfrm>
            <a:off x="4971099" y="2193634"/>
            <a:ext cx="2317909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.VnArial" panose="020B7200000000000000" pitchFamily="34" charset="0"/>
              </a:rPr>
              <a:t>5 - 2 =          </a:t>
            </a:r>
          </a:p>
          <a:p>
            <a:r>
              <a:rPr lang="en-US" sz="4600" b="1" dirty="0">
                <a:latin typeface=".VnArial" panose="020B7200000000000000" pitchFamily="34" charset="0"/>
              </a:rPr>
              <a:t>2 - 1 =</a:t>
            </a:r>
          </a:p>
          <a:p>
            <a:r>
              <a:rPr lang="en-US" sz="4600" b="1" dirty="0">
                <a:latin typeface=".VnArial" panose="020B7200000000000000" pitchFamily="34" charset="0"/>
              </a:rPr>
              <a:t>3 - 2 =</a:t>
            </a:r>
          </a:p>
          <a:p>
            <a:endParaRPr lang="en-US" sz="4600" b="1" dirty="0">
              <a:latin typeface=".VnArial" panose="020B7200000000000000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910038" y="2193634"/>
            <a:ext cx="2317909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.VnArial Narrow" panose="020B7200000000000000" pitchFamily="34" charset="0"/>
              </a:rPr>
              <a:t>5 - 4 =          </a:t>
            </a:r>
          </a:p>
          <a:p>
            <a:r>
              <a:rPr lang="en-US" sz="4600" b="1" dirty="0">
                <a:latin typeface=".VnArial Narrow" panose="020B7200000000000000" pitchFamily="34" charset="0"/>
              </a:rPr>
              <a:t>6 - 1 =</a:t>
            </a:r>
          </a:p>
          <a:p>
            <a:r>
              <a:rPr lang="en-US" sz="4600" b="1" dirty="0">
                <a:latin typeface=".VnArial Narrow" panose="020B7200000000000000" pitchFamily="34" charset="0"/>
              </a:rPr>
              <a:t>4 - 3 =</a:t>
            </a:r>
          </a:p>
          <a:p>
            <a:endParaRPr lang="en-US" sz="4600" b="1" dirty="0"/>
          </a:p>
        </p:txBody>
      </p:sp>
      <p:sp>
        <p:nvSpPr>
          <p:cNvPr id="11" name="Text Box 10"/>
          <p:cNvSpPr txBox="1"/>
          <p:nvPr/>
        </p:nvSpPr>
        <p:spPr>
          <a:xfrm>
            <a:off x="3717608" y="212329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0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717608" y="283449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717608" y="359698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689408" y="219744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689408" y="290483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689408" y="359698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389063" y="219744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9373822" y="290483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373822" y="3596982"/>
            <a:ext cx="62579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21" name="Picture 8" descr="AddEmoticons0093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405" y="4841187"/>
            <a:ext cx="2438400" cy="1702191"/>
          </a:xfrm>
          <a:prstGeom prst="rect">
            <a:avLst/>
          </a:prstGeom>
          <a:noFill/>
        </p:spPr>
      </p:pic>
      <p:pic>
        <p:nvPicPr>
          <p:cNvPr id="22" name="Picture 8" descr="AddEmoticons0093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713" y="4780802"/>
            <a:ext cx="2438400" cy="1883665"/>
          </a:xfrm>
          <a:prstGeom prst="rect">
            <a:avLst/>
          </a:prstGeom>
          <a:noFill/>
        </p:spPr>
      </p:pic>
      <p:pic>
        <p:nvPicPr>
          <p:cNvPr id="23" name="Picture 8" descr="AddEmoticons0093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841186"/>
            <a:ext cx="2438400" cy="1565473"/>
          </a:xfrm>
          <a:prstGeom prst="rect">
            <a:avLst/>
          </a:prstGeom>
          <a:noFill/>
        </p:spPr>
      </p:pic>
      <p:pic>
        <p:nvPicPr>
          <p:cNvPr id="24" name="Picture 8" descr="AddEmoticons0093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996522"/>
            <a:ext cx="2438400" cy="1556678"/>
          </a:xfrm>
          <a:prstGeom prst="rect">
            <a:avLst/>
          </a:prstGeom>
          <a:noFill/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698610" y="-91575"/>
            <a:ext cx="85990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                </a:t>
            </a:r>
            <a:r>
              <a:rPr lang="en-US" sz="2800" dirty="0" err="1" smtClean="0">
                <a:latin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bảy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</a:rPr>
              <a:t> 18 </a:t>
            </a:r>
            <a:r>
              <a:rPr lang="en-US" sz="2800" dirty="0" err="1" smtClean="0">
                <a:latin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</a:rPr>
              <a:t> 11 </a:t>
            </a:r>
            <a:r>
              <a:rPr lang="en-US" sz="2800" dirty="0" err="1" smtClean="0">
                <a:latin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</a:rPr>
              <a:t> 2023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                                  </a:t>
            </a:r>
            <a:r>
              <a:rPr lang="en-US" sz="2800" u="sng" dirty="0" err="1" smtClean="0">
                <a:latin typeface="Times New Roman" pitchFamily="18" charset="0"/>
              </a:rPr>
              <a:t>Toán</a:t>
            </a:r>
            <a:endParaRPr lang="en-US" sz="2800" u="sng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       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7944" y="324433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3557" y="154745"/>
            <a:ext cx="1153554" cy="780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  +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5105400"/>
            <a:ext cx="189865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1" y="5029200"/>
            <a:ext cx="173355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553076"/>
            <a:ext cx="173355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5476876"/>
            <a:ext cx="173355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1143000" y="0"/>
            <a:ext cx="9906000" cy="6858000"/>
            <a:chOff x="48" y="13"/>
            <a:chExt cx="5712" cy="4283"/>
          </a:xfrm>
        </p:grpSpPr>
        <p:grpSp>
          <p:nvGrpSpPr>
            <p:cNvPr id="4109" name="Group 10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4308" name="Freeform 11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12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13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14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15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16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Freeform 17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Freeform 18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Freeform 19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Freeform 20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Freeform 21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Freeform 22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Freeform 23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Freeform 24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Freeform 25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Freeform 26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" name="Freeform 27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Freeform 28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Freeform 29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30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31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32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33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34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" name="Freeform 35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" name="Freeform 36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37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38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39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40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41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" name="Freeform 42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Freeform 43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Freeform 44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" name="Freeform 45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" name="Freeform 46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" name="Freeform 47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" name="Freeform 48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" name="Freeform 49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" name="Freeform 50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" name="Freeform 51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" name="Freeform 52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53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54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55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56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57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" name="Freeform 58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" name="Freeform 59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Freeform 60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Freeform 61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Freeform 62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Freeform 63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Freeform 64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" name="Freeform 65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" name="Freeform 66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" name="Freeform 67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" name="Freeform 68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" name="Freeform 69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" name="Freeform 70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" name="Freeform 71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" name="Freeform 72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" name="Freeform 73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" name="Freeform 74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" name="Freeform 75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Freeform 76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Freeform 77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Freeform 78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Freeform 79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Freeform 80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" name="Freeform 81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" name="Freeform 82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83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84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85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86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87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" name="Freeform 88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" name="Freeform 89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" name="Freeform 90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" name="Freeform 91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" name="Freeform 92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" name="Freeform 93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" name="Freeform 94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" name="Freeform 95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" name="Freeform 96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Freeform 97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" name="Freeform 98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" name="Freeform 99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" name="Freeform 100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" name="Freeform 101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Freeform 102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" name="Freeform 103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" name="Freeform 104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" name="Freeform 105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3" name="Group 106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4406" name="Freeform 107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0 w 4809"/>
                    <a:gd name="T1" fmla="*/ 0 h 4316"/>
                    <a:gd name="T2" fmla="*/ 0 w 4809"/>
                    <a:gd name="T3" fmla="*/ 0 h 4316"/>
                    <a:gd name="T4" fmla="*/ 0 w 4809"/>
                    <a:gd name="T5" fmla="*/ 0 h 4316"/>
                    <a:gd name="T6" fmla="*/ 0 w 4809"/>
                    <a:gd name="T7" fmla="*/ 0 h 4316"/>
                    <a:gd name="T8" fmla="*/ 0 w 4809"/>
                    <a:gd name="T9" fmla="*/ 0 h 4316"/>
                    <a:gd name="T10" fmla="*/ 0 w 4809"/>
                    <a:gd name="T11" fmla="*/ 0 h 4316"/>
                    <a:gd name="T12" fmla="*/ 0 w 4809"/>
                    <a:gd name="T13" fmla="*/ 0 h 4316"/>
                    <a:gd name="T14" fmla="*/ 0 w 4809"/>
                    <a:gd name="T15" fmla="*/ 0 h 4316"/>
                    <a:gd name="T16" fmla="*/ 0 w 4809"/>
                    <a:gd name="T17" fmla="*/ 0 h 4316"/>
                    <a:gd name="T18" fmla="*/ 0 w 4809"/>
                    <a:gd name="T19" fmla="*/ 0 h 4316"/>
                    <a:gd name="T20" fmla="*/ 0 w 4809"/>
                    <a:gd name="T21" fmla="*/ 0 h 4316"/>
                    <a:gd name="T22" fmla="*/ 0 w 4809"/>
                    <a:gd name="T23" fmla="*/ 0 h 4316"/>
                    <a:gd name="T24" fmla="*/ 0 w 4809"/>
                    <a:gd name="T25" fmla="*/ 0 h 4316"/>
                    <a:gd name="T26" fmla="*/ 0 w 4809"/>
                    <a:gd name="T27" fmla="*/ 0 h 4316"/>
                    <a:gd name="T28" fmla="*/ 0 w 4809"/>
                    <a:gd name="T29" fmla="*/ 0 h 4316"/>
                    <a:gd name="T30" fmla="*/ 0 w 4809"/>
                    <a:gd name="T31" fmla="*/ 0 h 4316"/>
                    <a:gd name="T32" fmla="*/ 0 w 4809"/>
                    <a:gd name="T33" fmla="*/ 0 h 4316"/>
                    <a:gd name="T34" fmla="*/ 0 w 4809"/>
                    <a:gd name="T35" fmla="*/ 0 h 4316"/>
                    <a:gd name="T36" fmla="*/ 0 w 4809"/>
                    <a:gd name="T37" fmla="*/ 0 h 4316"/>
                    <a:gd name="T38" fmla="*/ 0 w 4809"/>
                    <a:gd name="T39" fmla="*/ 0 h 4316"/>
                    <a:gd name="T40" fmla="*/ 0 w 4809"/>
                    <a:gd name="T41" fmla="*/ 0 h 4316"/>
                    <a:gd name="T42" fmla="*/ 0 w 4809"/>
                    <a:gd name="T43" fmla="*/ 0 h 4316"/>
                    <a:gd name="T44" fmla="*/ 0 w 4809"/>
                    <a:gd name="T45" fmla="*/ 0 h 4316"/>
                    <a:gd name="T46" fmla="*/ 0 w 4809"/>
                    <a:gd name="T47" fmla="*/ 0 h 4316"/>
                    <a:gd name="T48" fmla="*/ 0 w 4809"/>
                    <a:gd name="T49" fmla="*/ 0 h 4316"/>
                    <a:gd name="T50" fmla="*/ 0 w 4809"/>
                    <a:gd name="T51" fmla="*/ 0 h 4316"/>
                    <a:gd name="T52" fmla="*/ 0 w 4809"/>
                    <a:gd name="T53" fmla="*/ 0 h 4316"/>
                    <a:gd name="T54" fmla="*/ 0 w 4809"/>
                    <a:gd name="T55" fmla="*/ 0 h 4316"/>
                    <a:gd name="T56" fmla="*/ 0 w 4809"/>
                    <a:gd name="T57" fmla="*/ 0 h 4316"/>
                    <a:gd name="T58" fmla="*/ 0 w 4809"/>
                    <a:gd name="T59" fmla="*/ 0 h 4316"/>
                    <a:gd name="T60" fmla="*/ 0 w 4809"/>
                    <a:gd name="T61" fmla="*/ 0 h 4316"/>
                    <a:gd name="T62" fmla="*/ 0 w 4809"/>
                    <a:gd name="T63" fmla="*/ 0 h 4316"/>
                    <a:gd name="T64" fmla="*/ 0 w 4809"/>
                    <a:gd name="T65" fmla="*/ 0 h 4316"/>
                    <a:gd name="T66" fmla="*/ 0 w 4809"/>
                    <a:gd name="T67" fmla="*/ 0 h 4316"/>
                    <a:gd name="T68" fmla="*/ 0 w 4809"/>
                    <a:gd name="T69" fmla="*/ 0 h 4316"/>
                    <a:gd name="T70" fmla="*/ 0 w 4809"/>
                    <a:gd name="T71" fmla="*/ 0 h 4316"/>
                    <a:gd name="T72" fmla="*/ 0 w 4809"/>
                    <a:gd name="T73" fmla="*/ 0 h 4316"/>
                    <a:gd name="T74" fmla="*/ 0 w 4809"/>
                    <a:gd name="T75" fmla="*/ 0 h 4316"/>
                    <a:gd name="T76" fmla="*/ 0 w 4809"/>
                    <a:gd name="T77" fmla="*/ 0 h 4316"/>
                    <a:gd name="T78" fmla="*/ 0 w 4809"/>
                    <a:gd name="T79" fmla="*/ 0 h 4316"/>
                    <a:gd name="T80" fmla="*/ 0 w 4809"/>
                    <a:gd name="T81" fmla="*/ 0 h 4316"/>
                    <a:gd name="T82" fmla="*/ 0 w 4809"/>
                    <a:gd name="T83" fmla="*/ 0 h 4316"/>
                    <a:gd name="T84" fmla="*/ 0 w 4809"/>
                    <a:gd name="T85" fmla="*/ 0 h 4316"/>
                    <a:gd name="T86" fmla="*/ 0 w 4809"/>
                    <a:gd name="T87" fmla="*/ 0 h 4316"/>
                    <a:gd name="T88" fmla="*/ 0 w 4809"/>
                    <a:gd name="T89" fmla="*/ 0 h 4316"/>
                    <a:gd name="T90" fmla="*/ 0 w 4809"/>
                    <a:gd name="T91" fmla="*/ 0 h 4316"/>
                    <a:gd name="T92" fmla="*/ 0 w 4809"/>
                    <a:gd name="T93" fmla="*/ 0 h 4316"/>
                    <a:gd name="T94" fmla="*/ 0 w 4809"/>
                    <a:gd name="T95" fmla="*/ 0 h 4316"/>
                    <a:gd name="T96" fmla="*/ 0 w 4809"/>
                    <a:gd name="T97" fmla="*/ 0 h 4316"/>
                    <a:gd name="T98" fmla="*/ 0 w 4809"/>
                    <a:gd name="T99" fmla="*/ 0 h 4316"/>
                    <a:gd name="T100" fmla="*/ 0 w 4809"/>
                    <a:gd name="T101" fmla="*/ 0 h 4316"/>
                    <a:gd name="T102" fmla="*/ 0 w 4809"/>
                    <a:gd name="T103" fmla="*/ 0 h 4316"/>
                    <a:gd name="T104" fmla="*/ 0 w 4809"/>
                    <a:gd name="T105" fmla="*/ 0 h 4316"/>
                    <a:gd name="T106" fmla="*/ 0 w 4809"/>
                    <a:gd name="T107" fmla="*/ 0 h 4316"/>
                    <a:gd name="T108" fmla="*/ 0 w 4809"/>
                    <a:gd name="T109" fmla="*/ 0 h 4316"/>
                    <a:gd name="T110" fmla="*/ 0 w 4809"/>
                    <a:gd name="T111" fmla="*/ 0 h 4316"/>
                    <a:gd name="T112" fmla="*/ 0 w 4809"/>
                    <a:gd name="T113" fmla="*/ 0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" name="Freeform 108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0 w 305"/>
                    <a:gd name="T3" fmla="*/ 0 h 71"/>
                    <a:gd name="T4" fmla="*/ 0 w 305"/>
                    <a:gd name="T5" fmla="*/ 0 h 71"/>
                    <a:gd name="T6" fmla="*/ 0 w 305"/>
                    <a:gd name="T7" fmla="*/ 0 h 71"/>
                    <a:gd name="T8" fmla="*/ 0 w 305"/>
                    <a:gd name="T9" fmla="*/ 0 h 71"/>
                    <a:gd name="T10" fmla="*/ 0 w 305"/>
                    <a:gd name="T11" fmla="*/ 0 h 71"/>
                    <a:gd name="T12" fmla="*/ 0 w 305"/>
                    <a:gd name="T13" fmla="*/ 0 h 71"/>
                    <a:gd name="T14" fmla="*/ 0 w 305"/>
                    <a:gd name="T15" fmla="*/ 0 h 71"/>
                    <a:gd name="T16" fmla="*/ 0 w 305"/>
                    <a:gd name="T17" fmla="*/ 0 h 71"/>
                    <a:gd name="T18" fmla="*/ 0 w 305"/>
                    <a:gd name="T19" fmla="*/ 0 h 71"/>
                    <a:gd name="T20" fmla="*/ 0 w 305"/>
                    <a:gd name="T21" fmla="*/ 0 h 71"/>
                    <a:gd name="T22" fmla="*/ 0 w 305"/>
                    <a:gd name="T23" fmla="*/ 0 h 71"/>
                    <a:gd name="T24" fmla="*/ 0 w 305"/>
                    <a:gd name="T25" fmla="*/ 0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" name="Freeform 109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0 w 497"/>
                    <a:gd name="T1" fmla="*/ 0 h 436"/>
                    <a:gd name="T2" fmla="*/ 0 w 497"/>
                    <a:gd name="T3" fmla="*/ 0 h 436"/>
                    <a:gd name="T4" fmla="*/ 0 w 497"/>
                    <a:gd name="T5" fmla="*/ 0 h 436"/>
                    <a:gd name="T6" fmla="*/ 0 w 497"/>
                    <a:gd name="T7" fmla="*/ 0 h 436"/>
                    <a:gd name="T8" fmla="*/ 0 w 497"/>
                    <a:gd name="T9" fmla="*/ 0 h 436"/>
                    <a:gd name="T10" fmla="*/ 0 w 497"/>
                    <a:gd name="T11" fmla="*/ 0 h 436"/>
                    <a:gd name="T12" fmla="*/ 0 w 497"/>
                    <a:gd name="T13" fmla="*/ 0 h 436"/>
                    <a:gd name="T14" fmla="*/ 0 w 497"/>
                    <a:gd name="T15" fmla="*/ 0 h 436"/>
                    <a:gd name="T16" fmla="*/ 0 w 497"/>
                    <a:gd name="T17" fmla="*/ 0 h 436"/>
                    <a:gd name="T18" fmla="*/ 0 w 497"/>
                    <a:gd name="T19" fmla="*/ 0 h 436"/>
                    <a:gd name="T20" fmla="*/ 0 w 497"/>
                    <a:gd name="T21" fmla="*/ 0 h 436"/>
                    <a:gd name="T22" fmla="*/ 0 w 497"/>
                    <a:gd name="T23" fmla="*/ 0 h 436"/>
                    <a:gd name="T24" fmla="*/ 0 w 497"/>
                    <a:gd name="T25" fmla="*/ 0 h 436"/>
                    <a:gd name="T26" fmla="*/ 0 w 497"/>
                    <a:gd name="T27" fmla="*/ 0 h 436"/>
                    <a:gd name="T28" fmla="*/ 0 w 497"/>
                    <a:gd name="T29" fmla="*/ 0 h 436"/>
                    <a:gd name="T30" fmla="*/ 0 w 497"/>
                    <a:gd name="T31" fmla="*/ 0 h 436"/>
                    <a:gd name="T32" fmla="*/ 0 w 497"/>
                    <a:gd name="T33" fmla="*/ 0 h 436"/>
                    <a:gd name="T34" fmla="*/ 0 w 497"/>
                    <a:gd name="T35" fmla="*/ 0 h 436"/>
                    <a:gd name="T36" fmla="*/ 0 w 497"/>
                    <a:gd name="T37" fmla="*/ 0 h 436"/>
                    <a:gd name="T38" fmla="*/ 0 w 497"/>
                    <a:gd name="T39" fmla="*/ 0 h 436"/>
                    <a:gd name="T40" fmla="*/ 0 w 497"/>
                    <a:gd name="T41" fmla="*/ 0 h 436"/>
                    <a:gd name="T42" fmla="*/ 0 w 497"/>
                    <a:gd name="T43" fmla="*/ 0 h 436"/>
                    <a:gd name="T44" fmla="*/ 0 w 497"/>
                    <a:gd name="T45" fmla="*/ 0 h 436"/>
                    <a:gd name="T46" fmla="*/ 0 w 497"/>
                    <a:gd name="T47" fmla="*/ 0 h 436"/>
                    <a:gd name="T48" fmla="*/ 0 w 497"/>
                    <a:gd name="T49" fmla="*/ 0 h 436"/>
                    <a:gd name="T50" fmla="*/ 0 w 497"/>
                    <a:gd name="T51" fmla="*/ 0 h 436"/>
                    <a:gd name="T52" fmla="*/ 0 w 497"/>
                    <a:gd name="T53" fmla="*/ 0 h 436"/>
                    <a:gd name="T54" fmla="*/ 0 w 497"/>
                    <a:gd name="T55" fmla="*/ 0 h 436"/>
                    <a:gd name="T56" fmla="*/ 0 w 497"/>
                    <a:gd name="T57" fmla="*/ 0 h 436"/>
                    <a:gd name="T58" fmla="*/ 0 w 497"/>
                    <a:gd name="T59" fmla="*/ 0 h 436"/>
                    <a:gd name="T60" fmla="*/ 0 w 497"/>
                    <a:gd name="T61" fmla="*/ 0 h 436"/>
                    <a:gd name="T62" fmla="*/ 0 w 497"/>
                    <a:gd name="T63" fmla="*/ 0 h 436"/>
                    <a:gd name="T64" fmla="*/ 0 w 497"/>
                    <a:gd name="T65" fmla="*/ 0 h 436"/>
                    <a:gd name="T66" fmla="*/ 0 w 497"/>
                    <a:gd name="T67" fmla="*/ 0 h 436"/>
                    <a:gd name="T68" fmla="*/ 0 w 497"/>
                    <a:gd name="T69" fmla="*/ 0 h 436"/>
                    <a:gd name="T70" fmla="*/ 0 w 497"/>
                    <a:gd name="T71" fmla="*/ 0 h 436"/>
                    <a:gd name="T72" fmla="*/ 0 w 497"/>
                    <a:gd name="T73" fmla="*/ 0 h 436"/>
                    <a:gd name="T74" fmla="*/ 0 w 497"/>
                    <a:gd name="T75" fmla="*/ 0 h 436"/>
                    <a:gd name="T76" fmla="*/ 0 w 497"/>
                    <a:gd name="T77" fmla="*/ 0 h 436"/>
                    <a:gd name="T78" fmla="*/ 0 w 497"/>
                    <a:gd name="T79" fmla="*/ 0 h 436"/>
                    <a:gd name="T80" fmla="*/ 0 w 497"/>
                    <a:gd name="T81" fmla="*/ 0 h 436"/>
                    <a:gd name="T82" fmla="*/ 0 w 497"/>
                    <a:gd name="T83" fmla="*/ 0 h 436"/>
                    <a:gd name="T84" fmla="*/ 0 w 497"/>
                    <a:gd name="T85" fmla="*/ 0 h 436"/>
                    <a:gd name="T86" fmla="*/ 0 w 497"/>
                    <a:gd name="T87" fmla="*/ 0 h 436"/>
                    <a:gd name="T88" fmla="*/ 0 w 497"/>
                    <a:gd name="T89" fmla="*/ 0 h 436"/>
                    <a:gd name="T90" fmla="*/ 0 w 497"/>
                    <a:gd name="T91" fmla="*/ 0 h 436"/>
                    <a:gd name="T92" fmla="*/ 0 w 497"/>
                    <a:gd name="T93" fmla="*/ 0 h 436"/>
                    <a:gd name="T94" fmla="*/ 0 w 497"/>
                    <a:gd name="T95" fmla="*/ 0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" name="Freeform 110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0 w 512"/>
                    <a:gd name="T1" fmla="*/ 0 h 377"/>
                    <a:gd name="T2" fmla="*/ 0 w 512"/>
                    <a:gd name="T3" fmla="*/ 0 h 377"/>
                    <a:gd name="T4" fmla="*/ 0 w 512"/>
                    <a:gd name="T5" fmla="*/ 0 h 377"/>
                    <a:gd name="T6" fmla="*/ 0 w 512"/>
                    <a:gd name="T7" fmla="*/ 0 h 377"/>
                    <a:gd name="T8" fmla="*/ 0 w 512"/>
                    <a:gd name="T9" fmla="*/ 0 h 377"/>
                    <a:gd name="T10" fmla="*/ 0 w 512"/>
                    <a:gd name="T11" fmla="*/ 0 h 377"/>
                    <a:gd name="T12" fmla="*/ 0 w 512"/>
                    <a:gd name="T13" fmla="*/ 0 h 377"/>
                    <a:gd name="T14" fmla="*/ 0 w 512"/>
                    <a:gd name="T15" fmla="*/ 0 h 377"/>
                    <a:gd name="T16" fmla="*/ 0 w 512"/>
                    <a:gd name="T17" fmla="*/ 0 h 377"/>
                    <a:gd name="T18" fmla="*/ 0 w 512"/>
                    <a:gd name="T19" fmla="*/ 0 h 377"/>
                    <a:gd name="T20" fmla="*/ 0 w 512"/>
                    <a:gd name="T21" fmla="*/ 0 h 377"/>
                    <a:gd name="T22" fmla="*/ 0 w 512"/>
                    <a:gd name="T23" fmla="*/ 0 h 377"/>
                    <a:gd name="T24" fmla="*/ 0 w 512"/>
                    <a:gd name="T25" fmla="*/ 0 h 377"/>
                    <a:gd name="T26" fmla="*/ 0 w 512"/>
                    <a:gd name="T27" fmla="*/ 0 h 377"/>
                    <a:gd name="T28" fmla="*/ 0 w 512"/>
                    <a:gd name="T29" fmla="*/ 0 h 377"/>
                    <a:gd name="T30" fmla="*/ 0 w 512"/>
                    <a:gd name="T31" fmla="*/ 0 h 377"/>
                    <a:gd name="T32" fmla="*/ 0 w 512"/>
                    <a:gd name="T33" fmla="*/ 0 h 377"/>
                    <a:gd name="T34" fmla="*/ 0 w 512"/>
                    <a:gd name="T35" fmla="*/ 0 h 377"/>
                    <a:gd name="T36" fmla="*/ 0 w 512"/>
                    <a:gd name="T37" fmla="*/ 0 h 377"/>
                    <a:gd name="T38" fmla="*/ 0 w 512"/>
                    <a:gd name="T39" fmla="*/ 0 h 377"/>
                    <a:gd name="T40" fmla="*/ 0 w 512"/>
                    <a:gd name="T41" fmla="*/ 0 h 377"/>
                    <a:gd name="T42" fmla="*/ 0 w 512"/>
                    <a:gd name="T43" fmla="*/ 0 h 377"/>
                    <a:gd name="T44" fmla="*/ 0 w 512"/>
                    <a:gd name="T45" fmla="*/ 0 h 377"/>
                    <a:gd name="T46" fmla="*/ 0 w 512"/>
                    <a:gd name="T47" fmla="*/ 0 h 377"/>
                    <a:gd name="T48" fmla="*/ 0 w 512"/>
                    <a:gd name="T49" fmla="*/ 0 h 377"/>
                    <a:gd name="T50" fmla="*/ 0 w 512"/>
                    <a:gd name="T51" fmla="*/ 0 h 377"/>
                    <a:gd name="T52" fmla="*/ 0 w 512"/>
                    <a:gd name="T53" fmla="*/ 0 h 377"/>
                    <a:gd name="T54" fmla="*/ 0 w 512"/>
                    <a:gd name="T55" fmla="*/ 0 h 377"/>
                    <a:gd name="T56" fmla="*/ 0 w 512"/>
                    <a:gd name="T57" fmla="*/ 0 h 377"/>
                    <a:gd name="T58" fmla="*/ 0 w 512"/>
                    <a:gd name="T59" fmla="*/ 0 h 377"/>
                    <a:gd name="T60" fmla="*/ 0 w 512"/>
                    <a:gd name="T61" fmla="*/ 0 h 377"/>
                    <a:gd name="T62" fmla="*/ 0 w 512"/>
                    <a:gd name="T63" fmla="*/ 0 h 377"/>
                    <a:gd name="T64" fmla="*/ 0 w 512"/>
                    <a:gd name="T65" fmla="*/ 0 h 377"/>
                    <a:gd name="T66" fmla="*/ 0 w 512"/>
                    <a:gd name="T67" fmla="*/ 0 h 377"/>
                    <a:gd name="T68" fmla="*/ 0 w 512"/>
                    <a:gd name="T69" fmla="*/ 0 h 377"/>
                    <a:gd name="T70" fmla="*/ 0 w 512"/>
                    <a:gd name="T71" fmla="*/ 0 h 377"/>
                    <a:gd name="T72" fmla="*/ 0 w 512"/>
                    <a:gd name="T73" fmla="*/ 0 h 377"/>
                    <a:gd name="T74" fmla="*/ 0 w 512"/>
                    <a:gd name="T75" fmla="*/ 0 h 377"/>
                    <a:gd name="T76" fmla="*/ 0 w 512"/>
                    <a:gd name="T77" fmla="*/ 0 h 377"/>
                    <a:gd name="T78" fmla="*/ 0 w 512"/>
                    <a:gd name="T79" fmla="*/ 0 h 377"/>
                    <a:gd name="T80" fmla="*/ 0 w 512"/>
                    <a:gd name="T81" fmla="*/ 0 h 377"/>
                    <a:gd name="T82" fmla="*/ 0 w 512"/>
                    <a:gd name="T83" fmla="*/ 0 h 377"/>
                    <a:gd name="T84" fmla="*/ 0 w 512"/>
                    <a:gd name="T85" fmla="*/ 0 h 377"/>
                    <a:gd name="T86" fmla="*/ 0 w 512"/>
                    <a:gd name="T87" fmla="*/ 0 h 377"/>
                    <a:gd name="T88" fmla="*/ 0 w 512"/>
                    <a:gd name="T89" fmla="*/ 0 h 377"/>
                    <a:gd name="T90" fmla="*/ 0 w 512"/>
                    <a:gd name="T91" fmla="*/ 0 h 377"/>
                    <a:gd name="T92" fmla="*/ 0 w 512"/>
                    <a:gd name="T93" fmla="*/ 0 h 377"/>
                    <a:gd name="T94" fmla="*/ 0 w 512"/>
                    <a:gd name="T95" fmla="*/ 0 h 377"/>
                    <a:gd name="T96" fmla="*/ 0 w 512"/>
                    <a:gd name="T97" fmla="*/ 0 h 377"/>
                    <a:gd name="T98" fmla="*/ 0 w 512"/>
                    <a:gd name="T99" fmla="*/ 0 h 377"/>
                    <a:gd name="T100" fmla="*/ 0 w 512"/>
                    <a:gd name="T101" fmla="*/ 0 h 377"/>
                    <a:gd name="T102" fmla="*/ 0 w 512"/>
                    <a:gd name="T103" fmla="*/ 0 h 377"/>
                    <a:gd name="T104" fmla="*/ 0 w 51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0" name="Freeform 111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0 h 57"/>
                    <a:gd name="T2" fmla="*/ 0 w 64"/>
                    <a:gd name="T3" fmla="*/ 0 h 57"/>
                    <a:gd name="T4" fmla="*/ 0 w 64"/>
                    <a:gd name="T5" fmla="*/ 0 h 57"/>
                    <a:gd name="T6" fmla="*/ 0 w 64"/>
                    <a:gd name="T7" fmla="*/ 0 h 57"/>
                    <a:gd name="T8" fmla="*/ 0 w 64"/>
                    <a:gd name="T9" fmla="*/ 0 h 57"/>
                    <a:gd name="T10" fmla="*/ 0 w 64"/>
                    <a:gd name="T11" fmla="*/ 0 h 57"/>
                    <a:gd name="T12" fmla="*/ 0 w 64"/>
                    <a:gd name="T13" fmla="*/ 0 h 57"/>
                    <a:gd name="T14" fmla="*/ 0 w 64"/>
                    <a:gd name="T15" fmla="*/ 0 h 57"/>
                    <a:gd name="T16" fmla="*/ 0 w 6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1" name="Freeform 112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0 w 3142"/>
                    <a:gd name="T1" fmla="*/ 0 h 44"/>
                    <a:gd name="T2" fmla="*/ 0 w 3142"/>
                    <a:gd name="T3" fmla="*/ 0 h 44"/>
                    <a:gd name="T4" fmla="*/ 0 w 3142"/>
                    <a:gd name="T5" fmla="*/ 0 h 44"/>
                    <a:gd name="T6" fmla="*/ 0 w 3142"/>
                    <a:gd name="T7" fmla="*/ 0 h 44"/>
                    <a:gd name="T8" fmla="*/ 0 w 3142"/>
                    <a:gd name="T9" fmla="*/ 0 h 44"/>
                    <a:gd name="T10" fmla="*/ 0 w 3142"/>
                    <a:gd name="T11" fmla="*/ 0 h 44"/>
                    <a:gd name="T12" fmla="*/ 0 w 3142"/>
                    <a:gd name="T13" fmla="*/ 0 h 44"/>
                    <a:gd name="T14" fmla="*/ 0 w 3142"/>
                    <a:gd name="T15" fmla="*/ 0 h 44"/>
                    <a:gd name="T16" fmla="*/ 0 w 3142"/>
                    <a:gd name="T17" fmla="*/ 0 h 44"/>
                    <a:gd name="T18" fmla="*/ 0 w 3142"/>
                    <a:gd name="T19" fmla="*/ 0 h 44"/>
                    <a:gd name="T20" fmla="*/ 0 w 3142"/>
                    <a:gd name="T21" fmla="*/ 0 h 44"/>
                    <a:gd name="T22" fmla="*/ 0 w 3142"/>
                    <a:gd name="T23" fmla="*/ 0 h 44"/>
                    <a:gd name="T24" fmla="*/ 0 w 3142"/>
                    <a:gd name="T25" fmla="*/ 0 h 44"/>
                    <a:gd name="T26" fmla="*/ 0 w 3142"/>
                    <a:gd name="T27" fmla="*/ 0 h 44"/>
                    <a:gd name="T28" fmla="*/ 0 w 3142"/>
                    <a:gd name="T29" fmla="*/ 0 h 44"/>
                    <a:gd name="T30" fmla="*/ 0 w 3142"/>
                    <a:gd name="T31" fmla="*/ 0 h 44"/>
                    <a:gd name="T32" fmla="*/ 0 w 3142"/>
                    <a:gd name="T33" fmla="*/ 0 h 44"/>
                    <a:gd name="T34" fmla="*/ 0 w 3142"/>
                    <a:gd name="T35" fmla="*/ 0 h 44"/>
                    <a:gd name="T36" fmla="*/ 0 w 3142"/>
                    <a:gd name="T37" fmla="*/ 0 h 44"/>
                    <a:gd name="T38" fmla="*/ 0 w 3142"/>
                    <a:gd name="T39" fmla="*/ 0 h 44"/>
                    <a:gd name="T40" fmla="*/ 0 w 3142"/>
                    <a:gd name="T41" fmla="*/ 0 h 44"/>
                    <a:gd name="T42" fmla="*/ 0 w 3142"/>
                    <a:gd name="T43" fmla="*/ 0 h 44"/>
                    <a:gd name="T44" fmla="*/ 0 w 3142"/>
                    <a:gd name="T45" fmla="*/ 0 h 44"/>
                    <a:gd name="T46" fmla="*/ 0 w 3142"/>
                    <a:gd name="T47" fmla="*/ 0 h 44"/>
                    <a:gd name="T48" fmla="*/ 0 w 3142"/>
                    <a:gd name="T49" fmla="*/ 0 h 44"/>
                    <a:gd name="T50" fmla="*/ 0 w 3142"/>
                    <a:gd name="T51" fmla="*/ 0 h 44"/>
                    <a:gd name="T52" fmla="*/ 0 w 3142"/>
                    <a:gd name="T53" fmla="*/ 0 h 44"/>
                    <a:gd name="T54" fmla="*/ 0 w 3142"/>
                    <a:gd name="T55" fmla="*/ 0 h 44"/>
                    <a:gd name="T56" fmla="*/ 0 w 3142"/>
                    <a:gd name="T57" fmla="*/ 0 h 44"/>
                    <a:gd name="T58" fmla="*/ 0 w 3142"/>
                    <a:gd name="T59" fmla="*/ 0 h 44"/>
                    <a:gd name="T60" fmla="*/ 0 w 3142"/>
                    <a:gd name="T61" fmla="*/ 0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" name="Freeform 113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0 w 353"/>
                    <a:gd name="T1" fmla="*/ 0 h 319"/>
                    <a:gd name="T2" fmla="*/ 0 w 353"/>
                    <a:gd name="T3" fmla="*/ 0 h 319"/>
                    <a:gd name="T4" fmla="*/ 0 w 353"/>
                    <a:gd name="T5" fmla="*/ 0 h 319"/>
                    <a:gd name="T6" fmla="*/ 0 w 353"/>
                    <a:gd name="T7" fmla="*/ 0 h 319"/>
                    <a:gd name="T8" fmla="*/ 0 w 353"/>
                    <a:gd name="T9" fmla="*/ 0 h 319"/>
                    <a:gd name="T10" fmla="*/ 0 w 353"/>
                    <a:gd name="T11" fmla="*/ 0 h 319"/>
                    <a:gd name="T12" fmla="*/ 0 w 353"/>
                    <a:gd name="T13" fmla="*/ 0 h 319"/>
                    <a:gd name="T14" fmla="*/ 0 w 353"/>
                    <a:gd name="T15" fmla="*/ 0 h 319"/>
                    <a:gd name="T16" fmla="*/ 0 w 353"/>
                    <a:gd name="T17" fmla="*/ 0 h 319"/>
                    <a:gd name="T18" fmla="*/ 0 w 353"/>
                    <a:gd name="T19" fmla="*/ 0 h 319"/>
                    <a:gd name="T20" fmla="*/ 0 w 353"/>
                    <a:gd name="T21" fmla="*/ 0 h 319"/>
                    <a:gd name="T22" fmla="*/ 0 w 353"/>
                    <a:gd name="T23" fmla="*/ 0 h 319"/>
                    <a:gd name="T24" fmla="*/ 0 w 353"/>
                    <a:gd name="T25" fmla="*/ 0 h 319"/>
                    <a:gd name="T26" fmla="*/ 0 w 353"/>
                    <a:gd name="T27" fmla="*/ 0 h 319"/>
                    <a:gd name="T28" fmla="*/ 0 w 353"/>
                    <a:gd name="T29" fmla="*/ 0 h 319"/>
                    <a:gd name="T30" fmla="*/ 0 w 353"/>
                    <a:gd name="T31" fmla="*/ 0 h 319"/>
                    <a:gd name="T32" fmla="*/ 0 w 353"/>
                    <a:gd name="T33" fmla="*/ 0 h 319"/>
                    <a:gd name="T34" fmla="*/ 0 w 353"/>
                    <a:gd name="T35" fmla="*/ 0 h 319"/>
                    <a:gd name="T36" fmla="*/ 0 w 353"/>
                    <a:gd name="T37" fmla="*/ 0 h 319"/>
                    <a:gd name="T38" fmla="*/ 0 w 353"/>
                    <a:gd name="T39" fmla="*/ 0 h 319"/>
                    <a:gd name="T40" fmla="*/ 0 w 353"/>
                    <a:gd name="T41" fmla="*/ 0 h 319"/>
                    <a:gd name="T42" fmla="*/ 0 w 353"/>
                    <a:gd name="T43" fmla="*/ 0 h 319"/>
                    <a:gd name="T44" fmla="*/ 0 w 353"/>
                    <a:gd name="T45" fmla="*/ 0 h 319"/>
                    <a:gd name="T46" fmla="*/ 0 w 353"/>
                    <a:gd name="T47" fmla="*/ 0 h 319"/>
                    <a:gd name="T48" fmla="*/ 0 w 353"/>
                    <a:gd name="T49" fmla="*/ 0 h 319"/>
                    <a:gd name="T50" fmla="*/ 0 w 353"/>
                    <a:gd name="T51" fmla="*/ 0 h 319"/>
                    <a:gd name="T52" fmla="*/ 0 w 353"/>
                    <a:gd name="T53" fmla="*/ 0 h 319"/>
                    <a:gd name="T54" fmla="*/ 0 w 353"/>
                    <a:gd name="T55" fmla="*/ 0 h 319"/>
                    <a:gd name="T56" fmla="*/ 0 w 353"/>
                    <a:gd name="T57" fmla="*/ 0 h 319"/>
                    <a:gd name="T58" fmla="*/ 0 w 353"/>
                    <a:gd name="T59" fmla="*/ 0 h 319"/>
                    <a:gd name="T60" fmla="*/ 0 w 353"/>
                    <a:gd name="T61" fmla="*/ 0 h 319"/>
                    <a:gd name="T62" fmla="*/ 0 w 353"/>
                    <a:gd name="T63" fmla="*/ 0 h 319"/>
                    <a:gd name="T64" fmla="*/ 0 w 353"/>
                    <a:gd name="T65" fmla="*/ 0 h 319"/>
                    <a:gd name="T66" fmla="*/ 0 w 353"/>
                    <a:gd name="T67" fmla="*/ 0 h 319"/>
                    <a:gd name="T68" fmla="*/ 0 w 353"/>
                    <a:gd name="T69" fmla="*/ 0 h 319"/>
                    <a:gd name="T70" fmla="*/ 0 w 353"/>
                    <a:gd name="T71" fmla="*/ 0 h 319"/>
                    <a:gd name="T72" fmla="*/ 0 w 353"/>
                    <a:gd name="T73" fmla="*/ 0 h 319"/>
                    <a:gd name="T74" fmla="*/ 0 w 353"/>
                    <a:gd name="T75" fmla="*/ 0 h 319"/>
                    <a:gd name="T76" fmla="*/ 0 w 353"/>
                    <a:gd name="T77" fmla="*/ 0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3" name="Freeform 114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0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4" name="Freeform 115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0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" name="Freeform 116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0 w 65"/>
                    <a:gd name="T1" fmla="*/ 0 h 261"/>
                    <a:gd name="T2" fmla="*/ 0 w 65"/>
                    <a:gd name="T3" fmla="*/ 0 h 261"/>
                    <a:gd name="T4" fmla="*/ 0 w 65"/>
                    <a:gd name="T5" fmla="*/ 0 h 261"/>
                    <a:gd name="T6" fmla="*/ 0 w 65"/>
                    <a:gd name="T7" fmla="*/ 0 h 261"/>
                    <a:gd name="T8" fmla="*/ 0 w 65"/>
                    <a:gd name="T9" fmla="*/ 0 h 261"/>
                    <a:gd name="T10" fmla="*/ 0 w 65"/>
                    <a:gd name="T11" fmla="*/ 0 h 261"/>
                    <a:gd name="T12" fmla="*/ 0 w 65"/>
                    <a:gd name="T13" fmla="*/ 0 h 261"/>
                    <a:gd name="T14" fmla="*/ 0 w 65"/>
                    <a:gd name="T15" fmla="*/ 0 h 261"/>
                    <a:gd name="T16" fmla="*/ 0 w 65"/>
                    <a:gd name="T17" fmla="*/ 0 h 261"/>
                    <a:gd name="T18" fmla="*/ 0 w 65"/>
                    <a:gd name="T19" fmla="*/ 0 h 261"/>
                    <a:gd name="T20" fmla="*/ 0 w 65"/>
                    <a:gd name="T21" fmla="*/ 0 h 261"/>
                    <a:gd name="T22" fmla="*/ 0 w 65"/>
                    <a:gd name="T23" fmla="*/ 0 h 261"/>
                    <a:gd name="T24" fmla="*/ 0 w 65"/>
                    <a:gd name="T25" fmla="*/ 0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6" name="Freeform 117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0 h 261"/>
                    <a:gd name="T2" fmla="*/ 0 w 111"/>
                    <a:gd name="T3" fmla="*/ 0 h 261"/>
                    <a:gd name="T4" fmla="*/ 0 w 111"/>
                    <a:gd name="T5" fmla="*/ 0 h 261"/>
                    <a:gd name="T6" fmla="*/ 0 w 111"/>
                    <a:gd name="T7" fmla="*/ 0 h 261"/>
                    <a:gd name="T8" fmla="*/ 0 w 111"/>
                    <a:gd name="T9" fmla="*/ 0 h 261"/>
                    <a:gd name="T10" fmla="*/ 0 w 111"/>
                    <a:gd name="T11" fmla="*/ 0 h 261"/>
                    <a:gd name="T12" fmla="*/ 0 w 111"/>
                    <a:gd name="T13" fmla="*/ 0 h 261"/>
                    <a:gd name="T14" fmla="*/ 0 w 111"/>
                    <a:gd name="T15" fmla="*/ 0 h 261"/>
                    <a:gd name="T16" fmla="*/ 0 w 111"/>
                    <a:gd name="T17" fmla="*/ 0 h 261"/>
                    <a:gd name="T18" fmla="*/ 0 w 111"/>
                    <a:gd name="T19" fmla="*/ 0 h 261"/>
                    <a:gd name="T20" fmla="*/ 0 w 111"/>
                    <a:gd name="T21" fmla="*/ 0 h 261"/>
                    <a:gd name="T22" fmla="*/ 0 w 111"/>
                    <a:gd name="T23" fmla="*/ 0 h 261"/>
                    <a:gd name="T24" fmla="*/ 0 w 111"/>
                    <a:gd name="T25" fmla="*/ 0 h 261"/>
                    <a:gd name="T26" fmla="*/ 0 w 111"/>
                    <a:gd name="T27" fmla="*/ 0 h 261"/>
                    <a:gd name="T28" fmla="*/ 0 w 111"/>
                    <a:gd name="T29" fmla="*/ 0 h 261"/>
                    <a:gd name="T30" fmla="*/ 0 w 111"/>
                    <a:gd name="T31" fmla="*/ 0 h 261"/>
                    <a:gd name="T32" fmla="*/ 0 w 111"/>
                    <a:gd name="T33" fmla="*/ 0 h 261"/>
                    <a:gd name="T34" fmla="*/ 0 w 111"/>
                    <a:gd name="T35" fmla="*/ 0 h 261"/>
                    <a:gd name="T36" fmla="*/ 0 w 111"/>
                    <a:gd name="T37" fmla="*/ 0 h 261"/>
                    <a:gd name="T38" fmla="*/ 0 w 111"/>
                    <a:gd name="T39" fmla="*/ 0 h 261"/>
                    <a:gd name="T40" fmla="*/ 0 w 111"/>
                    <a:gd name="T41" fmla="*/ 0 h 261"/>
                    <a:gd name="T42" fmla="*/ 0 w 111"/>
                    <a:gd name="T43" fmla="*/ 0 h 261"/>
                    <a:gd name="T44" fmla="*/ 0 w 111"/>
                    <a:gd name="T45" fmla="*/ 0 h 261"/>
                    <a:gd name="T46" fmla="*/ 0 w 111"/>
                    <a:gd name="T47" fmla="*/ 0 h 261"/>
                    <a:gd name="T48" fmla="*/ 0 w 111"/>
                    <a:gd name="T49" fmla="*/ 0 h 261"/>
                    <a:gd name="T50" fmla="*/ 0 w 111"/>
                    <a:gd name="T51" fmla="*/ 0 h 261"/>
                    <a:gd name="T52" fmla="*/ 0 w 111"/>
                    <a:gd name="T53" fmla="*/ 0 h 261"/>
                    <a:gd name="T54" fmla="*/ 0 w 111"/>
                    <a:gd name="T55" fmla="*/ 0 h 261"/>
                    <a:gd name="T56" fmla="*/ 0 w 111"/>
                    <a:gd name="T57" fmla="*/ 0 h 261"/>
                    <a:gd name="T58" fmla="*/ 0 w 111"/>
                    <a:gd name="T59" fmla="*/ 0 h 261"/>
                    <a:gd name="T60" fmla="*/ 0 w 111"/>
                    <a:gd name="T61" fmla="*/ 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" name="Freeform 118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0 w 15"/>
                    <a:gd name="T3" fmla="*/ 0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8" name="Freeform 119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0 h 188"/>
                    <a:gd name="T2" fmla="*/ 0 w 16"/>
                    <a:gd name="T3" fmla="*/ 0 h 188"/>
                    <a:gd name="T4" fmla="*/ 0 w 16"/>
                    <a:gd name="T5" fmla="*/ 0 h 188"/>
                    <a:gd name="T6" fmla="*/ 0 w 16"/>
                    <a:gd name="T7" fmla="*/ 0 h 188"/>
                    <a:gd name="T8" fmla="*/ 0 w 16"/>
                    <a:gd name="T9" fmla="*/ 0 h 188"/>
                    <a:gd name="T10" fmla="*/ 0 w 16"/>
                    <a:gd name="T11" fmla="*/ 0 h 188"/>
                    <a:gd name="T12" fmla="*/ 0 w 1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" name="Freeform 120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0 w 34"/>
                    <a:gd name="T3" fmla="*/ 0 h 173"/>
                    <a:gd name="T4" fmla="*/ 0 w 34"/>
                    <a:gd name="T5" fmla="*/ 0 h 173"/>
                    <a:gd name="T6" fmla="*/ 0 w 34"/>
                    <a:gd name="T7" fmla="*/ 0 h 173"/>
                    <a:gd name="T8" fmla="*/ 0 w 34"/>
                    <a:gd name="T9" fmla="*/ 0 h 173"/>
                    <a:gd name="T10" fmla="*/ 0 w 34"/>
                    <a:gd name="T11" fmla="*/ 0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0" name="Freeform 121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0 h 173"/>
                    <a:gd name="T2" fmla="*/ 0 w 177"/>
                    <a:gd name="T3" fmla="*/ 0 h 173"/>
                    <a:gd name="T4" fmla="*/ 0 w 177"/>
                    <a:gd name="T5" fmla="*/ 0 h 173"/>
                    <a:gd name="T6" fmla="*/ 0 w 177"/>
                    <a:gd name="T7" fmla="*/ 0 h 173"/>
                    <a:gd name="T8" fmla="*/ 0 w 177"/>
                    <a:gd name="T9" fmla="*/ 0 h 173"/>
                    <a:gd name="T10" fmla="*/ 0 w 177"/>
                    <a:gd name="T11" fmla="*/ 0 h 173"/>
                    <a:gd name="T12" fmla="*/ 0 w 177"/>
                    <a:gd name="T13" fmla="*/ 0 h 173"/>
                    <a:gd name="T14" fmla="*/ 0 w 177"/>
                    <a:gd name="T15" fmla="*/ 0 h 173"/>
                    <a:gd name="T16" fmla="*/ 0 w 177"/>
                    <a:gd name="T17" fmla="*/ 0 h 173"/>
                    <a:gd name="T18" fmla="*/ 0 w 177"/>
                    <a:gd name="T19" fmla="*/ 0 h 173"/>
                    <a:gd name="T20" fmla="*/ 0 w 177"/>
                    <a:gd name="T21" fmla="*/ 0 h 173"/>
                    <a:gd name="T22" fmla="*/ 0 w 177"/>
                    <a:gd name="T23" fmla="*/ 0 h 173"/>
                    <a:gd name="T24" fmla="*/ 0 w 177"/>
                    <a:gd name="T25" fmla="*/ 0 h 173"/>
                    <a:gd name="T26" fmla="*/ 0 w 177"/>
                    <a:gd name="T27" fmla="*/ 0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1" name="Freeform 122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0 w 16"/>
                    <a:gd name="T1" fmla="*/ 0 h 30"/>
                    <a:gd name="T2" fmla="*/ 0 w 16"/>
                    <a:gd name="T3" fmla="*/ 0 h 30"/>
                    <a:gd name="T4" fmla="*/ 0 w 16"/>
                    <a:gd name="T5" fmla="*/ 0 h 30"/>
                    <a:gd name="T6" fmla="*/ 0 w 16"/>
                    <a:gd name="T7" fmla="*/ 0 h 30"/>
                    <a:gd name="T8" fmla="*/ 0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2" name="Freeform 123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0 w 3093"/>
                    <a:gd name="T1" fmla="*/ 0 h 30"/>
                    <a:gd name="T2" fmla="*/ 0 w 3093"/>
                    <a:gd name="T3" fmla="*/ 0 h 30"/>
                    <a:gd name="T4" fmla="*/ 0 w 3093"/>
                    <a:gd name="T5" fmla="*/ 0 h 30"/>
                    <a:gd name="T6" fmla="*/ 0 w 3093"/>
                    <a:gd name="T7" fmla="*/ 0 h 30"/>
                    <a:gd name="T8" fmla="*/ 0 w 3093"/>
                    <a:gd name="T9" fmla="*/ 0 h 30"/>
                    <a:gd name="T10" fmla="*/ 0 w 3093"/>
                    <a:gd name="T11" fmla="*/ 0 h 30"/>
                    <a:gd name="T12" fmla="*/ 0 w 3093"/>
                    <a:gd name="T13" fmla="*/ 0 h 30"/>
                    <a:gd name="T14" fmla="*/ 0 w 3093"/>
                    <a:gd name="T15" fmla="*/ 0 h 30"/>
                    <a:gd name="T16" fmla="*/ 0 w 3093"/>
                    <a:gd name="T17" fmla="*/ 0 h 30"/>
                    <a:gd name="T18" fmla="*/ 0 w 3093"/>
                    <a:gd name="T19" fmla="*/ 0 h 30"/>
                    <a:gd name="T20" fmla="*/ 0 w 3093"/>
                    <a:gd name="T21" fmla="*/ 0 h 30"/>
                    <a:gd name="T22" fmla="*/ 0 w 3093"/>
                    <a:gd name="T23" fmla="*/ 0 h 30"/>
                    <a:gd name="T24" fmla="*/ 0 w 3093"/>
                    <a:gd name="T25" fmla="*/ 0 h 30"/>
                    <a:gd name="T26" fmla="*/ 0 w 3093"/>
                    <a:gd name="T27" fmla="*/ 0 h 30"/>
                    <a:gd name="T28" fmla="*/ 0 w 3093"/>
                    <a:gd name="T29" fmla="*/ 0 h 30"/>
                    <a:gd name="T30" fmla="*/ 0 w 3093"/>
                    <a:gd name="T31" fmla="*/ 0 h 30"/>
                    <a:gd name="T32" fmla="*/ 0 w 3093"/>
                    <a:gd name="T33" fmla="*/ 0 h 30"/>
                    <a:gd name="T34" fmla="*/ 0 w 3093"/>
                    <a:gd name="T35" fmla="*/ 0 h 30"/>
                    <a:gd name="T36" fmla="*/ 0 w 3093"/>
                    <a:gd name="T37" fmla="*/ 0 h 30"/>
                    <a:gd name="T38" fmla="*/ 0 w 3093"/>
                    <a:gd name="T39" fmla="*/ 0 h 30"/>
                    <a:gd name="T40" fmla="*/ 0 w 3093"/>
                    <a:gd name="T41" fmla="*/ 0 h 30"/>
                    <a:gd name="T42" fmla="*/ 0 w 3093"/>
                    <a:gd name="T43" fmla="*/ 0 h 30"/>
                    <a:gd name="T44" fmla="*/ 0 w 3093"/>
                    <a:gd name="T45" fmla="*/ 0 h 30"/>
                    <a:gd name="T46" fmla="*/ 0 w 3093"/>
                    <a:gd name="T47" fmla="*/ 0 h 30"/>
                    <a:gd name="T48" fmla="*/ 0 w 3093"/>
                    <a:gd name="T49" fmla="*/ 0 h 30"/>
                    <a:gd name="T50" fmla="*/ 0 w 3093"/>
                    <a:gd name="T51" fmla="*/ 0 h 30"/>
                    <a:gd name="T52" fmla="*/ 0 w 3093"/>
                    <a:gd name="T53" fmla="*/ 0 h 30"/>
                    <a:gd name="T54" fmla="*/ 0 w 3093"/>
                    <a:gd name="T55" fmla="*/ 0 h 30"/>
                    <a:gd name="T56" fmla="*/ 0 w 3093"/>
                    <a:gd name="T57" fmla="*/ 0 h 30"/>
                    <a:gd name="T58" fmla="*/ 0 w 3093"/>
                    <a:gd name="T59" fmla="*/ 0 h 30"/>
                    <a:gd name="T60" fmla="*/ 0 w 3093"/>
                    <a:gd name="T61" fmla="*/ 0 h 30"/>
                    <a:gd name="T62" fmla="*/ 0 w 3093"/>
                    <a:gd name="T63" fmla="*/ 0 h 30"/>
                    <a:gd name="T64" fmla="*/ 0 w 3093"/>
                    <a:gd name="T65" fmla="*/ 0 h 30"/>
                    <a:gd name="T66" fmla="*/ 0 w 3093"/>
                    <a:gd name="T67" fmla="*/ 0 h 30"/>
                    <a:gd name="T68" fmla="*/ 0 w 3093"/>
                    <a:gd name="T69" fmla="*/ 0 h 30"/>
                    <a:gd name="T70" fmla="*/ 0 w 3093"/>
                    <a:gd name="T71" fmla="*/ 0 h 30"/>
                    <a:gd name="T72" fmla="*/ 0 w 3093"/>
                    <a:gd name="T73" fmla="*/ 0 h 30"/>
                    <a:gd name="T74" fmla="*/ 0 w 3093"/>
                    <a:gd name="T75" fmla="*/ 0 h 30"/>
                    <a:gd name="T76" fmla="*/ 0 w 3093"/>
                    <a:gd name="T77" fmla="*/ 0 h 30"/>
                    <a:gd name="T78" fmla="*/ 0 w 3093"/>
                    <a:gd name="T79" fmla="*/ 0 h 30"/>
                    <a:gd name="T80" fmla="*/ 0 w 3093"/>
                    <a:gd name="T81" fmla="*/ 0 h 30"/>
                    <a:gd name="T82" fmla="*/ 0 w 3093"/>
                    <a:gd name="T83" fmla="*/ 0 h 30"/>
                    <a:gd name="T84" fmla="*/ 0 w 3093"/>
                    <a:gd name="T85" fmla="*/ 0 h 30"/>
                    <a:gd name="T86" fmla="*/ 0 w 3093"/>
                    <a:gd name="T87" fmla="*/ 0 h 30"/>
                    <a:gd name="T88" fmla="*/ 0 w 3093"/>
                    <a:gd name="T89" fmla="*/ 0 h 30"/>
                    <a:gd name="T90" fmla="*/ 0 w 3093"/>
                    <a:gd name="T91" fmla="*/ 0 h 30"/>
                    <a:gd name="T92" fmla="*/ 0 w 3093"/>
                    <a:gd name="T93" fmla="*/ 0 h 30"/>
                    <a:gd name="T94" fmla="*/ 0 w 3093"/>
                    <a:gd name="T95" fmla="*/ 0 h 30"/>
                    <a:gd name="T96" fmla="*/ 0 w 3093"/>
                    <a:gd name="T97" fmla="*/ 0 h 30"/>
                    <a:gd name="T98" fmla="*/ 0 w 3093"/>
                    <a:gd name="T99" fmla="*/ 0 h 30"/>
                    <a:gd name="T100" fmla="*/ 0 w 3093"/>
                    <a:gd name="T101" fmla="*/ 0 h 30"/>
                    <a:gd name="T102" fmla="*/ 0 w 3093"/>
                    <a:gd name="T103" fmla="*/ 0 h 30"/>
                    <a:gd name="T104" fmla="*/ 0 w 3093"/>
                    <a:gd name="T105" fmla="*/ 0 h 30"/>
                    <a:gd name="T106" fmla="*/ 0 w 3093"/>
                    <a:gd name="T107" fmla="*/ 0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3" name="Freeform 124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0 w 96"/>
                    <a:gd name="T3" fmla="*/ 0 h 100"/>
                    <a:gd name="T4" fmla="*/ 0 w 96"/>
                    <a:gd name="T5" fmla="*/ 0 h 100"/>
                    <a:gd name="T6" fmla="*/ 0 w 96"/>
                    <a:gd name="T7" fmla="*/ 0 h 100"/>
                    <a:gd name="T8" fmla="*/ 0 w 96"/>
                    <a:gd name="T9" fmla="*/ 0 h 100"/>
                    <a:gd name="T10" fmla="*/ 0 w 96"/>
                    <a:gd name="T11" fmla="*/ 0 h 100"/>
                    <a:gd name="T12" fmla="*/ 0 w 96"/>
                    <a:gd name="T13" fmla="*/ 0 h 100"/>
                    <a:gd name="T14" fmla="*/ 0 w 96"/>
                    <a:gd name="T15" fmla="*/ 0 h 100"/>
                    <a:gd name="T16" fmla="*/ 0 w 96"/>
                    <a:gd name="T17" fmla="*/ 0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4" name="Freeform 125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0 w 208"/>
                    <a:gd name="T1" fmla="*/ 0 h 100"/>
                    <a:gd name="T2" fmla="*/ 0 w 208"/>
                    <a:gd name="T3" fmla="*/ 0 h 100"/>
                    <a:gd name="T4" fmla="*/ 0 w 208"/>
                    <a:gd name="T5" fmla="*/ 0 h 100"/>
                    <a:gd name="T6" fmla="*/ 0 w 208"/>
                    <a:gd name="T7" fmla="*/ 0 h 100"/>
                    <a:gd name="T8" fmla="*/ 0 w 208"/>
                    <a:gd name="T9" fmla="*/ 0 h 100"/>
                    <a:gd name="T10" fmla="*/ 0 w 208"/>
                    <a:gd name="T11" fmla="*/ 0 h 100"/>
                    <a:gd name="T12" fmla="*/ 0 w 208"/>
                    <a:gd name="T13" fmla="*/ 0 h 100"/>
                    <a:gd name="T14" fmla="*/ 0 w 208"/>
                    <a:gd name="T15" fmla="*/ 0 h 100"/>
                    <a:gd name="T16" fmla="*/ 0 w 208"/>
                    <a:gd name="T17" fmla="*/ 0 h 100"/>
                    <a:gd name="T18" fmla="*/ 0 w 208"/>
                    <a:gd name="T19" fmla="*/ 0 h 100"/>
                    <a:gd name="T20" fmla="*/ 0 w 208"/>
                    <a:gd name="T21" fmla="*/ 0 h 100"/>
                    <a:gd name="T22" fmla="*/ 0 w 208"/>
                    <a:gd name="T23" fmla="*/ 0 h 100"/>
                    <a:gd name="T24" fmla="*/ 0 w 208"/>
                    <a:gd name="T25" fmla="*/ 0 h 100"/>
                    <a:gd name="T26" fmla="*/ 0 w 208"/>
                    <a:gd name="T27" fmla="*/ 0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5" name="Freeform 126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0 w 2259"/>
                    <a:gd name="T1" fmla="*/ 0 h 2042"/>
                    <a:gd name="T2" fmla="*/ 0 w 2259"/>
                    <a:gd name="T3" fmla="*/ 0 h 2042"/>
                    <a:gd name="T4" fmla="*/ 0 w 2259"/>
                    <a:gd name="T5" fmla="*/ 0 h 2042"/>
                    <a:gd name="T6" fmla="*/ 0 w 2259"/>
                    <a:gd name="T7" fmla="*/ 0 h 2042"/>
                    <a:gd name="T8" fmla="*/ 0 w 2259"/>
                    <a:gd name="T9" fmla="*/ 0 h 2042"/>
                    <a:gd name="T10" fmla="*/ 0 w 2259"/>
                    <a:gd name="T11" fmla="*/ 0 h 2042"/>
                    <a:gd name="T12" fmla="*/ 0 w 2259"/>
                    <a:gd name="T13" fmla="*/ 0 h 2042"/>
                    <a:gd name="T14" fmla="*/ 0 w 2259"/>
                    <a:gd name="T15" fmla="*/ 0 h 2042"/>
                    <a:gd name="T16" fmla="*/ 0 w 2259"/>
                    <a:gd name="T17" fmla="*/ 0 h 2042"/>
                    <a:gd name="T18" fmla="*/ 0 w 2259"/>
                    <a:gd name="T19" fmla="*/ 0 h 2042"/>
                    <a:gd name="T20" fmla="*/ 0 w 2259"/>
                    <a:gd name="T21" fmla="*/ 0 h 2042"/>
                    <a:gd name="T22" fmla="*/ 0 w 2259"/>
                    <a:gd name="T23" fmla="*/ 0 h 2042"/>
                    <a:gd name="T24" fmla="*/ 0 w 2259"/>
                    <a:gd name="T25" fmla="*/ 0 h 2042"/>
                    <a:gd name="T26" fmla="*/ 0 w 2259"/>
                    <a:gd name="T27" fmla="*/ 0 h 2042"/>
                    <a:gd name="T28" fmla="*/ 0 w 2259"/>
                    <a:gd name="T29" fmla="*/ 0 h 2042"/>
                    <a:gd name="T30" fmla="*/ 0 w 2259"/>
                    <a:gd name="T31" fmla="*/ 0 h 2042"/>
                    <a:gd name="T32" fmla="*/ 0 w 2259"/>
                    <a:gd name="T33" fmla="*/ 0 h 2042"/>
                    <a:gd name="T34" fmla="*/ 0 w 2259"/>
                    <a:gd name="T35" fmla="*/ 0 h 2042"/>
                    <a:gd name="T36" fmla="*/ 0 w 2259"/>
                    <a:gd name="T37" fmla="*/ 0 h 2042"/>
                    <a:gd name="T38" fmla="*/ 0 w 2259"/>
                    <a:gd name="T39" fmla="*/ 0 h 2042"/>
                    <a:gd name="T40" fmla="*/ 0 w 2259"/>
                    <a:gd name="T41" fmla="*/ 0 h 2042"/>
                    <a:gd name="T42" fmla="*/ 0 w 2259"/>
                    <a:gd name="T43" fmla="*/ 0 h 2042"/>
                    <a:gd name="T44" fmla="*/ 0 w 2259"/>
                    <a:gd name="T45" fmla="*/ 0 h 2042"/>
                    <a:gd name="T46" fmla="*/ 0 w 2259"/>
                    <a:gd name="T47" fmla="*/ 0 h 2042"/>
                    <a:gd name="T48" fmla="*/ 0 w 2259"/>
                    <a:gd name="T49" fmla="*/ 0 h 2042"/>
                    <a:gd name="T50" fmla="*/ 0 w 2259"/>
                    <a:gd name="T51" fmla="*/ 0 h 2042"/>
                    <a:gd name="T52" fmla="*/ 0 w 2259"/>
                    <a:gd name="T53" fmla="*/ 0 h 2042"/>
                    <a:gd name="T54" fmla="*/ 0 w 2259"/>
                    <a:gd name="T55" fmla="*/ 0 h 2042"/>
                    <a:gd name="T56" fmla="*/ 0 w 2259"/>
                    <a:gd name="T57" fmla="*/ 0 h 2042"/>
                    <a:gd name="T58" fmla="*/ 0 w 2259"/>
                    <a:gd name="T59" fmla="*/ 0 h 2042"/>
                    <a:gd name="T60" fmla="*/ 0 w 2259"/>
                    <a:gd name="T61" fmla="*/ 0 h 2042"/>
                    <a:gd name="T62" fmla="*/ 0 w 2259"/>
                    <a:gd name="T63" fmla="*/ 0 h 2042"/>
                    <a:gd name="T64" fmla="*/ 0 w 2259"/>
                    <a:gd name="T65" fmla="*/ 0 h 2042"/>
                    <a:gd name="T66" fmla="*/ 0 w 2259"/>
                    <a:gd name="T67" fmla="*/ 0 h 2042"/>
                    <a:gd name="T68" fmla="*/ 0 w 2259"/>
                    <a:gd name="T69" fmla="*/ 0 h 2042"/>
                    <a:gd name="T70" fmla="*/ 0 w 2259"/>
                    <a:gd name="T71" fmla="*/ 0 h 2042"/>
                    <a:gd name="T72" fmla="*/ 0 w 2259"/>
                    <a:gd name="T73" fmla="*/ 0 h 2042"/>
                    <a:gd name="T74" fmla="*/ 0 w 2259"/>
                    <a:gd name="T75" fmla="*/ 0 h 2042"/>
                    <a:gd name="T76" fmla="*/ 0 w 2259"/>
                    <a:gd name="T77" fmla="*/ 0 h 2042"/>
                    <a:gd name="T78" fmla="*/ 0 w 2259"/>
                    <a:gd name="T79" fmla="*/ 0 h 2042"/>
                    <a:gd name="T80" fmla="*/ 0 w 2259"/>
                    <a:gd name="T81" fmla="*/ 0 h 2042"/>
                    <a:gd name="T82" fmla="*/ 0 w 2259"/>
                    <a:gd name="T83" fmla="*/ 0 h 2042"/>
                    <a:gd name="T84" fmla="*/ 0 w 2259"/>
                    <a:gd name="T85" fmla="*/ 0 h 2042"/>
                    <a:gd name="T86" fmla="*/ 0 w 2259"/>
                    <a:gd name="T87" fmla="*/ 0 h 2042"/>
                    <a:gd name="T88" fmla="*/ 0 w 2259"/>
                    <a:gd name="T89" fmla="*/ 0 h 2042"/>
                    <a:gd name="T90" fmla="*/ 0 w 2259"/>
                    <a:gd name="T91" fmla="*/ 0 h 2042"/>
                    <a:gd name="T92" fmla="*/ 0 w 2259"/>
                    <a:gd name="T93" fmla="*/ 0 h 2042"/>
                    <a:gd name="T94" fmla="*/ 0 w 2259"/>
                    <a:gd name="T95" fmla="*/ 0 h 2042"/>
                    <a:gd name="T96" fmla="*/ 0 w 2259"/>
                    <a:gd name="T97" fmla="*/ 0 h 2042"/>
                    <a:gd name="T98" fmla="*/ 0 w 2259"/>
                    <a:gd name="T99" fmla="*/ 0 h 2042"/>
                    <a:gd name="T100" fmla="*/ 0 w 2259"/>
                    <a:gd name="T101" fmla="*/ 0 h 2042"/>
                    <a:gd name="T102" fmla="*/ 0 w 2259"/>
                    <a:gd name="T103" fmla="*/ 0 h 2042"/>
                    <a:gd name="T104" fmla="*/ 0 w 2259"/>
                    <a:gd name="T105" fmla="*/ 0 h 2042"/>
                    <a:gd name="T106" fmla="*/ 0 w 2259"/>
                    <a:gd name="T107" fmla="*/ 0 h 2042"/>
                    <a:gd name="T108" fmla="*/ 0 w 2259"/>
                    <a:gd name="T109" fmla="*/ 0 h 2042"/>
                    <a:gd name="T110" fmla="*/ 0 w 2259"/>
                    <a:gd name="T111" fmla="*/ 0 h 2042"/>
                    <a:gd name="T112" fmla="*/ 0 w 2259"/>
                    <a:gd name="T113" fmla="*/ 0 h 2042"/>
                    <a:gd name="T114" fmla="*/ 0 w 2259"/>
                    <a:gd name="T115" fmla="*/ 0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6" name="Freeform 127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0 w 2197"/>
                    <a:gd name="T1" fmla="*/ 0 h 783"/>
                    <a:gd name="T2" fmla="*/ 0 w 2197"/>
                    <a:gd name="T3" fmla="*/ 0 h 783"/>
                    <a:gd name="T4" fmla="*/ 0 w 2197"/>
                    <a:gd name="T5" fmla="*/ 0 h 783"/>
                    <a:gd name="T6" fmla="*/ 0 w 2197"/>
                    <a:gd name="T7" fmla="*/ 0 h 783"/>
                    <a:gd name="T8" fmla="*/ 0 w 2197"/>
                    <a:gd name="T9" fmla="*/ 0 h 783"/>
                    <a:gd name="T10" fmla="*/ 0 w 2197"/>
                    <a:gd name="T11" fmla="*/ 0 h 783"/>
                    <a:gd name="T12" fmla="*/ 0 w 2197"/>
                    <a:gd name="T13" fmla="*/ 0 h 783"/>
                    <a:gd name="T14" fmla="*/ 0 w 2197"/>
                    <a:gd name="T15" fmla="*/ 0 h 783"/>
                    <a:gd name="T16" fmla="*/ 0 w 2197"/>
                    <a:gd name="T17" fmla="*/ 0 h 783"/>
                    <a:gd name="T18" fmla="*/ 0 w 2197"/>
                    <a:gd name="T19" fmla="*/ 0 h 783"/>
                    <a:gd name="T20" fmla="*/ 0 w 2197"/>
                    <a:gd name="T21" fmla="*/ 0 h 783"/>
                    <a:gd name="T22" fmla="*/ 0 w 2197"/>
                    <a:gd name="T23" fmla="*/ 0 h 783"/>
                    <a:gd name="T24" fmla="*/ 0 w 2197"/>
                    <a:gd name="T25" fmla="*/ 0 h 783"/>
                    <a:gd name="T26" fmla="*/ 0 w 2197"/>
                    <a:gd name="T27" fmla="*/ 0 h 783"/>
                    <a:gd name="T28" fmla="*/ 0 w 2197"/>
                    <a:gd name="T29" fmla="*/ 0 h 783"/>
                    <a:gd name="T30" fmla="*/ 0 w 2197"/>
                    <a:gd name="T31" fmla="*/ 0 h 783"/>
                    <a:gd name="T32" fmla="*/ 0 w 2197"/>
                    <a:gd name="T33" fmla="*/ 0 h 783"/>
                    <a:gd name="T34" fmla="*/ 0 w 2197"/>
                    <a:gd name="T35" fmla="*/ 0 h 783"/>
                    <a:gd name="T36" fmla="*/ 0 w 2197"/>
                    <a:gd name="T37" fmla="*/ 0 h 783"/>
                    <a:gd name="T38" fmla="*/ 0 w 2197"/>
                    <a:gd name="T39" fmla="*/ 0 h 783"/>
                    <a:gd name="T40" fmla="*/ 0 w 2197"/>
                    <a:gd name="T41" fmla="*/ 0 h 783"/>
                    <a:gd name="T42" fmla="*/ 0 w 2197"/>
                    <a:gd name="T43" fmla="*/ 0 h 783"/>
                    <a:gd name="T44" fmla="*/ 0 w 2197"/>
                    <a:gd name="T45" fmla="*/ 0 h 783"/>
                    <a:gd name="T46" fmla="*/ 0 w 2197"/>
                    <a:gd name="T47" fmla="*/ 0 h 783"/>
                    <a:gd name="T48" fmla="*/ 0 w 2197"/>
                    <a:gd name="T49" fmla="*/ 0 h 783"/>
                    <a:gd name="T50" fmla="*/ 0 w 2197"/>
                    <a:gd name="T51" fmla="*/ 0 h 783"/>
                    <a:gd name="T52" fmla="*/ 0 w 2197"/>
                    <a:gd name="T53" fmla="*/ 0 h 783"/>
                    <a:gd name="T54" fmla="*/ 0 w 2197"/>
                    <a:gd name="T55" fmla="*/ 0 h 783"/>
                    <a:gd name="T56" fmla="*/ 0 w 2197"/>
                    <a:gd name="T57" fmla="*/ 0 h 783"/>
                    <a:gd name="T58" fmla="*/ 0 w 2197"/>
                    <a:gd name="T59" fmla="*/ 0 h 783"/>
                    <a:gd name="T60" fmla="*/ 0 w 2197"/>
                    <a:gd name="T61" fmla="*/ 0 h 783"/>
                    <a:gd name="T62" fmla="*/ 0 w 2197"/>
                    <a:gd name="T63" fmla="*/ 0 h 783"/>
                    <a:gd name="T64" fmla="*/ 0 w 2197"/>
                    <a:gd name="T65" fmla="*/ 0 h 783"/>
                    <a:gd name="T66" fmla="*/ 0 w 2197"/>
                    <a:gd name="T67" fmla="*/ 0 h 783"/>
                    <a:gd name="T68" fmla="*/ 0 w 2197"/>
                    <a:gd name="T69" fmla="*/ 0 h 783"/>
                    <a:gd name="T70" fmla="*/ 0 w 2197"/>
                    <a:gd name="T71" fmla="*/ 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" name="Freeform 128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0 w 48"/>
                    <a:gd name="T3" fmla="*/ 0 h 15"/>
                    <a:gd name="T4" fmla="*/ 0 w 48"/>
                    <a:gd name="T5" fmla="*/ 0 h 15"/>
                    <a:gd name="T6" fmla="*/ 0 w 48"/>
                    <a:gd name="T7" fmla="*/ 0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" name="Freeform 129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0 h 985"/>
                    <a:gd name="T2" fmla="*/ 0 w 2261"/>
                    <a:gd name="T3" fmla="*/ 0 h 985"/>
                    <a:gd name="T4" fmla="*/ 0 w 2261"/>
                    <a:gd name="T5" fmla="*/ 0 h 985"/>
                    <a:gd name="T6" fmla="*/ 0 w 2261"/>
                    <a:gd name="T7" fmla="*/ 0 h 985"/>
                    <a:gd name="T8" fmla="*/ 0 w 2261"/>
                    <a:gd name="T9" fmla="*/ 0 h 985"/>
                    <a:gd name="T10" fmla="*/ 0 w 2261"/>
                    <a:gd name="T11" fmla="*/ 0 h 985"/>
                    <a:gd name="T12" fmla="*/ 0 w 2261"/>
                    <a:gd name="T13" fmla="*/ 0 h 985"/>
                    <a:gd name="T14" fmla="*/ 0 w 2261"/>
                    <a:gd name="T15" fmla="*/ 0 h 985"/>
                    <a:gd name="T16" fmla="*/ 0 w 2261"/>
                    <a:gd name="T17" fmla="*/ 0 h 985"/>
                    <a:gd name="T18" fmla="*/ 0 w 2261"/>
                    <a:gd name="T19" fmla="*/ 0 h 985"/>
                    <a:gd name="T20" fmla="*/ 0 w 2261"/>
                    <a:gd name="T21" fmla="*/ 0 h 985"/>
                    <a:gd name="T22" fmla="*/ 0 w 2261"/>
                    <a:gd name="T23" fmla="*/ 0 h 985"/>
                    <a:gd name="T24" fmla="*/ 0 w 2261"/>
                    <a:gd name="T25" fmla="*/ 0 h 985"/>
                    <a:gd name="T26" fmla="*/ 0 w 2261"/>
                    <a:gd name="T27" fmla="*/ 0 h 985"/>
                    <a:gd name="T28" fmla="*/ 0 w 2261"/>
                    <a:gd name="T29" fmla="*/ 0 h 985"/>
                    <a:gd name="T30" fmla="*/ 0 w 2261"/>
                    <a:gd name="T31" fmla="*/ 0 h 985"/>
                    <a:gd name="T32" fmla="*/ 0 w 2261"/>
                    <a:gd name="T33" fmla="*/ 0 h 985"/>
                    <a:gd name="T34" fmla="*/ 0 w 2261"/>
                    <a:gd name="T35" fmla="*/ 0 h 985"/>
                    <a:gd name="T36" fmla="*/ 0 w 2261"/>
                    <a:gd name="T37" fmla="*/ 0 h 985"/>
                    <a:gd name="T38" fmla="*/ 0 w 2261"/>
                    <a:gd name="T39" fmla="*/ 0 h 985"/>
                    <a:gd name="T40" fmla="*/ 0 w 2261"/>
                    <a:gd name="T41" fmla="*/ 0 h 985"/>
                    <a:gd name="T42" fmla="*/ 0 w 2261"/>
                    <a:gd name="T43" fmla="*/ 0 h 985"/>
                    <a:gd name="T44" fmla="*/ 0 w 2261"/>
                    <a:gd name="T45" fmla="*/ 0 h 985"/>
                    <a:gd name="T46" fmla="*/ 0 w 2261"/>
                    <a:gd name="T47" fmla="*/ 0 h 985"/>
                    <a:gd name="T48" fmla="*/ 0 w 2261"/>
                    <a:gd name="T49" fmla="*/ 0 h 985"/>
                    <a:gd name="T50" fmla="*/ 0 w 2261"/>
                    <a:gd name="T51" fmla="*/ 0 h 985"/>
                    <a:gd name="T52" fmla="*/ 0 w 2261"/>
                    <a:gd name="T53" fmla="*/ 0 h 985"/>
                    <a:gd name="T54" fmla="*/ 0 w 2261"/>
                    <a:gd name="T55" fmla="*/ 0 h 985"/>
                    <a:gd name="T56" fmla="*/ 0 w 2261"/>
                    <a:gd name="T57" fmla="*/ 0 h 985"/>
                    <a:gd name="T58" fmla="*/ 0 w 2261"/>
                    <a:gd name="T59" fmla="*/ 0 h 985"/>
                    <a:gd name="T60" fmla="*/ 0 w 2261"/>
                    <a:gd name="T61" fmla="*/ 0 h 985"/>
                    <a:gd name="T62" fmla="*/ 0 w 2261"/>
                    <a:gd name="T63" fmla="*/ 0 h 985"/>
                    <a:gd name="T64" fmla="*/ 0 w 2261"/>
                    <a:gd name="T65" fmla="*/ 0 h 985"/>
                    <a:gd name="T66" fmla="*/ 0 w 2261"/>
                    <a:gd name="T67" fmla="*/ 0 h 985"/>
                    <a:gd name="T68" fmla="*/ 0 w 2261"/>
                    <a:gd name="T69" fmla="*/ 0 h 985"/>
                    <a:gd name="T70" fmla="*/ 0 w 2261"/>
                    <a:gd name="T71" fmla="*/ 0 h 985"/>
                    <a:gd name="T72" fmla="*/ 0 w 2261"/>
                    <a:gd name="T73" fmla="*/ 0 h 985"/>
                    <a:gd name="T74" fmla="*/ 0 w 2261"/>
                    <a:gd name="T75" fmla="*/ 0 h 985"/>
                    <a:gd name="T76" fmla="*/ 0 w 2261"/>
                    <a:gd name="T77" fmla="*/ 0 h 985"/>
                    <a:gd name="T78" fmla="*/ 0 w 2261"/>
                    <a:gd name="T79" fmla="*/ 0 h 985"/>
                    <a:gd name="T80" fmla="*/ 0 w 2261"/>
                    <a:gd name="T81" fmla="*/ 0 h 985"/>
                    <a:gd name="T82" fmla="*/ 0 w 2261"/>
                    <a:gd name="T83" fmla="*/ 0 h 985"/>
                    <a:gd name="T84" fmla="*/ 0 w 2261"/>
                    <a:gd name="T85" fmla="*/ 0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" name="Freeform 130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0 w 64"/>
                    <a:gd name="T1" fmla="*/ 0 h 275"/>
                    <a:gd name="T2" fmla="*/ 0 w 64"/>
                    <a:gd name="T3" fmla="*/ 0 h 275"/>
                    <a:gd name="T4" fmla="*/ 0 w 64"/>
                    <a:gd name="T5" fmla="*/ 0 h 275"/>
                    <a:gd name="T6" fmla="*/ 0 w 64"/>
                    <a:gd name="T7" fmla="*/ 0 h 275"/>
                    <a:gd name="T8" fmla="*/ 0 w 64"/>
                    <a:gd name="T9" fmla="*/ 0 h 275"/>
                    <a:gd name="T10" fmla="*/ 0 w 64"/>
                    <a:gd name="T11" fmla="*/ 0 h 275"/>
                    <a:gd name="T12" fmla="*/ 0 w 64"/>
                    <a:gd name="T13" fmla="*/ 0 h 275"/>
                    <a:gd name="T14" fmla="*/ 0 w 64"/>
                    <a:gd name="T15" fmla="*/ 0 h 275"/>
                    <a:gd name="T16" fmla="*/ 0 w 64"/>
                    <a:gd name="T17" fmla="*/ 0 h 275"/>
                    <a:gd name="T18" fmla="*/ 0 w 64"/>
                    <a:gd name="T19" fmla="*/ 0 h 275"/>
                    <a:gd name="T20" fmla="*/ 0 w 64"/>
                    <a:gd name="T21" fmla="*/ 0 h 275"/>
                    <a:gd name="T22" fmla="*/ 0 w 64"/>
                    <a:gd name="T23" fmla="*/ 0 h 275"/>
                    <a:gd name="T24" fmla="*/ 0 w 64"/>
                    <a:gd name="T25" fmla="*/ 0 h 275"/>
                    <a:gd name="T26" fmla="*/ 0 w 64"/>
                    <a:gd name="T27" fmla="*/ 0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0" name="Freeform 131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0 w 577"/>
                    <a:gd name="T1" fmla="*/ 0 h 522"/>
                    <a:gd name="T2" fmla="*/ 0 w 577"/>
                    <a:gd name="T3" fmla="*/ 0 h 522"/>
                    <a:gd name="T4" fmla="*/ 0 w 577"/>
                    <a:gd name="T5" fmla="*/ 0 h 522"/>
                    <a:gd name="T6" fmla="*/ 0 w 577"/>
                    <a:gd name="T7" fmla="*/ 0 h 522"/>
                    <a:gd name="T8" fmla="*/ 0 w 577"/>
                    <a:gd name="T9" fmla="*/ 0 h 522"/>
                    <a:gd name="T10" fmla="*/ 0 w 577"/>
                    <a:gd name="T11" fmla="*/ 0 h 522"/>
                    <a:gd name="T12" fmla="*/ 0 w 577"/>
                    <a:gd name="T13" fmla="*/ 0 h 522"/>
                    <a:gd name="T14" fmla="*/ 0 w 577"/>
                    <a:gd name="T15" fmla="*/ 0 h 522"/>
                    <a:gd name="T16" fmla="*/ 0 w 577"/>
                    <a:gd name="T17" fmla="*/ 0 h 522"/>
                    <a:gd name="T18" fmla="*/ 0 w 577"/>
                    <a:gd name="T19" fmla="*/ 0 h 522"/>
                    <a:gd name="T20" fmla="*/ 0 w 577"/>
                    <a:gd name="T21" fmla="*/ 0 h 522"/>
                    <a:gd name="T22" fmla="*/ 0 w 577"/>
                    <a:gd name="T23" fmla="*/ 0 h 522"/>
                    <a:gd name="T24" fmla="*/ 0 w 577"/>
                    <a:gd name="T25" fmla="*/ 0 h 522"/>
                    <a:gd name="T26" fmla="*/ 0 w 577"/>
                    <a:gd name="T27" fmla="*/ 0 h 522"/>
                    <a:gd name="T28" fmla="*/ 0 w 577"/>
                    <a:gd name="T29" fmla="*/ 0 h 522"/>
                    <a:gd name="T30" fmla="*/ 0 w 577"/>
                    <a:gd name="T31" fmla="*/ 0 h 522"/>
                    <a:gd name="T32" fmla="*/ 0 w 577"/>
                    <a:gd name="T33" fmla="*/ 0 h 522"/>
                    <a:gd name="T34" fmla="*/ 0 w 577"/>
                    <a:gd name="T35" fmla="*/ 0 h 522"/>
                    <a:gd name="T36" fmla="*/ 0 w 577"/>
                    <a:gd name="T37" fmla="*/ 0 h 522"/>
                    <a:gd name="T38" fmla="*/ 0 w 577"/>
                    <a:gd name="T39" fmla="*/ 0 h 522"/>
                    <a:gd name="T40" fmla="*/ 0 w 577"/>
                    <a:gd name="T41" fmla="*/ 0 h 522"/>
                    <a:gd name="T42" fmla="*/ 0 w 577"/>
                    <a:gd name="T43" fmla="*/ 0 h 522"/>
                    <a:gd name="T44" fmla="*/ 0 w 577"/>
                    <a:gd name="T45" fmla="*/ 0 h 522"/>
                    <a:gd name="T46" fmla="*/ 0 w 577"/>
                    <a:gd name="T47" fmla="*/ 0 h 522"/>
                    <a:gd name="T48" fmla="*/ 0 w 577"/>
                    <a:gd name="T49" fmla="*/ 0 h 522"/>
                    <a:gd name="T50" fmla="*/ 0 w 577"/>
                    <a:gd name="T51" fmla="*/ 0 h 522"/>
                    <a:gd name="T52" fmla="*/ 0 w 577"/>
                    <a:gd name="T53" fmla="*/ 0 h 522"/>
                    <a:gd name="T54" fmla="*/ 0 w 577"/>
                    <a:gd name="T55" fmla="*/ 0 h 522"/>
                    <a:gd name="T56" fmla="*/ 0 w 577"/>
                    <a:gd name="T57" fmla="*/ 0 h 522"/>
                    <a:gd name="T58" fmla="*/ 0 w 577"/>
                    <a:gd name="T59" fmla="*/ 0 h 522"/>
                    <a:gd name="T60" fmla="*/ 0 w 577"/>
                    <a:gd name="T61" fmla="*/ 0 h 522"/>
                    <a:gd name="T62" fmla="*/ 0 w 577"/>
                    <a:gd name="T63" fmla="*/ 0 h 522"/>
                    <a:gd name="T64" fmla="*/ 0 w 577"/>
                    <a:gd name="T65" fmla="*/ 0 h 522"/>
                    <a:gd name="T66" fmla="*/ 0 w 577"/>
                    <a:gd name="T67" fmla="*/ 0 h 522"/>
                    <a:gd name="T68" fmla="*/ 0 w 577"/>
                    <a:gd name="T69" fmla="*/ 0 h 522"/>
                    <a:gd name="T70" fmla="*/ 0 w 577"/>
                    <a:gd name="T71" fmla="*/ 0 h 522"/>
                    <a:gd name="T72" fmla="*/ 0 w 577"/>
                    <a:gd name="T73" fmla="*/ 0 h 522"/>
                    <a:gd name="T74" fmla="*/ 0 w 577"/>
                    <a:gd name="T75" fmla="*/ 0 h 522"/>
                    <a:gd name="T76" fmla="*/ 0 w 577"/>
                    <a:gd name="T77" fmla="*/ 0 h 522"/>
                    <a:gd name="T78" fmla="*/ 0 w 577"/>
                    <a:gd name="T79" fmla="*/ 0 h 522"/>
                    <a:gd name="T80" fmla="*/ 0 w 577"/>
                    <a:gd name="T81" fmla="*/ 0 h 522"/>
                    <a:gd name="T82" fmla="*/ 0 w 577"/>
                    <a:gd name="T83" fmla="*/ 0 h 522"/>
                    <a:gd name="T84" fmla="*/ 0 w 577"/>
                    <a:gd name="T85" fmla="*/ 0 h 522"/>
                    <a:gd name="T86" fmla="*/ 0 w 577"/>
                    <a:gd name="T87" fmla="*/ 0 h 522"/>
                    <a:gd name="T88" fmla="*/ 0 w 577"/>
                    <a:gd name="T89" fmla="*/ 0 h 522"/>
                    <a:gd name="T90" fmla="*/ 0 w 577"/>
                    <a:gd name="T91" fmla="*/ 0 h 522"/>
                    <a:gd name="T92" fmla="*/ 0 w 577"/>
                    <a:gd name="T93" fmla="*/ 0 h 522"/>
                    <a:gd name="T94" fmla="*/ 0 w 577"/>
                    <a:gd name="T95" fmla="*/ 0 h 522"/>
                    <a:gd name="T96" fmla="*/ 0 w 577"/>
                    <a:gd name="T97" fmla="*/ 0 h 522"/>
                    <a:gd name="T98" fmla="*/ 0 w 577"/>
                    <a:gd name="T99" fmla="*/ 0 h 522"/>
                    <a:gd name="T100" fmla="*/ 0 w 577"/>
                    <a:gd name="T101" fmla="*/ 0 h 522"/>
                    <a:gd name="T102" fmla="*/ 0 w 577"/>
                    <a:gd name="T103" fmla="*/ 0 h 522"/>
                    <a:gd name="T104" fmla="*/ 0 w 577"/>
                    <a:gd name="T105" fmla="*/ 0 h 522"/>
                    <a:gd name="T106" fmla="*/ 0 w 577"/>
                    <a:gd name="T107" fmla="*/ 0 h 522"/>
                    <a:gd name="T108" fmla="*/ 0 w 577"/>
                    <a:gd name="T109" fmla="*/ 0 h 522"/>
                    <a:gd name="T110" fmla="*/ 0 w 577"/>
                    <a:gd name="T111" fmla="*/ 0 h 522"/>
                    <a:gd name="T112" fmla="*/ 0 w 577"/>
                    <a:gd name="T113" fmla="*/ 0 h 522"/>
                    <a:gd name="T114" fmla="*/ 0 w 577"/>
                    <a:gd name="T115" fmla="*/ 0 h 522"/>
                    <a:gd name="T116" fmla="*/ 0 w 577"/>
                    <a:gd name="T117" fmla="*/ 0 h 522"/>
                    <a:gd name="T118" fmla="*/ 0 w 577"/>
                    <a:gd name="T119" fmla="*/ 0 h 522"/>
                    <a:gd name="T120" fmla="*/ 0 w 577"/>
                    <a:gd name="T121" fmla="*/ 0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1" name="Freeform 132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0 h 43"/>
                    <a:gd name="T2" fmla="*/ 0 w 64"/>
                    <a:gd name="T3" fmla="*/ 0 h 43"/>
                    <a:gd name="T4" fmla="*/ 0 w 64"/>
                    <a:gd name="T5" fmla="*/ 0 h 43"/>
                    <a:gd name="T6" fmla="*/ 0 w 64"/>
                    <a:gd name="T7" fmla="*/ 0 h 43"/>
                    <a:gd name="T8" fmla="*/ 0 w 64"/>
                    <a:gd name="T9" fmla="*/ 0 h 43"/>
                    <a:gd name="T10" fmla="*/ 0 w 64"/>
                    <a:gd name="T11" fmla="*/ 0 h 43"/>
                    <a:gd name="T12" fmla="*/ 0 w 64"/>
                    <a:gd name="T13" fmla="*/ 0 h 43"/>
                    <a:gd name="T14" fmla="*/ 0 w 64"/>
                    <a:gd name="T15" fmla="*/ 0 h 43"/>
                    <a:gd name="T16" fmla="*/ 0 w 64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2" name="Freeform 133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0 h 189"/>
                    <a:gd name="T2" fmla="*/ 0 w 129"/>
                    <a:gd name="T3" fmla="*/ 0 h 189"/>
                    <a:gd name="T4" fmla="*/ 0 w 129"/>
                    <a:gd name="T5" fmla="*/ 0 h 189"/>
                    <a:gd name="T6" fmla="*/ 0 w 129"/>
                    <a:gd name="T7" fmla="*/ 0 h 189"/>
                    <a:gd name="T8" fmla="*/ 0 w 129"/>
                    <a:gd name="T9" fmla="*/ 0 h 189"/>
                    <a:gd name="T10" fmla="*/ 0 w 129"/>
                    <a:gd name="T11" fmla="*/ 0 h 189"/>
                    <a:gd name="T12" fmla="*/ 0 w 129"/>
                    <a:gd name="T13" fmla="*/ 0 h 189"/>
                    <a:gd name="T14" fmla="*/ 0 w 129"/>
                    <a:gd name="T15" fmla="*/ 0 h 189"/>
                    <a:gd name="T16" fmla="*/ 0 w 129"/>
                    <a:gd name="T17" fmla="*/ 0 h 189"/>
                    <a:gd name="T18" fmla="*/ 0 w 129"/>
                    <a:gd name="T19" fmla="*/ 0 h 189"/>
                    <a:gd name="T20" fmla="*/ 0 w 129"/>
                    <a:gd name="T21" fmla="*/ 0 h 189"/>
                    <a:gd name="T22" fmla="*/ 0 w 129"/>
                    <a:gd name="T23" fmla="*/ 0 h 189"/>
                    <a:gd name="T24" fmla="*/ 0 w 129"/>
                    <a:gd name="T25" fmla="*/ 0 h 189"/>
                    <a:gd name="T26" fmla="*/ 0 w 129"/>
                    <a:gd name="T27" fmla="*/ 0 h 189"/>
                    <a:gd name="T28" fmla="*/ 0 w 129"/>
                    <a:gd name="T29" fmla="*/ 0 h 189"/>
                    <a:gd name="T30" fmla="*/ 0 w 129"/>
                    <a:gd name="T31" fmla="*/ 0 h 189"/>
                    <a:gd name="T32" fmla="*/ 0 w 129"/>
                    <a:gd name="T33" fmla="*/ 0 h 189"/>
                    <a:gd name="T34" fmla="*/ 0 w 129"/>
                    <a:gd name="T35" fmla="*/ 0 h 189"/>
                    <a:gd name="T36" fmla="*/ 0 w 129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3" name="Freeform 134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0 w 63"/>
                    <a:gd name="T3" fmla="*/ 0 h 44"/>
                    <a:gd name="T4" fmla="*/ 0 w 63"/>
                    <a:gd name="T5" fmla="*/ 0 h 44"/>
                    <a:gd name="T6" fmla="*/ 0 w 63"/>
                    <a:gd name="T7" fmla="*/ 0 h 44"/>
                    <a:gd name="T8" fmla="*/ 0 w 63"/>
                    <a:gd name="T9" fmla="*/ 0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4" name="Freeform 135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w 144"/>
                    <a:gd name="T19" fmla="*/ 0 h 130"/>
                    <a:gd name="T20" fmla="*/ 0 w 144"/>
                    <a:gd name="T21" fmla="*/ 0 h 130"/>
                    <a:gd name="T22" fmla="*/ 0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" name="Freeform 136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" name="Freeform 137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w 113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7" name="Freeform 138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8" name="Freeform 139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9" name="Freeform 140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0" name="Freeform 141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0 w 320"/>
                    <a:gd name="T1" fmla="*/ 0 h 115"/>
                    <a:gd name="T2" fmla="*/ 0 w 320"/>
                    <a:gd name="T3" fmla="*/ 0 h 115"/>
                    <a:gd name="T4" fmla="*/ 0 w 320"/>
                    <a:gd name="T5" fmla="*/ 0 h 115"/>
                    <a:gd name="T6" fmla="*/ 0 w 320"/>
                    <a:gd name="T7" fmla="*/ 0 h 115"/>
                    <a:gd name="T8" fmla="*/ 0 w 320"/>
                    <a:gd name="T9" fmla="*/ 0 h 115"/>
                    <a:gd name="T10" fmla="*/ 0 w 320"/>
                    <a:gd name="T11" fmla="*/ 0 h 115"/>
                    <a:gd name="T12" fmla="*/ 0 w 320"/>
                    <a:gd name="T13" fmla="*/ 0 h 115"/>
                    <a:gd name="T14" fmla="*/ 0 w 320"/>
                    <a:gd name="T15" fmla="*/ 0 h 115"/>
                    <a:gd name="T16" fmla="*/ 0 w 320"/>
                    <a:gd name="T17" fmla="*/ 0 h 115"/>
                    <a:gd name="T18" fmla="*/ 0 w 320"/>
                    <a:gd name="T19" fmla="*/ 0 h 115"/>
                    <a:gd name="T20" fmla="*/ 0 w 320"/>
                    <a:gd name="T21" fmla="*/ 0 h 115"/>
                    <a:gd name="T22" fmla="*/ 0 w 320"/>
                    <a:gd name="T23" fmla="*/ 0 h 115"/>
                    <a:gd name="T24" fmla="*/ 0 w 320"/>
                    <a:gd name="T25" fmla="*/ 0 h 115"/>
                    <a:gd name="T26" fmla="*/ 0 w 320"/>
                    <a:gd name="T27" fmla="*/ 0 h 115"/>
                    <a:gd name="T28" fmla="*/ 0 w 320"/>
                    <a:gd name="T29" fmla="*/ 0 h 115"/>
                    <a:gd name="T30" fmla="*/ 0 w 320"/>
                    <a:gd name="T31" fmla="*/ 0 h 115"/>
                    <a:gd name="T32" fmla="*/ 0 w 320"/>
                    <a:gd name="T33" fmla="*/ 0 h 115"/>
                    <a:gd name="T34" fmla="*/ 0 w 320"/>
                    <a:gd name="T35" fmla="*/ 0 h 115"/>
                    <a:gd name="T36" fmla="*/ 0 w 320"/>
                    <a:gd name="T37" fmla="*/ 0 h 115"/>
                    <a:gd name="T38" fmla="*/ 0 w 320"/>
                    <a:gd name="T39" fmla="*/ 0 h 115"/>
                    <a:gd name="T40" fmla="*/ 0 w 320"/>
                    <a:gd name="T41" fmla="*/ 0 h 115"/>
                    <a:gd name="T42" fmla="*/ 0 w 320"/>
                    <a:gd name="T43" fmla="*/ 0 h 115"/>
                    <a:gd name="T44" fmla="*/ 0 w 320"/>
                    <a:gd name="T45" fmla="*/ 0 h 115"/>
                    <a:gd name="T46" fmla="*/ 0 w 320"/>
                    <a:gd name="T47" fmla="*/ 0 h 115"/>
                    <a:gd name="T48" fmla="*/ 0 w 320"/>
                    <a:gd name="T49" fmla="*/ 0 h 115"/>
                    <a:gd name="T50" fmla="*/ 0 w 320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1" name="Freeform 142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0 w 48"/>
                    <a:gd name="T5" fmla="*/ 0 h 43"/>
                    <a:gd name="T6" fmla="*/ 0 w 48"/>
                    <a:gd name="T7" fmla="*/ 0 h 43"/>
                    <a:gd name="T8" fmla="*/ 0 w 48"/>
                    <a:gd name="T9" fmla="*/ 0 h 43"/>
                    <a:gd name="T10" fmla="*/ 0 w 48"/>
                    <a:gd name="T11" fmla="*/ 0 h 43"/>
                    <a:gd name="T12" fmla="*/ 0 w 48"/>
                    <a:gd name="T13" fmla="*/ 0 h 43"/>
                    <a:gd name="T14" fmla="*/ 0 w 48"/>
                    <a:gd name="T15" fmla="*/ 0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2" name="Freeform 143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0 h 58"/>
                    <a:gd name="T2" fmla="*/ 0 w 65"/>
                    <a:gd name="T3" fmla="*/ 0 h 58"/>
                    <a:gd name="T4" fmla="*/ 0 w 65"/>
                    <a:gd name="T5" fmla="*/ 0 h 58"/>
                    <a:gd name="T6" fmla="*/ 0 w 65"/>
                    <a:gd name="T7" fmla="*/ 0 h 58"/>
                    <a:gd name="T8" fmla="*/ 0 w 65"/>
                    <a:gd name="T9" fmla="*/ 0 h 58"/>
                    <a:gd name="T10" fmla="*/ 0 w 65"/>
                    <a:gd name="T11" fmla="*/ 0 h 58"/>
                    <a:gd name="T12" fmla="*/ 0 w 65"/>
                    <a:gd name="T13" fmla="*/ 0 h 58"/>
                    <a:gd name="T14" fmla="*/ 0 w 65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3" name="Freeform 144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0 h 58"/>
                    <a:gd name="T2" fmla="*/ 0 w 80"/>
                    <a:gd name="T3" fmla="*/ 0 h 58"/>
                    <a:gd name="T4" fmla="*/ 0 w 80"/>
                    <a:gd name="T5" fmla="*/ 0 h 58"/>
                    <a:gd name="T6" fmla="*/ 0 w 80"/>
                    <a:gd name="T7" fmla="*/ 0 h 58"/>
                    <a:gd name="T8" fmla="*/ 0 w 80"/>
                    <a:gd name="T9" fmla="*/ 0 h 58"/>
                    <a:gd name="T10" fmla="*/ 0 w 80"/>
                    <a:gd name="T11" fmla="*/ 0 h 58"/>
                    <a:gd name="T12" fmla="*/ 0 w 80"/>
                    <a:gd name="T13" fmla="*/ 0 h 58"/>
                    <a:gd name="T14" fmla="*/ 0 w 80"/>
                    <a:gd name="T15" fmla="*/ 0 h 58"/>
                    <a:gd name="T16" fmla="*/ 0 w 80"/>
                    <a:gd name="T17" fmla="*/ 0 h 58"/>
                    <a:gd name="T18" fmla="*/ 0 w 80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4" name="Freeform 145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5" name="Freeform 146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0 w 63"/>
                    <a:gd name="T3" fmla="*/ 0 h 15"/>
                    <a:gd name="T4" fmla="*/ 0 w 63"/>
                    <a:gd name="T5" fmla="*/ 0 h 15"/>
                    <a:gd name="T6" fmla="*/ 0 w 63"/>
                    <a:gd name="T7" fmla="*/ 0 h 15"/>
                    <a:gd name="T8" fmla="*/ 0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6" name="Freeform 147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0 h 29"/>
                    <a:gd name="T4" fmla="*/ 0 w 65"/>
                    <a:gd name="T5" fmla="*/ 0 h 29"/>
                    <a:gd name="T6" fmla="*/ 0 w 65"/>
                    <a:gd name="T7" fmla="*/ 0 h 29"/>
                    <a:gd name="T8" fmla="*/ 0 w 65"/>
                    <a:gd name="T9" fmla="*/ 0 h 29"/>
                    <a:gd name="T10" fmla="*/ 0 w 65"/>
                    <a:gd name="T11" fmla="*/ 0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7" name="Freeform 148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8" name="Freeform 149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w 223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9" name="Freeform 150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0" name="Freeform 151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w 176"/>
                    <a:gd name="T55" fmla="*/ 0 h 146"/>
                    <a:gd name="T56" fmla="*/ 0 w 176"/>
                    <a:gd name="T57" fmla="*/ 0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1" name="Freeform 152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0 h 2695"/>
                    <a:gd name="T2" fmla="*/ 0 w 48"/>
                    <a:gd name="T3" fmla="*/ 0 h 2695"/>
                    <a:gd name="T4" fmla="*/ 0 w 48"/>
                    <a:gd name="T5" fmla="*/ 0 h 2695"/>
                    <a:gd name="T6" fmla="*/ 0 w 48"/>
                    <a:gd name="T7" fmla="*/ 0 h 2695"/>
                    <a:gd name="T8" fmla="*/ 0 w 48"/>
                    <a:gd name="T9" fmla="*/ 0 h 2695"/>
                    <a:gd name="T10" fmla="*/ 0 w 48"/>
                    <a:gd name="T11" fmla="*/ 0 h 2695"/>
                    <a:gd name="T12" fmla="*/ 0 w 48"/>
                    <a:gd name="T13" fmla="*/ 0 h 2695"/>
                    <a:gd name="T14" fmla="*/ 0 w 48"/>
                    <a:gd name="T15" fmla="*/ 0 h 2695"/>
                    <a:gd name="T16" fmla="*/ 0 w 48"/>
                    <a:gd name="T17" fmla="*/ 0 h 2695"/>
                    <a:gd name="T18" fmla="*/ 0 w 48"/>
                    <a:gd name="T19" fmla="*/ 0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2" name="Freeform 153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0 w 48"/>
                    <a:gd name="T3" fmla="*/ 0 h 2767"/>
                    <a:gd name="T4" fmla="*/ 0 w 48"/>
                    <a:gd name="T5" fmla="*/ 0 h 2767"/>
                    <a:gd name="T6" fmla="*/ 0 w 48"/>
                    <a:gd name="T7" fmla="*/ 0 h 2767"/>
                    <a:gd name="T8" fmla="*/ 0 w 48"/>
                    <a:gd name="T9" fmla="*/ 0 h 2767"/>
                    <a:gd name="T10" fmla="*/ 0 w 48"/>
                    <a:gd name="T11" fmla="*/ 0 h 2767"/>
                    <a:gd name="T12" fmla="*/ 0 w 48"/>
                    <a:gd name="T13" fmla="*/ 0 h 2767"/>
                    <a:gd name="T14" fmla="*/ 0 w 48"/>
                    <a:gd name="T15" fmla="*/ 0 h 2767"/>
                    <a:gd name="T16" fmla="*/ 0 w 48"/>
                    <a:gd name="T17" fmla="*/ 0 h 2767"/>
                    <a:gd name="T18" fmla="*/ 0 w 48"/>
                    <a:gd name="T19" fmla="*/ 0 h 2767"/>
                    <a:gd name="T20" fmla="*/ 0 w 48"/>
                    <a:gd name="T21" fmla="*/ 0 h 2767"/>
                    <a:gd name="T22" fmla="*/ 0 w 48"/>
                    <a:gd name="T23" fmla="*/ 0 h 2767"/>
                    <a:gd name="T24" fmla="*/ 0 w 48"/>
                    <a:gd name="T25" fmla="*/ 0 h 2767"/>
                    <a:gd name="T26" fmla="*/ 0 w 48"/>
                    <a:gd name="T27" fmla="*/ 0 h 2767"/>
                    <a:gd name="T28" fmla="*/ 0 w 48"/>
                    <a:gd name="T29" fmla="*/ 0 h 2767"/>
                    <a:gd name="T30" fmla="*/ 0 w 48"/>
                    <a:gd name="T31" fmla="*/ 0 h 2767"/>
                    <a:gd name="T32" fmla="*/ 0 w 48"/>
                    <a:gd name="T33" fmla="*/ 0 h 2767"/>
                    <a:gd name="T34" fmla="*/ 0 w 48"/>
                    <a:gd name="T35" fmla="*/ 0 h 2767"/>
                    <a:gd name="T36" fmla="*/ 0 w 48"/>
                    <a:gd name="T37" fmla="*/ 0 h 2767"/>
                    <a:gd name="T38" fmla="*/ 0 w 48"/>
                    <a:gd name="T39" fmla="*/ 0 h 2767"/>
                    <a:gd name="T40" fmla="*/ 0 w 48"/>
                    <a:gd name="T41" fmla="*/ 0 h 2767"/>
                    <a:gd name="T42" fmla="*/ 0 w 48"/>
                    <a:gd name="T43" fmla="*/ 0 h 2767"/>
                    <a:gd name="T44" fmla="*/ 0 w 48"/>
                    <a:gd name="T45" fmla="*/ 0 h 2767"/>
                    <a:gd name="T46" fmla="*/ 0 w 48"/>
                    <a:gd name="T47" fmla="*/ 0 h 2767"/>
                    <a:gd name="T48" fmla="*/ 0 w 48"/>
                    <a:gd name="T49" fmla="*/ 0 h 2767"/>
                    <a:gd name="T50" fmla="*/ 0 w 48"/>
                    <a:gd name="T51" fmla="*/ 0 h 2767"/>
                    <a:gd name="T52" fmla="*/ 0 w 48"/>
                    <a:gd name="T53" fmla="*/ 0 h 2767"/>
                    <a:gd name="T54" fmla="*/ 0 w 48"/>
                    <a:gd name="T55" fmla="*/ 0 h 2767"/>
                    <a:gd name="T56" fmla="*/ 0 w 48"/>
                    <a:gd name="T57" fmla="*/ 0 h 2767"/>
                    <a:gd name="T58" fmla="*/ 0 w 48"/>
                    <a:gd name="T59" fmla="*/ 0 h 2767"/>
                    <a:gd name="T60" fmla="*/ 0 w 48"/>
                    <a:gd name="T61" fmla="*/ 0 h 2767"/>
                    <a:gd name="T62" fmla="*/ 0 w 48"/>
                    <a:gd name="T63" fmla="*/ 0 h 2767"/>
                    <a:gd name="T64" fmla="*/ 0 w 48"/>
                    <a:gd name="T65" fmla="*/ 0 h 2767"/>
                    <a:gd name="T66" fmla="*/ 0 w 48"/>
                    <a:gd name="T67" fmla="*/ 0 h 2767"/>
                    <a:gd name="T68" fmla="*/ 0 w 48"/>
                    <a:gd name="T69" fmla="*/ 0 h 2767"/>
                    <a:gd name="T70" fmla="*/ 0 w 48"/>
                    <a:gd name="T71" fmla="*/ 0 h 2767"/>
                    <a:gd name="T72" fmla="*/ 0 w 48"/>
                    <a:gd name="T73" fmla="*/ 0 h 2767"/>
                    <a:gd name="T74" fmla="*/ 0 w 48"/>
                    <a:gd name="T75" fmla="*/ 0 h 2767"/>
                    <a:gd name="T76" fmla="*/ 0 w 48"/>
                    <a:gd name="T77" fmla="*/ 0 h 2767"/>
                    <a:gd name="T78" fmla="*/ 0 w 48"/>
                    <a:gd name="T79" fmla="*/ 0 h 2767"/>
                    <a:gd name="T80" fmla="*/ 0 w 48"/>
                    <a:gd name="T81" fmla="*/ 0 h 2767"/>
                    <a:gd name="T82" fmla="*/ 0 w 48"/>
                    <a:gd name="T83" fmla="*/ 0 h 2767"/>
                    <a:gd name="T84" fmla="*/ 0 w 48"/>
                    <a:gd name="T85" fmla="*/ 0 h 2767"/>
                    <a:gd name="T86" fmla="*/ 0 w 48"/>
                    <a:gd name="T87" fmla="*/ 0 h 2767"/>
                    <a:gd name="T88" fmla="*/ 0 w 48"/>
                    <a:gd name="T89" fmla="*/ 0 h 2767"/>
                    <a:gd name="T90" fmla="*/ 0 w 48"/>
                    <a:gd name="T91" fmla="*/ 0 h 2767"/>
                    <a:gd name="T92" fmla="*/ 0 w 48"/>
                    <a:gd name="T93" fmla="*/ 0 h 2767"/>
                    <a:gd name="T94" fmla="*/ 0 w 48"/>
                    <a:gd name="T95" fmla="*/ 0 h 2767"/>
                    <a:gd name="T96" fmla="*/ 0 w 48"/>
                    <a:gd name="T97" fmla="*/ 0 h 2767"/>
                    <a:gd name="T98" fmla="*/ 0 w 48"/>
                    <a:gd name="T99" fmla="*/ 0 h 2767"/>
                    <a:gd name="T100" fmla="*/ 0 w 48"/>
                    <a:gd name="T101" fmla="*/ 0 h 2767"/>
                    <a:gd name="T102" fmla="*/ 0 w 48"/>
                    <a:gd name="T103" fmla="*/ 0 h 2767"/>
                    <a:gd name="T104" fmla="*/ 0 w 48"/>
                    <a:gd name="T105" fmla="*/ 0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3" name="Freeform 154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4" name="Freeform 155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w 288"/>
                    <a:gd name="T87" fmla="*/ 0 h 158"/>
                    <a:gd name="T88" fmla="*/ 0 w 288"/>
                    <a:gd name="T89" fmla="*/ 0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5" name="Freeform 156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6" name="Freeform 157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w 112"/>
                    <a:gd name="T23" fmla="*/ 0 h 100"/>
                    <a:gd name="T24" fmla="*/ 0 w 112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7" name="Freeform 158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0 h 230"/>
                    <a:gd name="T2" fmla="*/ 0 w 240"/>
                    <a:gd name="T3" fmla="*/ 0 h 230"/>
                    <a:gd name="T4" fmla="*/ 0 w 240"/>
                    <a:gd name="T5" fmla="*/ 0 h 230"/>
                    <a:gd name="T6" fmla="*/ 0 w 240"/>
                    <a:gd name="T7" fmla="*/ 0 h 230"/>
                    <a:gd name="T8" fmla="*/ 0 w 240"/>
                    <a:gd name="T9" fmla="*/ 0 h 230"/>
                    <a:gd name="T10" fmla="*/ 0 w 240"/>
                    <a:gd name="T11" fmla="*/ 0 h 230"/>
                    <a:gd name="T12" fmla="*/ 0 w 240"/>
                    <a:gd name="T13" fmla="*/ 0 h 230"/>
                    <a:gd name="T14" fmla="*/ 0 w 240"/>
                    <a:gd name="T15" fmla="*/ 0 h 230"/>
                    <a:gd name="T16" fmla="*/ 0 w 240"/>
                    <a:gd name="T17" fmla="*/ 0 h 230"/>
                    <a:gd name="T18" fmla="*/ 0 w 240"/>
                    <a:gd name="T19" fmla="*/ 0 h 230"/>
                    <a:gd name="T20" fmla="*/ 0 w 240"/>
                    <a:gd name="T21" fmla="*/ 0 h 230"/>
                    <a:gd name="T22" fmla="*/ 0 w 240"/>
                    <a:gd name="T23" fmla="*/ 0 h 230"/>
                    <a:gd name="T24" fmla="*/ 0 w 240"/>
                    <a:gd name="T25" fmla="*/ 0 h 230"/>
                    <a:gd name="T26" fmla="*/ 0 w 240"/>
                    <a:gd name="T27" fmla="*/ 0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8" name="Freeform 159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9" name="Freeform 160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0" name="Freeform 161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1" name="Freeform 162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2" name="Freeform 163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3" name="Freeform 164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0 w 48"/>
                    <a:gd name="T3" fmla="*/ 0 h 87"/>
                    <a:gd name="T4" fmla="*/ 0 w 48"/>
                    <a:gd name="T5" fmla="*/ 0 h 87"/>
                    <a:gd name="T6" fmla="*/ 0 w 48"/>
                    <a:gd name="T7" fmla="*/ 0 h 87"/>
                    <a:gd name="T8" fmla="*/ 0 w 48"/>
                    <a:gd name="T9" fmla="*/ 0 h 87"/>
                    <a:gd name="T10" fmla="*/ 0 w 48"/>
                    <a:gd name="T11" fmla="*/ 0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4" name="Freeform 165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5" name="Freeform 166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w 129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6" name="Freeform 167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0 h 768"/>
                    <a:gd name="T2" fmla="*/ 0 w 866"/>
                    <a:gd name="T3" fmla="*/ 0 h 768"/>
                    <a:gd name="T4" fmla="*/ 0 w 866"/>
                    <a:gd name="T5" fmla="*/ 0 h 768"/>
                    <a:gd name="T6" fmla="*/ 0 w 866"/>
                    <a:gd name="T7" fmla="*/ 0 h 768"/>
                    <a:gd name="T8" fmla="*/ 0 w 866"/>
                    <a:gd name="T9" fmla="*/ 0 h 768"/>
                    <a:gd name="T10" fmla="*/ 0 w 866"/>
                    <a:gd name="T11" fmla="*/ 0 h 768"/>
                    <a:gd name="T12" fmla="*/ 0 w 866"/>
                    <a:gd name="T13" fmla="*/ 0 h 768"/>
                    <a:gd name="T14" fmla="*/ 0 w 866"/>
                    <a:gd name="T15" fmla="*/ 0 h 768"/>
                    <a:gd name="T16" fmla="*/ 0 w 866"/>
                    <a:gd name="T17" fmla="*/ 0 h 768"/>
                    <a:gd name="T18" fmla="*/ 0 w 866"/>
                    <a:gd name="T19" fmla="*/ 0 h 768"/>
                    <a:gd name="T20" fmla="*/ 0 w 866"/>
                    <a:gd name="T21" fmla="*/ 0 h 768"/>
                    <a:gd name="T22" fmla="*/ 0 w 866"/>
                    <a:gd name="T23" fmla="*/ 0 h 768"/>
                    <a:gd name="T24" fmla="*/ 0 w 866"/>
                    <a:gd name="T25" fmla="*/ 0 h 768"/>
                    <a:gd name="T26" fmla="*/ 0 w 866"/>
                    <a:gd name="T27" fmla="*/ 0 h 768"/>
                    <a:gd name="T28" fmla="*/ 0 w 866"/>
                    <a:gd name="T29" fmla="*/ 0 h 768"/>
                    <a:gd name="T30" fmla="*/ 0 w 866"/>
                    <a:gd name="T31" fmla="*/ 0 h 768"/>
                    <a:gd name="T32" fmla="*/ 0 w 866"/>
                    <a:gd name="T33" fmla="*/ 0 h 768"/>
                    <a:gd name="T34" fmla="*/ 0 w 866"/>
                    <a:gd name="T35" fmla="*/ 0 h 768"/>
                    <a:gd name="T36" fmla="*/ 0 w 866"/>
                    <a:gd name="T37" fmla="*/ 0 h 768"/>
                    <a:gd name="T38" fmla="*/ 0 w 866"/>
                    <a:gd name="T39" fmla="*/ 0 h 768"/>
                    <a:gd name="T40" fmla="*/ 0 w 866"/>
                    <a:gd name="T41" fmla="*/ 0 h 768"/>
                    <a:gd name="T42" fmla="*/ 0 w 866"/>
                    <a:gd name="T43" fmla="*/ 0 h 768"/>
                    <a:gd name="T44" fmla="*/ 0 w 866"/>
                    <a:gd name="T45" fmla="*/ 0 h 768"/>
                    <a:gd name="T46" fmla="*/ 0 w 866"/>
                    <a:gd name="T47" fmla="*/ 0 h 768"/>
                    <a:gd name="T48" fmla="*/ 0 w 866"/>
                    <a:gd name="T49" fmla="*/ 0 h 768"/>
                    <a:gd name="T50" fmla="*/ 0 w 866"/>
                    <a:gd name="T51" fmla="*/ 0 h 768"/>
                    <a:gd name="T52" fmla="*/ 0 w 866"/>
                    <a:gd name="T53" fmla="*/ 0 h 768"/>
                    <a:gd name="T54" fmla="*/ 0 w 866"/>
                    <a:gd name="T55" fmla="*/ 0 h 768"/>
                    <a:gd name="T56" fmla="*/ 0 w 866"/>
                    <a:gd name="T57" fmla="*/ 0 h 768"/>
                    <a:gd name="T58" fmla="*/ 0 w 866"/>
                    <a:gd name="T59" fmla="*/ 0 h 768"/>
                    <a:gd name="T60" fmla="*/ 0 w 866"/>
                    <a:gd name="T61" fmla="*/ 0 h 768"/>
                    <a:gd name="T62" fmla="*/ 0 w 866"/>
                    <a:gd name="T63" fmla="*/ 0 h 768"/>
                    <a:gd name="T64" fmla="*/ 0 w 866"/>
                    <a:gd name="T65" fmla="*/ 0 h 768"/>
                    <a:gd name="T66" fmla="*/ 0 w 866"/>
                    <a:gd name="T67" fmla="*/ 0 h 768"/>
                    <a:gd name="T68" fmla="*/ 0 w 866"/>
                    <a:gd name="T69" fmla="*/ 0 h 768"/>
                    <a:gd name="T70" fmla="*/ 0 w 866"/>
                    <a:gd name="T71" fmla="*/ 0 h 768"/>
                    <a:gd name="T72" fmla="*/ 0 w 866"/>
                    <a:gd name="T73" fmla="*/ 0 h 768"/>
                    <a:gd name="T74" fmla="*/ 0 w 866"/>
                    <a:gd name="T75" fmla="*/ 0 h 768"/>
                    <a:gd name="T76" fmla="*/ 0 w 866"/>
                    <a:gd name="T77" fmla="*/ 0 h 768"/>
                    <a:gd name="T78" fmla="*/ 0 w 866"/>
                    <a:gd name="T79" fmla="*/ 0 h 768"/>
                    <a:gd name="T80" fmla="*/ 0 w 866"/>
                    <a:gd name="T81" fmla="*/ 0 h 768"/>
                    <a:gd name="T82" fmla="*/ 0 w 866"/>
                    <a:gd name="T83" fmla="*/ 0 h 768"/>
                    <a:gd name="T84" fmla="*/ 0 w 866"/>
                    <a:gd name="T85" fmla="*/ 0 h 768"/>
                    <a:gd name="T86" fmla="*/ 0 w 866"/>
                    <a:gd name="T87" fmla="*/ 0 h 768"/>
                    <a:gd name="T88" fmla="*/ 0 w 866"/>
                    <a:gd name="T89" fmla="*/ 0 h 768"/>
                    <a:gd name="T90" fmla="*/ 0 w 866"/>
                    <a:gd name="T91" fmla="*/ 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7" name="Freeform 168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8" name="Freeform 169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w 17"/>
                    <a:gd name="T4" fmla="*/ 0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9" name="Freeform 170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0" name="Freeform 171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1" name="Freeform 172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0 w 15"/>
                    <a:gd name="T7" fmla="*/ 0 h 73"/>
                    <a:gd name="T8" fmla="*/ 0 w 15"/>
                    <a:gd name="T9" fmla="*/ 0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2" name="Freeform 173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3" name="Freeform 174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w 175"/>
                    <a:gd name="T43" fmla="*/ 0 h 87"/>
                    <a:gd name="T44" fmla="*/ 0 w 175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4" name="Freeform 175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" name="Freeform 176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" name="Freeform 177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FFFF99"/>
                </a:solidFill>
                <a:ln w="5080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7" name="Freeform 178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0 w 48"/>
                    <a:gd name="T5" fmla="*/ 0 h 28"/>
                    <a:gd name="T6" fmla="*/ 0 w 48"/>
                    <a:gd name="T7" fmla="*/ 0 h 28"/>
                    <a:gd name="T8" fmla="*/ 0 w 48"/>
                    <a:gd name="T9" fmla="*/ 0 h 28"/>
                    <a:gd name="T10" fmla="*/ 0 w 48"/>
                    <a:gd name="T11" fmla="*/ 0 h 28"/>
                    <a:gd name="T12" fmla="*/ 0 w 48"/>
                    <a:gd name="T13" fmla="*/ 0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8" name="Freeform 179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0 h 1897"/>
                    <a:gd name="T2" fmla="*/ 0 w 866"/>
                    <a:gd name="T3" fmla="*/ 0 h 1897"/>
                    <a:gd name="T4" fmla="*/ 0 w 866"/>
                    <a:gd name="T5" fmla="*/ 0 h 1897"/>
                    <a:gd name="T6" fmla="*/ 0 w 866"/>
                    <a:gd name="T7" fmla="*/ 0 h 1897"/>
                    <a:gd name="T8" fmla="*/ 0 w 866"/>
                    <a:gd name="T9" fmla="*/ 0 h 1897"/>
                    <a:gd name="T10" fmla="*/ 0 w 866"/>
                    <a:gd name="T11" fmla="*/ 0 h 1897"/>
                    <a:gd name="T12" fmla="*/ 0 w 866"/>
                    <a:gd name="T13" fmla="*/ 0 h 1897"/>
                    <a:gd name="T14" fmla="*/ 0 w 866"/>
                    <a:gd name="T15" fmla="*/ 0 h 1897"/>
                    <a:gd name="T16" fmla="*/ 0 w 866"/>
                    <a:gd name="T17" fmla="*/ 0 h 1897"/>
                    <a:gd name="T18" fmla="*/ 0 w 866"/>
                    <a:gd name="T19" fmla="*/ 0 h 1897"/>
                    <a:gd name="T20" fmla="*/ 0 w 866"/>
                    <a:gd name="T21" fmla="*/ 0 h 1897"/>
                    <a:gd name="T22" fmla="*/ 0 w 866"/>
                    <a:gd name="T23" fmla="*/ 0 h 1897"/>
                    <a:gd name="T24" fmla="*/ 0 w 866"/>
                    <a:gd name="T25" fmla="*/ 0 h 1897"/>
                    <a:gd name="T26" fmla="*/ 0 w 866"/>
                    <a:gd name="T27" fmla="*/ 0 h 1897"/>
                    <a:gd name="T28" fmla="*/ 0 w 866"/>
                    <a:gd name="T29" fmla="*/ 0 h 1897"/>
                    <a:gd name="T30" fmla="*/ 0 w 866"/>
                    <a:gd name="T31" fmla="*/ 0 h 1897"/>
                    <a:gd name="T32" fmla="*/ 0 w 866"/>
                    <a:gd name="T33" fmla="*/ 0 h 1897"/>
                    <a:gd name="T34" fmla="*/ 0 w 866"/>
                    <a:gd name="T35" fmla="*/ 0 h 1897"/>
                    <a:gd name="T36" fmla="*/ 0 w 866"/>
                    <a:gd name="T37" fmla="*/ 0 h 1897"/>
                    <a:gd name="T38" fmla="*/ 0 w 866"/>
                    <a:gd name="T39" fmla="*/ 0 h 1897"/>
                    <a:gd name="T40" fmla="*/ 0 w 866"/>
                    <a:gd name="T41" fmla="*/ 0 h 1897"/>
                    <a:gd name="T42" fmla="*/ 0 w 866"/>
                    <a:gd name="T43" fmla="*/ 0 h 1897"/>
                    <a:gd name="T44" fmla="*/ 0 w 866"/>
                    <a:gd name="T45" fmla="*/ 0 h 1897"/>
                    <a:gd name="T46" fmla="*/ 0 w 866"/>
                    <a:gd name="T47" fmla="*/ 0 h 1897"/>
                    <a:gd name="T48" fmla="*/ 0 w 866"/>
                    <a:gd name="T49" fmla="*/ 0 h 1897"/>
                    <a:gd name="T50" fmla="*/ 0 w 866"/>
                    <a:gd name="T51" fmla="*/ 0 h 1897"/>
                    <a:gd name="T52" fmla="*/ 0 w 866"/>
                    <a:gd name="T53" fmla="*/ 0 h 1897"/>
                    <a:gd name="T54" fmla="*/ 0 w 866"/>
                    <a:gd name="T55" fmla="*/ 0 h 1897"/>
                    <a:gd name="T56" fmla="*/ 0 w 866"/>
                    <a:gd name="T57" fmla="*/ 0 h 1897"/>
                    <a:gd name="T58" fmla="*/ 0 w 866"/>
                    <a:gd name="T59" fmla="*/ 0 h 1897"/>
                    <a:gd name="T60" fmla="*/ 0 w 866"/>
                    <a:gd name="T61" fmla="*/ 0 h 1897"/>
                    <a:gd name="T62" fmla="*/ 0 w 866"/>
                    <a:gd name="T63" fmla="*/ 0 h 1897"/>
                    <a:gd name="T64" fmla="*/ 0 w 866"/>
                    <a:gd name="T65" fmla="*/ 0 h 1897"/>
                    <a:gd name="T66" fmla="*/ 0 w 866"/>
                    <a:gd name="T67" fmla="*/ 0 h 1897"/>
                    <a:gd name="T68" fmla="*/ 0 w 866"/>
                    <a:gd name="T69" fmla="*/ 0 h 1897"/>
                    <a:gd name="T70" fmla="*/ 0 w 866"/>
                    <a:gd name="T71" fmla="*/ 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9" name="Freeform 180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0 h 1984"/>
                    <a:gd name="T2" fmla="*/ 0 w 1073"/>
                    <a:gd name="T3" fmla="*/ 0 h 1984"/>
                    <a:gd name="T4" fmla="*/ 0 w 1073"/>
                    <a:gd name="T5" fmla="*/ 0 h 1984"/>
                    <a:gd name="T6" fmla="*/ 0 w 1073"/>
                    <a:gd name="T7" fmla="*/ 0 h 1984"/>
                    <a:gd name="T8" fmla="*/ 0 w 1073"/>
                    <a:gd name="T9" fmla="*/ 0 h 1984"/>
                    <a:gd name="T10" fmla="*/ 0 w 1073"/>
                    <a:gd name="T11" fmla="*/ 0 h 1984"/>
                    <a:gd name="T12" fmla="*/ 0 w 1073"/>
                    <a:gd name="T13" fmla="*/ 0 h 1984"/>
                    <a:gd name="T14" fmla="*/ 0 w 1073"/>
                    <a:gd name="T15" fmla="*/ 0 h 1984"/>
                    <a:gd name="T16" fmla="*/ 0 w 1073"/>
                    <a:gd name="T17" fmla="*/ 0 h 1984"/>
                    <a:gd name="T18" fmla="*/ 0 w 1073"/>
                    <a:gd name="T19" fmla="*/ 0 h 1984"/>
                    <a:gd name="T20" fmla="*/ 0 w 1073"/>
                    <a:gd name="T21" fmla="*/ 0 h 1984"/>
                    <a:gd name="T22" fmla="*/ 0 w 1073"/>
                    <a:gd name="T23" fmla="*/ 0 h 1984"/>
                    <a:gd name="T24" fmla="*/ 0 w 1073"/>
                    <a:gd name="T25" fmla="*/ 0 h 1984"/>
                    <a:gd name="T26" fmla="*/ 0 w 1073"/>
                    <a:gd name="T27" fmla="*/ 0 h 1984"/>
                    <a:gd name="T28" fmla="*/ 0 w 1073"/>
                    <a:gd name="T29" fmla="*/ 0 h 1984"/>
                    <a:gd name="T30" fmla="*/ 0 w 1073"/>
                    <a:gd name="T31" fmla="*/ 0 h 1984"/>
                    <a:gd name="T32" fmla="*/ 0 w 1073"/>
                    <a:gd name="T33" fmla="*/ 0 h 1984"/>
                    <a:gd name="T34" fmla="*/ 0 w 1073"/>
                    <a:gd name="T35" fmla="*/ 0 h 1984"/>
                    <a:gd name="T36" fmla="*/ 0 w 1073"/>
                    <a:gd name="T37" fmla="*/ 0 h 1984"/>
                    <a:gd name="T38" fmla="*/ 0 w 1073"/>
                    <a:gd name="T39" fmla="*/ 0 h 1984"/>
                    <a:gd name="T40" fmla="*/ 0 w 1073"/>
                    <a:gd name="T41" fmla="*/ 0 h 1984"/>
                    <a:gd name="T42" fmla="*/ 0 w 1073"/>
                    <a:gd name="T43" fmla="*/ 0 h 1984"/>
                    <a:gd name="T44" fmla="*/ 0 w 1073"/>
                    <a:gd name="T45" fmla="*/ 0 h 1984"/>
                    <a:gd name="T46" fmla="*/ 0 w 1073"/>
                    <a:gd name="T47" fmla="*/ 0 h 1984"/>
                    <a:gd name="T48" fmla="*/ 0 w 1073"/>
                    <a:gd name="T49" fmla="*/ 0 h 1984"/>
                    <a:gd name="T50" fmla="*/ 0 w 1073"/>
                    <a:gd name="T51" fmla="*/ 0 h 1984"/>
                    <a:gd name="T52" fmla="*/ 0 w 1073"/>
                    <a:gd name="T53" fmla="*/ 0 h 1984"/>
                    <a:gd name="T54" fmla="*/ 0 w 1073"/>
                    <a:gd name="T55" fmla="*/ 0 h 1984"/>
                    <a:gd name="T56" fmla="*/ 0 w 1073"/>
                    <a:gd name="T57" fmla="*/ 0 h 1984"/>
                    <a:gd name="T58" fmla="*/ 0 w 1073"/>
                    <a:gd name="T59" fmla="*/ 0 h 1984"/>
                    <a:gd name="T60" fmla="*/ 0 w 1073"/>
                    <a:gd name="T61" fmla="*/ 0 h 1984"/>
                    <a:gd name="T62" fmla="*/ 0 w 1073"/>
                    <a:gd name="T63" fmla="*/ 0 h 1984"/>
                    <a:gd name="T64" fmla="*/ 0 w 1073"/>
                    <a:gd name="T65" fmla="*/ 0 h 1984"/>
                    <a:gd name="T66" fmla="*/ 0 w 1073"/>
                    <a:gd name="T67" fmla="*/ 0 h 1984"/>
                    <a:gd name="T68" fmla="*/ 0 w 1073"/>
                    <a:gd name="T69" fmla="*/ 0 h 1984"/>
                    <a:gd name="T70" fmla="*/ 0 w 1073"/>
                    <a:gd name="T71" fmla="*/ 0 h 1984"/>
                    <a:gd name="T72" fmla="*/ 0 w 1073"/>
                    <a:gd name="T73" fmla="*/ 0 h 1984"/>
                    <a:gd name="T74" fmla="*/ 0 w 1073"/>
                    <a:gd name="T75" fmla="*/ 0 h 1984"/>
                    <a:gd name="T76" fmla="*/ 0 w 1073"/>
                    <a:gd name="T77" fmla="*/ 0 h 1984"/>
                    <a:gd name="T78" fmla="*/ 0 w 1073"/>
                    <a:gd name="T79" fmla="*/ 0 h 1984"/>
                    <a:gd name="T80" fmla="*/ 0 w 1073"/>
                    <a:gd name="T81" fmla="*/ 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0" name="Freeform 181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w 64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1" name="Freeform 182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0 h 304"/>
                    <a:gd name="T2" fmla="*/ 0 w 320"/>
                    <a:gd name="T3" fmla="*/ 0 h 304"/>
                    <a:gd name="T4" fmla="*/ 0 w 320"/>
                    <a:gd name="T5" fmla="*/ 0 h 304"/>
                    <a:gd name="T6" fmla="*/ 0 w 320"/>
                    <a:gd name="T7" fmla="*/ 0 h 304"/>
                    <a:gd name="T8" fmla="*/ 0 w 320"/>
                    <a:gd name="T9" fmla="*/ 0 h 304"/>
                    <a:gd name="T10" fmla="*/ 0 w 320"/>
                    <a:gd name="T11" fmla="*/ 0 h 304"/>
                    <a:gd name="T12" fmla="*/ 0 w 320"/>
                    <a:gd name="T13" fmla="*/ 0 h 304"/>
                    <a:gd name="T14" fmla="*/ 0 w 320"/>
                    <a:gd name="T15" fmla="*/ 0 h 304"/>
                    <a:gd name="T16" fmla="*/ 0 w 320"/>
                    <a:gd name="T17" fmla="*/ 0 h 304"/>
                    <a:gd name="T18" fmla="*/ 0 w 320"/>
                    <a:gd name="T19" fmla="*/ 0 h 304"/>
                    <a:gd name="T20" fmla="*/ 0 w 320"/>
                    <a:gd name="T21" fmla="*/ 0 h 304"/>
                    <a:gd name="T22" fmla="*/ 0 w 320"/>
                    <a:gd name="T23" fmla="*/ 0 h 304"/>
                    <a:gd name="T24" fmla="*/ 0 w 320"/>
                    <a:gd name="T25" fmla="*/ 0 h 304"/>
                    <a:gd name="T26" fmla="*/ 0 w 320"/>
                    <a:gd name="T27" fmla="*/ 0 h 304"/>
                    <a:gd name="T28" fmla="*/ 0 w 320"/>
                    <a:gd name="T29" fmla="*/ 0 h 304"/>
                    <a:gd name="T30" fmla="*/ 0 w 320"/>
                    <a:gd name="T31" fmla="*/ 0 h 304"/>
                    <a:gd name="T32" fmla="*/ 0 w 320"/>
                    <a:gd name="T33" fmla="*/ 0 h 304"/>
                    <a:gd name="T34" fmla="*/ 0 w 320"/>
                    <a:gd name="T35" fmla="*/ 0 h 304"/>
                    <a:gd name="T36" fmla="*/ 0 w 320"/>
                    <a:gd name="T37" fmla="*/ 0 h 304"/>
                    <a:gd name="T38" fmla="*/ 0 w 320"/>
                    <a:gd name="T39" fmla="*/ 0 h 304"/>
                    <a:gd name="T40" fmla="*/ 0 w 320"/>
                    <a:gd name="T41" fmla="*/ 0 h 304"/>
                    <a:gd name="T42" fmla="*/ 0 w 320"/>
                    <a:gd name="T43" fmla="*/ 0 h 304"/>
                    <a:gd name="T44" fmla="*/ 0 w 320"/>
                    <a:gd name="T45" fmla="*/ 0 h 304"/>
                    <a:gd name="T46" fmla="*/ 0 w 320"/>
                    <a:gd name="T47" fmla="*/ 0 h 304"/>
                    <a:gd name="T48" fmla="*/ 0 w 320"/>
                    <a:gd name="T49" fmla="*/ 0 h 304"/>
                    <a:gd name="T50" fmla="*/ 0 w 320"/>
                    <a:gd name="T51" fmla="*/ 0 h 304"/>
                    <a:gd name="T52" fmla="*/ 0 w 320"/>
                    <a:gd name="T53" fmla="*/ 0 h 304"/>
                    <a:gd name="T54" fmla="*/ 0 w 320"/>
                    <a:gd name="T55" fmla="*/ 0 h 304"/>
                    <a:gd name="T56" fmla="*/ 0 w 320"/>
                    <a:gd name="T57" fmla="*/ 0 h 304"/>
                    <a:gd name="T58" fmla="*/ 0 w 320"/>
                    <a:gd name="T59" fmla="*/ 0 h 304"/>
                    <a:gd name="T60" fmla="*/ 0 w 320"/>
                    <a:gd name="T61" fmla="*/ 0 h 304"/>
                    <a:gd name="T62" fmla="*/ 0 w 320"/>
                    <a:gd name="T63" fmla="*/ 0 h 304"/>
                    <a:gd name="T64" fmla="*/ 0 w 320"/>
                    <a:gd name="T65" fmla="*/ 0 h 304"/>
                    <a:gd name="T66" fmla="*/ 0 w 320"/>
                    <a:gd name="T67" fmla="*/ 0 h 304"/>
                    <a:gd name="T68" fmla="*/ 0 w 320"/>
                    <a:gd name="T69" fmla="*/ 0 h 304"/>
                    <a:gd name="T70" fmla="*/ 0 w 320"/>
                    <a:gd name="T71" fmla="*/ 0 h 304"/>
                    <a:gd name="T72" fmla="*/ 0 w 320"/>
                    <a:gd name="T73" fmla="*/ 0 h 304"/>
                    <a:gd name="T74" fmla="*/ 0 w 320"/>
                    <a:gd name="T75" fmla="*/ 0 h 304"/>
                    <a:gd name="T76" fmla="*/ 0 w 320"/>
                    <a:gd name="T77" fmla="*/ 0 h 304"/>
                    <a:gd name="T78" fmla="*/ 0 w 320"/>
                    <a:gd name="T79" fmla="*/ 0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2" name="Freeform 183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3" name="Freeform 184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4" name="Freeform 185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w 65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5" name="Freeform 186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0 w 207"/>
                    <a:gd name="T3" fmla="*/ 0 h 102"/>
                    <a:gd name="T4" fmla="*/ 0 w 207"/>
                    <a:gd name="T5" fmla="*/ 0 h 102"/>
                    <a:gd name="T6" fmla="*/ 0 w 207"/>
                    <a:gd name="T7" fmla="*/ 0 h 102"/>
                    <a:gd name="T8" fmla="*/ 0 w 207"/>
                    <a:gd name="T9" fmla="*/ 0 h 102"/>
                    <a:gd name="T10" fmla="*/ 0 w 207"/>
                    <a:gd name="T11" fmla="*/ 0 h 102"/>
                    <a:gd name="T12" fmla="*/ 0 w 207"/>
                    <a:gd name="T13" fmla="*/ 0 h 102"/>
                    <a:gd name="T14" fmla="*/ 0 w 207"/>
                    <a:gd name="T15" fmla="*/ 0 h 102"/>
                    <a:gd name="T16" fmla="*/ 0 w 207"/>
                    <a:gd name="T17" fmla="*/ 0 h 102"/>
                    <a:gd name="T18" fmla="*/ 0 w 207"/>
                    <a:gd name="T19" fmla="*/ 0 h 102"/>
                    <a:gd name="T20" fmla="*/ 0 w 207"/>
                    <a:gd name="T21" fmla="*/ 0 h 102"/>
                    <a:gd name="T22" fmla="*/ 0 w 207"/>
                    <a:gd name="T23" fmla="*/ 0 h 102"/>
                    <a:gd name="T24" fmla="*/ 0 w 207"/>
                    <a:gd name="T25" fmla="*/ 0 h 102"/>
                    <a:gd name="T26" fmla="*/ 0 w 207"/>
                    <a:gd name="T27" fmla="*/ 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6" name="Freeform 187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0 h 72"/>
                    <a:gd name="T4" fmla="*/ 0 w 81"/>
                    <a:gd name="T5" fmla="*/ 0 h 72"/>
                    <a:gd name="T6" fmla="*/ 0 w 81"/>
                    <a:gd name="T7" fmla="*/ 0 h 72"/>
                    <a:gd name="T8" fmla="*/ 0 w 81"/>
                    <a:gd name="T9" fmla="*/ 0 h 72"/>
                    <a:gd name="T10" fmla="*/ 0 w 81"/>
                    <a:gd name="T11" fmla="*/ 0 h 72"/>
                    <a:gd name="T12" fmla="*/ 0 w 81"/>
                    <a:gd name="T13" fmla="*/ 0 h 72"/>
                    <a:gd name="T14" fmla="*/ 0 w 81"/>
                    <a:gd name="T15" fmla="*/ 0 h 72"/>
                    <a:gd name="T16" fmla="*/ 0 w 81"/>
                    <a:gd name="T17" fmla="*/ 0 h 72"/>
                    <a:gd name="T18" fmla="*/ 0 w 81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7" name="Freeform 188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0 h 58"/>
                    <a:gd name="T2" fmla="*/ 0 w 48"/>
                    <a:gd name="T3" fmla="*/ 0 h 58"/>
                    <a:gd name="T4" fmla="*/ 0 w 48"/>
                    <a:gd name="T5" fmla="*/ 0 h 58"/>
                    <a:gd name="T6" fmla="*/ 0 w 48"/>
                    <a:gd name="T7" fmla="*/ 0 h 58"/>
                    <a:gd name="T8" fmla="*/ 0 w 48"/>
                    <a:gd name="T9" fmla="*/ 0 h 58"/>
                    <a:gd name="T10" fmla="*/ 0 w 48"/>
                    <a:gd name="T11" fmla="*/ 0 h 58"/>
                    <a:gd name="T12" fmla="*/ 0 w 48"/>
                    <a:gd name="T13" fmla="*/ 0 h 58"/>
                    <a:gd name="T14" fmla="*/ 0 w 48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8" name="Freeform 189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0 w 48"/>
                    <a:gd name="T1" fmla="*/ 0 h 56"/>
                    <a:gd name="T2" fmla="*/ 0 w 48"/>
                    <a:gd name="T3" fmla="*/ 0 h 56"/>
                    <a:gd name="T4" fmla="*/ 0 w 48"/>
                    <a:gd name="T5" fmla="*/ 0 h 56"/>
                    <a:gd name="T6" fmla="*/ 0 w 48"/>
                    <a:gd name="T7" fmla="*/ 0 h 56"/>
                    <a:gd name="T8" fmla="*/ 0 w 48"/>
                    <a:gd name="T9" fmla="*/ 0 h 56"/>
                    <a:gd name="T10" fmla="*/ 0 w 48"/>
                    <a:gd name="T11" fmla="*/ 0 h 56"/>
                    <a:gd name="T12" fmla="*/ 0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" name="Freeform 190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0 w 31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0" name="Freeform 191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0 h 30"/>
                    <a:gd name="T2" fmla="*/ 0 w 48"/>
                    <a:gd name="T3" fmla="*/ 0 h 30"/>
                    <a:gd name="T4" fmla="*/ 0 w 48"/>
                    <a:gd name="T5" fmla="*/ 0 h 30"/>
                    <a:gd name="T6" fmla="*/ 0 w 48"/>
                    <a:gd name="T7" fmla="*/ 0 h 30"/>
                    <a:gd name="T8" fmla="*/ 0 w 48"/>
                    <a:gd name="T9" fmla="*/ 0 h 30"/>
                    <a:gd name="T10" fmla="*/ 0 w 48"/>
                    <a:gd name="T11" fmla="*/ 0 h 30"/>
                    <a:gd name="T12" fmla="*/ 0 w 48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1" name="Freeform 192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0 h 189"/>
                    <a:gd name="T2" fmla="*/ 0 w 225"/>
                    <a:gd name="T3" fmla="*/ 0 h 189"/>
                    <a:gd name="T4" fmla="*/ 0 w 225"/>
                    <a:gd name="T5" fmla="*/ 0 h 189"/>
                    <a:gd name="T6" fmla="*/ 0 w 225"/>
                    <a:gd name="T7" fmla="*/ 0 h 189"/>
                    <a:gd name="T8" fmla="*/ 0 w 225"/>
                    <a:gd name="T9" fmla="*/ 0 h 189"/>
                    <a:gd name="T10" fmla="*/ 0 w 225"/>
                    <a:gd name="T11" fmla="*/ 0 h 189"/>
                    <a:gd name="T12" fmla="*/ 0 w 225"/>
                    <a:gd name="T13" fmla="*/ 0 h 189"/>
                    <a:gd name="T14" fmla="*/ 0 w 225"/>
                    <a:gd name="T15" fmla="*/ 0 h 189"/>
                    <a:gd name="T16" fmla="*/ 0 w 225"/>
                    <a:gd name="T17" fmla="*/ 0 h 189"/>
                    <a:gd name="T18" fmla="*/ 0 w 225"/>
                    <a:gd name="T19" fmla="*/ 0 h 189"/>
                    <a:gd name="T20" fmla="*/ 0 w 225"/>
                    <a:gd name="T21" fmla="*/ 0 h 189"/>
                    <a:gd name="T22" fmla="*/ 0 w 225"/>
                    <a:gd name="T23" fmla="*/ 0 h 189"/>
                    <a:gd name="T24" fmla="*/ 0 w 225"/>
                    <a:gd name="T25" fmla="*/ 0 h 189"/>
                    <a:gd name="T26" fmla="*/ 0 w 225"/>
                    <a:gd name="T27" fmla="*/ 0 h 189"/>
                    <a:gd name="T28" fmla="*/ 0 w 225"/>
                    <a:gd name="T29" fmla="*/ 0 h 189"/>
                    <a:gd name="T30" fmla="*/ 0 w 225"/>
                    <a:gd name="T31" fmla="*/ 0 h 189"/>
                    <a:gd name="T32" fmla="*/ 0 w 225"/>
                    <a:gd name="T33" fmla="*/ 0 h 189"/>
                    <a:gd name="T34" fmla="*/ 0 w 225"/>
                    <a:gd name="T35" fmla="*/ 0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2" name="Freeform 193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0 w 129"/>
                    <a:gd name="T1" fmla="*/ 0 h 202"/>
                    <a:gd name="T2" fmla="*/ 0 w 129"/>
                    <a:gd name="T3" fmla="*/ 0 h 202"/>
                    <a:gd name="T4" fmla="*/ 0 w 129"/>
                    <a:gd name="T5" fmla="*/ 0 h 202"/>
                    <a:gd name="T6" fmla="*/ 0 w 129"/>
                    <a:gd name="T7" fmla="*/ 0 h 202"/>
                    <a:gd name="T8" fmla="*/ 0 w 129"/>
                    <a:gd name="T9" fmla="*/ 0 h 202"/>
                    <a:gd name="T10" fmla="*/ 0 w 129"/>
                    <a:gd name="T11" fmla="*/ 0 h 202"/>
                    <a:gd name="T12" fmla="*/ 0 w 129"/>
                    <a:gd name="T13" fmla="*/ 0 h 202"/>
                    <a:gd name="T14" fmla="*/ 0 w 129"/>
                    <a:gd name="T15" fmla="*/ 0 h 202"/>
                    <a:gd name="T16" fmla="*/ 0 w 129"/>
                    <a:gd name="T17" fmla="*/ 0 h 202"/>
                    <a:gd name="T18" fmla="*/ 0 w 129"/>
                    <a:gd name="T19" fmla="*/ 0 h 202"/>
                    <a:gd name="T20" fmla="*/ 0 w 129"/>
                    <a:gd name="T21" fmla="*/ 0 h 202"/>
                    <a:gd name="T22" fmla="*/ 0 w 129"/>
                    <a:gd name="T23" fmla="*/ 0 h 202"/>
                    <a:gd name="T24" fmla="*/ 0 w 129"/>
                    <a:gd name="T25" fmla="*/ 0 h 202"/>
                    <a:gd name="T26" fmla="*/ 0 w 129"/>
                    <a:gd name="T27" fmla="*/ 0 h 202"/>
                    <a:gd name="T28" fmla="*/ 0 w 129"/>
                    <a:gd name="T29" fmla="*/ 0 h 202"/>
                    <a:gd name="T30" fmla="*/ 0 w 129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3" name="Freeform 194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0 h 72"/>
                    <a:gd name="T2" fmla="*/ 0 w 65"/>
                    <a:gd name="T3" fmla="*/ 0 h 72"/>
                    <a:gd name="T4" fmla="*/ 0 w 65"/>
                    <a:gd name="T5" fmla="*/ 0 h 72"/>
                    <a:gd name="T6" fmla="*/ 0 w 65"/>
                    <a:gd name="T7" fmla="*/ 0 h 72"/>
                    <a:gd name="T8" fmla="*/ 0 w 65"/>
                    <a:gd name="T9" fmla="*/ 0 h 72"/>
                    <a:gd name="T10" fmla="*/ 0 w 65"/>
                    <a:gd name="T11" fmla="*/ 0 h 72"/>
                    <a:gd name="T12" fmla="*/ 0 w 65"/>
                    <a:gd name="T13" fmla="*/ 0 h 72"/>
                    <a:gd name="T14" fmla="*/ 0 w 65"/>
                    <a:gd name="T15" fmla="*/ 0 h 72"/>
                    <a:gd name="T16" fmla="*/ 0 w 65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4" name="Freeform 195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0 h 57"/>
                    <a:gd name="T2" fmla="*/ 0 w 48"/>
                    <a:gd name="T3" fmla="*/ 0 h 57"/>
                    <a:gd name="T4" fmla="*/ 0 w 48"/>
                    <a:gd name="T5" fmla="*/ 0 h 57"/>
                    <a:gd name="T6" fmla="*/ 0 w 48"/>
                    <a:gd name="T7" fmla="*/ 0 h 57"/>
                    <a:gd name="T8" fmla="*/ 0 w 48"/>
                    <a:gd name="T9" fmla="*/ 0 h 57"/>
                    <a:gd name="T10" fmla="*/ 0 w 48"/>
                    <a:gd name="T11" fmla="*/ 0 h 57"/>
                    <a:gd name="T12" fmla="*/ 0 w 48"/>
                    <a:gd name="T13" fmla="*/ 0 h 57"/>
                    <a:gd name="T14" fmla="*/ 0 w 48"/>
                    <a:gd name="T15" fmla="*/ 0 h 57"/>
                    <a:gd name="T16" fmla="*/ 0 w 48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5" name="Freeform 196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0 w 209"/>
                    <a:gd name="T1" fmla="*/ 0 h 449"/>
                    <a:gd name="T2" fmla="*/ 0 w 209"/>
                    <a:gd name="T3" fmla="*/ 0 h 449"/>
                    <a:gd name="T4" fmla="*/ 0 w 209"/>
                    <a:gd name="T5" fmla="*/ 0 h 449"/>
                    <a:gd name="T6" fmla="*/ 0 w 209"/>
                    <a:gd name="T7" fmla="*/ 0 h 449"/>
                    <a:gd name="T8" fmla="*/ 0 w 209"/>
                    <a:gd name="T9" fmla="*/ 0 h 449"/>
                    <a:gd name="T10" fmla="*/ 0 w 209"/>
                    <a:gd name="T11" fmla="*/ 0 h 449"/>
                    <a:gd name="T12" fmla="*/ 0 w 209"/>
                    <a:gd name="T13" fmla="*/ 0 h 449"/>
                    <a:gd name="T14" fmla="*/ 0 w 209"/>
                    <a:gd name="T15" fmla="*/ 0 h 449"/>
                    <a:gd name="T16" fmla="*/ 0 w 209"/>
                    <a:gd name="T17" fmla="*/ 0 h 449"/>
                    <a:gd name="T18" fmla="*/ 0 w 209"/>
                    <a:gd name="T19" fmla="*/ 0 h 449"/>
                    <a:gd name="T20" fmla="*/ 0 w 209"/>
                    <a:gd name="T21" fmla="*/ 0 h 449"/>
                    <a:gd name="T22" fmla="*/ 0 w 209"/>
                    <a:gd name="T23" fmla="*/ 0 h 449"/>
                    <a:gd name="T24" fmla="*/ 0 w 209"/>
                    <a:gd name="T25" fmla="*/ 0 h 449"/>
                    <a:gd name="T26" fmla="*/ 0 w 209"/>
                    <a:gd name="T27" fmla="*/ 0 h 449"/>
                    <a:gd name="T28" fmla="*/ 0 w 209"/>
                    <a:gd name="T29" fmla="*/ 0 h 449"/>
                    <a:gd name="T30" fmla="*/ 0 w 209"/>
                    <a:gd name="T31" fmla="*/ 0 h 449"/>
                    <a:gd name="T32" fmla="*/ 0 w 209"/>
                    <a:gd name="T33" fmla="*/ 0 h 449"/>
                    <a:gd name="T34" fmla="*/ 0 w 209"/>
                    <a:gd name="T35" fmla="*/ 0 h 449"/>
                    <a:gd name="T36" fmla="*/ 0 w 209"/>
                    <a:gd name="T37" fmla="*/ 0 h 449"/>
                    <a:gd name="T38" fmla="*/ 0 w 209"/>
                    <a:gd name="T39" fmla="*/ 0 h 449"/>
                    <a:gd name="T40" fmla="*/ 0 w 209"/>
                    <a:gd name="T41" fmla="*/ 0 h 449"/>
                    <a:gd name="T42" fmla="*/ 0 w 209"/>
                    <a:gd name="T43" fmla="*/ 0 h 449"/>
                    <a:gd name="T44" fmla="*/ 0 w 209"/>
                    <a:gd name="T45" fmla="*/ 0 h 449"/>
                    <a:gd name="T46" fmla="*/ 0 w 209"/>
                    <a:gd name="T47" fmla="*/ 0 h 449"/>
                    <a:gd name="T48" fmla="*/ 0 w 209"/>
                    <a:gd name="T49" fmla="*/ 0 h 449"/>
                    <a:gd name="T50" fmla="*/ 0 w 209"/>
                    <a:gd name="T51" fmla="*/ 0 h 449"/>
                    <a:gd name="T52" fmla="*/ 0 w 209"/>
                    <a:gd name="T53" fmla="*/ 0 h 449"/>
                    <a:gd name="T54" fmla="*/ 0 w 209"/>
                    <a:gd name="T55" fmla="*/ 0 h 449"/>
                    <a:gd name="T56" fmla="*/ 0 w 209"/>
                    <a:gd name="T57" fmla="*/ 0 h 449"/>
                    <a:gd name="T58" fmla="*/ 0 w 209"/>
                    <a:gd name="T59" fmla="*/ 0 h 449"/>
                    <a:gd name="T60" fmla="*/ 0 w 209"/>
                    <a:gd name="T61" fmla="*/ 0 h 449"/>
                    <a:gd name="T62" fmla="*/ 0 w 209"/>
                    <a:gd name="T63" fmla="*/ 0 h 449"/>
                    <a:gd name="T64" fmla="*/ 0 w 209"/>
                    <a:gd name="T65" fmla="*/ 0 h 449"/>
                    <a:gd name="T66" fmla="*/ 0 w 209"/>
                    <a:gd name="T67" fmla="*/ 0 h 449"/>
                    <a:gd name="T68" fmla="*/ 0 w 209"/>
                    <a:gd name="T69" fmla="*/ 0 h 449"/>
                    <a:gd name="T70" fmla="*/ 0 w 209"/>
                    <a:gd name="T71" fmla="*/ 0 h 449"/>
                    <a:gd name="T72" fmla="*/ 0 w 209"/>
                    <a:gd name="T73" fmla="*/ 0 h 449"/>
                    <a:gd name="T74" fmla="*/ 0 w 209"/>
                    <a:gd name="T75" fmla="*/ 0 h 449"/>
                    <a:gd name="T76" fmla="*/ 0 w 209"/>
                    <a:gd name="T77" fmla="*/ 0 h 449"/>
                    <a:gd name="T78" fmla="*/ 0 w 209"/>
                    <a:gd name="T79" fmla="*/ 0 h 449"/>
                    <a:gd name="T80" fmla="*/ 0 w 209"/>
                    <a:gd name="T81" fmla="*/ 0 h 449"/>
                    <a:gd name="T82" fmla="*/ 0 w 209"/>
                    <a:gd name="T83" fmla="*/ 0 h 449"/>
                    <a:gd name="T84" fmla="*/ 0 w 209"/>
                    <a:gd name="T85" fmla="*/ 0 h 449"/>
                    <a:gd name="T86" fmla="*/ 0 w 209"/>
                    <a:gd name="T87" fmla="*/ 0 h 449"/>
                    <a:gd name="T88" fmla="*/ 0 w 209"/>
                    <a:gd name="T89" fmla="*/ 0 h 449"/>
                    <a:gd name="T90" fmla="*/ 0 w 209"/>
                    <a:gd name="T91" fmla="*/ 0 h 449"/>
                    <a:gd name="T92" fmla="*/ 0 w 209"/>
                    <a:gd name="T93" fmla="*/ 0 h 449"/>
                    <a:gd name="T94" fmla="*/ 0 w 209"/>
                    <a:gd name="T95" fmla="*/ 0 h 449"/>
                    <a:gd name="T96" fmla="*/ 0 w 209"/>
                    <a:gd name="T97" fmla="*/ 0 h 449"/>
                    <a:gd name="T98" fmla="*/ 0 w 209"/>
                    <a:gd name="T99" fmla="*/ 0 h 449"/>
                    <a:gd name="T100" fmla="*/ 0 w 209"/>
                    <a:gd name="T101" fmla="*/ 0 h 449"/>
                    <a:gd name="T102" fmla="*/ 0 w 209"/>
                    <a:gd name="T103" fmla="*/ 0 h 449"/>
                    <a:gd name="T104" fmla="*/ 0 w 209"/>
                    <a:gd name="T105" fmla="*/ 0 h 449"/>
                    <a:gd name="T106" fmla="*/ 0 w 209"/>
                    <a:gd name="T107" fmla="*/ 0 h 449"/>
                    <a:gd name="T108" fmla="*/ 0 w 209"/>
                    <a:gd name="T109" fmla="*/ 0 h 449"/>
                    <a:gd name="T110" fmla="*/ 0 w 209"/>
                    <a:gd name="T111" fmla="*/ 0 h 449"/>
                    <a:gd name="T112" fmla="*/ 0 w 209"/>
                    <a:gd name="T113" fmla="*/ 0 h 449"/>
                    <a:gd name="T114" fmla="*/ 0 w 209"/>
                    <a:gd name="T115" fmla="*/ 0 h 449"/>
                    <a:gd name="T116" fmla="*/ 0 w 209"/>
                    <a:gd name="T117" fmla="*/ 0 h 449"/>
                    <a:gd name="T118" fmla="*/ 0 w 209"/>
                    <a:gd name="T119" fmla="*/ 0 h 449"/>
                    <a:gd name="T120" fmla="*/ 0 w 209"/>
                    <a:gd name="T121" fmla="*/ 0 h 449"/>
                    <a:gd name="T122" fmla="*/ 0 w 209"/>
                    <a:gd name="T123" fmla="*/ 0 h 449"/>
                    <a:gd name="T124" fmla="*/ 0 w 209"/>
                    <a:gd name="T125" fmla="*/ 0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6" name="Freeform 197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0 h 462"/>
                    <a:gd name="T2" fmla="*/ 0 w 209"/>
                    <a:gd name="T3" fmla="*/ 0 h 462"/>
                    <a:gd name="T4" fmla="*/ 0 w 209"/>
                    <a:gd name="T5" fmla="*/ 0 h 462"/>
                    <a:gd name="T6" fmla="*/ 0 w 209"/>
                    <a:gd name="T7" fmla="*/ 0 h 462"/>
                    <a:gd name="T8" fmla="*/ 0 w 209"/>
                    <a:gd name="T9" fmla="*/ 0 h 462"/>
                    <a:gd name="T10" fmla="*/ 0 w 209"/>
                    <a:gd name="T11" fmla="*/ 0 h 462"/>
                    <a:gd name="T12" fmla="*/ 0 w 209"/>
                    <a:gd name="T13" fmla="*/ 0 h 462"/>
                    <a:gd name="T14" fmla="*/ 0 w 209"/>
                    <a:gd name="T15" fmla="*/ 0 h 462"/>
                    <a:gd name="T16" fmla="*/ 0 w 209"/>
                    <a:gd name="T17" fmla="*/ 0 h 462"/>
                    <a:gd name="T18" fmla="*/ 0 w 209"/>
                    <a:gd name="T19" fmla="*/ 0 h 462"/>
                    <a:gd name="T20" fmla="*/ 0 w 209"/>
                    <a:gd name="T21" fmla="*/ 0 h 462"/>
                    <a:gd name="T22" fmla="*/ 0 w 209"/>
                    <a:gd name="T23" fmla="*/ 0 h 462"/>
                    <a:gd name="T24" fmla="*/ 0 w 209"/>
                    <a:gd name="T25" fmla="*/ 0 h 462"/>
                    <a:gd name="T26" fmla="*/ 0 w 209"/>
                    <a:gd name="T27" fmla="*/ 0 h 462"/>
                    <a:gd name="T28" fmla="*/ 0 w 209"/>
                    <a:gd name="T29" fmla="*/ 0 h 462"/>
                    <a:gd name="T30" fmla="*/ 0 w 209"/>
                    <a:gd name="T31" fmla="*/ 0 h 462"/>
                    <a:gd name="T32" fmla="*/ 0 w 209"/>
                    <a:gd name="T33" fmla="*/ 0 h 462"/>
                    <a:gd name="T34" fmla="*/ 0 w 209"/>
                    <a:gd name="T35" fmla="*/ 0 h 462"/>
                    <a:gd name="T36" fmla="*/ 0 w 209"/>
                    <a:gd name="T37" fmla="*/ 0 h 462"/>
                    <a:gd name="T38" fmla="*/ 0 w 209"/>
                    <a:gd name="T39" fmla="*/ 0 h 462"/>
                    <a:gd name="T40" fmla="*/ 0 w 209"/>
                    <a:gd name="T41" fmla="*/ 0 h 462"/>
                    <a:gd name="T42" fmla="*/ 0 w 209"/>
                    <a:gd name="T43" fmla="*/ 0 h 462"/>
                    <a:gd name="T44" fmla="*/ 0 w 209"/>
                    <a:gd name="T45" fmla="*/ 0 h 462"/>
                    <a:gd name="T46" fmla="*/ 0 w 209"/>
                    <a:gd name="T47" fmla="*/ 0 h 462"/>
                    <a:gd name="T48" fmla="*/ 0 w 209"/>
                    <a:gd name="T49" fmla="*/ 0 h 462"/>
                    <a:gd name="T50" fmla="*/ 0 w 209"/>
                    <a:gd name="T51" fmla="*/ 0 h 462"/>
                    <a:gd name="T52" fmla="*/ 0 w 209"/>
                    <a:gd name="T53" fmla="*/ 0 h 462"/>
                    <a:gd name="T54" fmla="*/ 0 w 209"/>
                    <a:gd name="T55" fmla="*/ 0 h 462"/>
                    <a:gd name="T56" fmla="*/ 0 w 209"/>
                    <a:gd name="T57" fmla="*/ 0 h 462"/>
                    <a:gd name="T58" fmla="*/ 0 w 209"/>
                    <a:gd name="T59" fmla="*/ 0 h 462"/>
                    <a:gd name="T60" fmla="*/ 0 w 209"/>
                    <a:gd name="T61" fmla="*/ 0 h 462"/>
                    <a:gd name="T62" fmla="*/ 0 w 209"/>
                    <a:gd name="T63" fmla="*/ 0 h 462"/>
                    <a:gd name="T64" fmla="*/ 0 w 209"/>
                    <a:gd name="T65" fmla="*/ 0 h 462"/>
                    <a:gd name="T66" fmla="*/ 0 w 209"/>
                    <a:gd name="T67" fmla="*/ 0 h 462"/>
                    <a:gd name="T68" fmla="*/ 0 w 209"/>
                    <a:gd name="T69" fmla="*/ 0 h 462"/>
                    <a:gd name="T70" fmla="*/ 0 w 209"/>
                    <a:gd name="T71" fmla="*/ 0 h 462"/>
                    <a:gd name="T72" fmla="*/ 0 w 209"/>
                    <a:gd name="T73" fmla="*/ 0 h 462"/>
                    <a:gd name="T74" fmla="*/ 0 w 209"/>
                    <a:gd name="T75" fmla="*/ 0 h 462"/>
                    <a:gd name="T76" fmla="*/ 0 w 209"/>
                    <a:gd name="T77" fmla="*/ 0 h 462"/>
                    <a:gd name="T78" fmla="*/ 0 w 209"/>
                    <a:gd name="T79" fmla="*/ 0 h 462"/>
                    <a:gd name="T80" fmla="*/ 0 w 209"/>
                    <a:gd name="T81" fmla="*/ 0 h 462"/>
                    <a:gd name="T82" fmla="*/ 0 w 209"/>
                    <a:gd name="T83" fmla="*/ 0 h 462"/>
                    <a:gd name="T84" fmla="*/ 0 w 209"/>
                    <a:gd name="T85" fmla="*/ 0 h 462"/>
                    <a:gd name="T86" fmla="*/ 0 w 209"/>
                    <a:gd name="T87" fmla="*/ 0 h 462"/>
                    <a:gd name="T88" fmla="*/ 0 w 209"/>
                    <a:gd name="T89" fmla="*/ 0 h 462"/>
                    <a:gd name="T90" fmla="*/ 0 w 209"/>
                    <a:gd name="T91" fmla="*/ 0 h 462"/>
                    <a:gd name="T92" fmla="*/ 0 w 209"/>
                    <a:gd name="T93" fmla="*/ 0 h 462"/>
                    <a:gd name="T94" fmla="*/ 0 w 209"/>
                    <a:gd name="T95" fmla="*/ 0 h 462"/>
                    <a:gd name="T96" fmla="*/ 0 w 209"/>
                    <a:gd name="T97" fmla="*/ 0 h 462"/>
                    <a:gd name="T98" fmla="*/ 0 w 209"/>
                    <a:gd name="T99" fmla="*/ 0 h 462"/>
                    <a:gd name="T100" fmla="*/ 0 w 209"/>
                    <a:gd name="T101" fmla="*/ 0 h 462"/>
                    <a:gd name="T102" fmla="*/ 0 w 209"/>
                    <a:gd name="T103" fmla="*/ 0 h 462"/>
                    <a:gd name="T104" fmla="*/ 0 w 209"/>
                    <a:gd name="T105" fmla="*/ 0 h 462"/>
                    <a:gd name="T106" fmla="*/ 0 w 209"/>
                    <a:gd name="T107" fmla="*/ 0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7" name="Freeform 198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0 w 96"/>
                    <a:gd name="T3" fmla="*/ 0 h 87"/>
                    <a:gd name="T4" fmla="*/ 0 w 96"/>
                    <a:gd name="T5" fmla="*/ 0 h 87"/>
                    <a:gd name="T6" fmla="*/ 0 w 96"/>
                    <a:gd name="T7" fmla="*/ 0 h 87"/>
                    <a:gd name="T8" fmla="*/ 0 w 96"/>
                    <a:gd name="T9" fmla="*/ 0 h 87"/>
                    <a:gd name="T10" fmla="*/ 0 w 96"/>
                    <a:gd name="T11" fmla="*/ 0 h 87"/>
                    <a:gd name="T12" fmla="*/ 0 w 96"/>
                    <a:gd name="T13" fmla="*/ 0 h 87"/>
                    <a:gd name="T14" fmla="*/ 0 w 96"/>
                    <a:gd name="T15" fmla="*/ 0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8" name="Freeform 199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0 h 15"/>
                    <a:gd name="T2" fmla="*/ 0 w 177"/>
                    <a:gd name="T3" fmla="*/ 0 h 15"/>
                    <a:gd name="T4" fmla="*/ 0 w 177"/>
                    <a:gd name="T5" fmla="*/ 0 h 15"/>
                    <a:gd name="T6" fmla="*/ 0 w 177"/>
                    <a:gd name="T7" fmla="*/ 0 h 15"/>
                    <a:gd name="T8" fmla="*/ 0 w 177"/>
                    <a:gd name="T9" fmla="*/ 0 h 15"/>
                    <a:gd name="T10" fmla="*/ 0 w 177"/>
                    <a:gd name="T11" fmla="*/ 0 h 15"/>
                    <a:gd name="T12" fmla="*/ 0 w 17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9" name="Freeform 200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0 h 72"/>
                    <a:gd name="T2" fmla="*/ 0 w 288"/>
                    <a:gd name="T3" fmla="*/ 0 h 72"/>
                    <a:gd name="T4" fmla="*/ 0 w 288"/>
                    <a:gd name="T5" fmla="*/ 0 h 72"/>
                    <a:gd name="T6" fmla="*/ 0 w 288"/>
                    <a:gd name="T7" fmla="*/ 0 h 72"/>
                    <a:gd name="T8" fmla="*/ 0 w 288"/>
                    <a:gd name="T9" fmla="*/ 0 h 72"/>
                    <a:gd name="T10" fmla="*/ 0 w 288"/>
                    <a:gd name="T11" fmla="*/ 0 h 72"/>
                    <a:gd name="T12" fmla="*/ 0 w 288"/>
                    <a:gd name="T13" fmla="*/ 0 h 72"/>
                    <a:gd name="T14" fmla="*/ 0 w 288"/>
                    <a:gd name="T15" fmla="*/ 0 h 72"/>
                    <a:gd name="T16" fmla="*/ 0 w 288"/>
                    <a:gd name="T17" fmla="*/ 0 h 72"/>
                    <a:gd name="T18" fmla="*/ 0 w 288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0" name="Freeform 201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0 w 175"/>
                    <a:gd name="T3" fmla="*/ 0 h 15"/>
                    <a:gd name="T4" fmla="*/ 0 w 175"/>
                    <a:gd name="T5" fmla="*/ 0 h 15"/>
                    <a:gd name="T6" fmla="*/ 0 w 175"/>
                    <a:gd name="T7" fmla="*/ 0 h 15"/>
                    <a:gd name="T8" fmla="*/ 0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202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" name="Line 203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0" name="Group 204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4111" name="Freeform 205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206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207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0 w 310"/>
                  <a:gd name="T1" fmla="*/ 0 h 78"/>
                  <a:gd name="T2" fmla="*/ 0 w 310"/>
                  <a:gd name="T3" fmla="*/ 0 h 78"/>
                  <a:gd name="T4" fmla="*/ 0 w 310"/>
                  <a:gd name="T5" fmla="*/ 0 h 78"/>
                  <a:gd name="T6" fmla="*/ 0 w 310"/>
                  <a:gd name="T7" fmla="*/ 0 h 78"/>
                  <a:gd name="T8" fmla="*/ 0 w 310"/>
                  <a:gd name="T9" fmla="*/ 0 h 78"/>
                  <a:gd name="T10" fmla="*/ 0 w 310"/>
                  <a:gd name="T11" fmla="*/ 0 h 78"/>
                  <a:gd name="T12" fmla="*/ 0 w 310"/>
                  <a:gd name="T13" fmla="*/ 0 h 78"/>
                  <a:gd name="T14" fmla="*/ 0 w 310"/>
                  <a:gd name="T15" fmla="*/ 0 h 78"/>
                  <a:gd name="T16" fmla="*/ 0 w 310"/>
                  <a:gd name="T17" fmla="*/ 0 h 78"/>
                  <a:gd name="T18" fmla="*/ 0 w 310"/>
                  <a:gd name="T19" fmla="*/ 0 h 78"/>
                  <a:gd name="T20" fmla="*/ 0 w 310"/>
                  <a:gd name="T21" fmla="*/ 0 h 78"/>
                  <a:gd name="T22" fmla="*/ 0 w 310"/>
                  <a:gd name="T23" fmla="*/ 0 h 78"/>
                  <a:gd name="T24" fmla="*/ 0 w 310"/>
                  <a:gd name="T25" fmla="*/ 0 h 78"/>
                  <a:gd name="T26" fmla="*/ 0 w 310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208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0 w 502"/>
                  <a:gd name="T1" fmla="*/ 0 h 444"/>
                  <a:gd name="T2" fmla="*/ 0 w 502"/>
                  <a:gd name="T3" fmla="*/ 0 h 444"/>
                  <a:gd name="T4" fmla="*/ 0 w 502"/>
                  <a:gd name="T5" fmla="*/ 0 h 444"/>
                  <a:gd name="T6" fmla="*/ 0 w 502"/>
                  <a:gd name="T7" fmla="*/ 0 h 444"/>
                  <a:gd name="T8" fmla="*/ 0 w 502"/>
                  <a:gd name="T9" fmla="*/ 0 h 444"/>
                  <a:gd name="T10" fmla="*/ 0 w 502"/>
                  <a:gd name="T11" fmla="*/ 0 h 444"/>
                  <a:gd name="T12" fmla="*/ 0 w 502"/>
                  <a:gd name="T13" fmla="*/ 0 h 444"/>
                  <a:gd name="T14" fmla="*/ 0 w 502"/>
                  <a:gd name="T15" fmla="*/ 0 h 444"/>
                  <a:gd name="T16" fmla="*/ 0 w 502"/>
                  <a:gd name="T17" fmla="*/ 0 h 444"/>
                  <a:gd name="T18" fmla="*/ 0 w 502"/>
                  <a:gd name="T19" fmla="*/ 0 h 444"/>
                  <a:gd name="T20" fmla="*/ 0 w 502"/>
                  <a:gd name="T21" fmla="*/ 0 h 444"/>
                  <a:gd name="T22" fmla="*/ 0 w 502"/>
                  <a:gd name="T23" fmla="*/ 0 h 444"/>
                  <a:gd name="T24" fmla="*/ 0 w 502"/>
                  <a:gd name="T25" fmla="*/ 0 h 444"/>
                  <a:gd name="T26" fmla="*/ 0 w 502"/>
                  <a:gd name="T27" fmla="*/ 0 h 444"/>
                  <a:gd name="T28" fmla="*/ 0 w 502"/>
                  <a:gd name="T29" fmla="*/ 0 h 444"/>
                  <a:gd name="T30" fmla="*/ 0 w 502"/>
                  <a:gd name="T31" fmla="*/ 0 h 444"/>
                  <a:gd name="T32" fmla="*/ 0 w 502"/>
                  <a:gd name="T33" fmla="*/ 0 h 444"/>
                  <a:gd name="T34" fmla="*/ 0 w 502"/>
                  <a:gd name="T35" fmla="*/ 0 h 444"/>
                  <a:gd name="T36" fmla="*/ 0 w 502"/>
                  <a:gd name="T37" fmla="*/ 0 h 444"/>
                  <a:gd name="T38" fmla="*/ 0 w 502"/>
                  <a:gd name="T39" fmla="*/ 0 h 444"/>
                  <a:gd name="T40" fmla="*/ 0 w 502"/>
                  <a:gd name="T41" fmla="*/ 0 h 444"/>
                  <a:gd name="T42" fmla="*/ 0 w 502"/>
                  <a:gd name="T43" fmla="*/ 0 h 444"/>
                  <a:gd name="T44" fmla="*/ 0 w 502"/>
                  <a:gd name="T45" fmla="*/ 0 h 444"/>
                  <a:gd name="T46" fmla="*/ 0 w 502"/>
                  <a:gd name="T47" fmla="*/ 0 h 444"/>
                  <a:gd name="T48" fmla="*/ 0 w 502"/>
                  <a:gd name="T49" fmla="*/ 0 h 444"/>
                  <a:gd name="T50" fmla="*/ 0 w 502"/>
                  <a:gd name="T51" fmla="*/ 0 h 444"/>
                  <a:gd name="T52" fmla="*/ 0 w 502"/>
                  <a:gd name="T53" fmla="*/ 0 h 444"/>
                  <a:gd name="T54" fmla="*/ 0 w 502"/>
                  <a:gd name="T55" fmla="*/ 0 h 444"/>
                  <a:gd name="T56" fmla="*/ 0 w 502"/>
                  <a:gd name="T57" fmla="*/ 0 h 444"/>
                  <a:gd name="T58" fmla="*/ 0 w 502"/>
                  <a:gd name="T59" fmla="*/ 0 h 444"/>
                  <a:gd name="T60" fmla="*/ 0 w 502"/>
                  <a:gd name="T61" fmla="*/ 0 h 444"/>
                  <a:gd name="T62" fmla="*/ 0 w 502"/>
                  <a:gd name="T63" fmla="*/ 0 h 444"/>
                  <a:gd name="T64" fmla="*/ 0 w 502"/>
                  <a:gd name="T65" fmla="*/ 0 h 444"/>
                  <a:gd name="T66" fmla="*/ 0 w 502"/>
                  <a:gd name="T67" fmla="*/ 0 h 444"/>
                  <a:gd name="T68" fmla="*/ 0 w 502"/>
                  <a:gd name="T69" fmla="*/ 0 h 444"/>
                  <a:gd name="T70" fmla="*/ 0 w 502"/>
                  <a:gd name="T71" fmla="*/ 0 h 444"/>
                  <a:gd name="T72" fmla="*/ 0 w 502"/>
                  <a:gd name="T73" fmla="*/ 0 h 444"/>
                  <a:gd name="T74" fmla="*/ 0 w 502"/>
                  <a:gd name="T75" fmla="*/ 0 h 444"/>
                  <a:gd name="T76" fmla="*/ 0 w 502"/>
                  <a:gd name="T77" fmla="*/ 0 h 444"/>
                  <a:gd name="T78" fmla="*/ 0 w 502"/>
                  <a:gd name="T79" fmla="*/ 0 h 444"/>
                  <a:gd name="T80" fmla="*/ 0 w 502"/>
                  <a:gd name="T81" fmla="*/ 0 h 444"/>
                  <a:gd name="T82" fmla="*/ 0 w 502"/>
                  <a:gd name="T83" fmla="*/ 0 h 444"/>
                  <a:gd name="T84" fmla="*/ 0 w 502"/>
                  <a:gd name="T85" fmla="*/ 0 h 444"/>
                  <a:gd name="T86" fmla="*/ 0 w 502"/>
                  <a:gd name="T87" fmla="*/ 0 h 444"/>
                  <a:gd name="T88" fmla="*/ 0 w 502"/>
                  <a:gd name="T89" fmla="*/ 0 h 444"/>
                  <a:gd name="T90" fmla="*/ 0 w 502"/>
                  <a:gd name="T91" fmla="*/ 0 h 444"/>
                  <a:gd name="T92" fmla="*/ 0 w 502"/>
                  <a:gd name="T93" fmla="*/ 0 h 444"/>
                  <a:gd name="T94" fmla="*/ 0 w 502"/>
                  <a:gd name="T95" fmla="*/ 0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209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0 w 530"/>
                  <a:gd name="T1" fmla="*/ 0 h 384"/>
                  <a:gd name="T2" fmla="*/ 0 w 530"/>
                  <a:gd name="T3" fmla="*/ 0 h 384"/>
                  <a:gd name="T4" fmla="*/ 0 w 530"/>
                  <a:gd name="T5" fmla="*/ 0 h 384"/>
                  <a:gd name="T6" fmla="*/ 0 w 530"/>
                  <a:gd name="T7" fmla="*/ 0 h 384"/>
                  <a:gd name="T8" fmla="*/ 0 w 530"/>
                  <a:gd name="T9" fmla="*/ 0 h 384"/>
                  <a:gd name="T10" fmla="*/ 0 w 530"/>
                  <a:gd name="T11" fmla="*/ 0 h 384"/>
                  <a:gd name="T12" fmla="*/ 0 w 530"/>
                  <a:gd name="T13" fmla="*/ 0 h 384"/>
                  <a:gd name="T14" fmla="*/ 0 w 530"/>
                  <a:gd name="T15" fmla="*/ 0 h 384"/>
                  <a:gd name="T16" fmla="*/ 0 w 530"/>
                  <a:gd name="T17" fmla="*/ 0 h 384"/>
                  <a:gd name="T18" fmla="*/ 0 w 530"/>
                  <a:gd name="T19" fmla="*/ 0 h 384"/>
                  <a:gd name="T20" fmla="*/ 0 w 530"/>
                  <a:gd name="T21" fmla="*/ 0 h 384"/>
                  <a:gd name="T22" fmla="*/ 0 w 530"/>
                  <a:gd name="T23" fmla="*/ 0 h 384"/>
                  <a:gd name="T24" fmla="*/ 0 w 530"/>
                  <a:gd name="T25" fmla="*/ 0 h 384"/>
                  <a:gd name="T26" fmla="*/ 0 w 530"/>
                  <a:gd name="T27" fmla="*/ 0 h 384"/>
                  <a:gd name="T28" fmla="*/ 0 w 530"/>
                  <a:gd name="T29" fmla="*/ 0 h 384"/>
                  <a:gd name="T30" fmla="*/ 0 w 530"/>
                  <a:gd name="T31" fmla="*/ 0 h 384"/>
                  <a:gd name="T32" fmla="*/ 0 w 530"/>
                  <a:gd name="T33" fmla="*/ 0 h 384"/>
                  <a:gd name="T34" fmla="*/ 0 w 530"/>
                  <a:gd name="T35" fmla="*/ 0 h 384"/>
                  <a:gd name="T36" fmla="*/ 0 w 530"/>
                  <a:gd name="T37" fmla="*/ 0 h 384"/>
                  <a:gd name="T38" fmla="*/ 0 w 530"/>
                  <a:gd name="T39" fmla="*/ 0 h 384"/>
                  <a:gd name="T40" fmla="*/ 0 w 530"/>
                  <a:gd name="T41" fmla="*/ 0 h 384"/>
                  <a:gd name="T42" fmla="*/ 0 w 530"/>
                  <a:gd name="T43" fmla="*/ 0 h 384"/>
                  <a:gd name="T44" fmla="*/ 0 w 530"/>
                  <a:gd name="T45" fmla="*/ 0 h 384"/>
                  <a:gd name="T46" fmla="*/ 0 w 530"/>
                  <a:gd name="T47" fmla="*/ 0 h 384"/>
                  <a:gd name="T48" fmla="*/ 0 w 530"/>
                  <a:gd name="T49" fmla="*/ 0 h 384"/>
                  <a:gd name="T50" fmla="*/ 0 w 530"/>
                  <a:gd name="T51" fmla="*/ 0 h 384"/>
                  <a:gd name="T52" fmla="*/ 0 w 530"/>
                  <a:gd name="T53" fmla="*/ 0 h 384"/>
                  <a:gd name="T54" fmla="*/ 0 w 530"/>
                  <a:gd name="T55" fmla="*/ 0 h 384"/>
                  <a:gd name="T56" fmla="*/ 0 w 530"/>
                  <a:gd name="T57" fmla="*/ 0 h 384"/>
                  <a:gd name="T58" fmla="*/ 0 w 530"/>
                  <a:gd name="T59" fmla="*/ 0 h 384"/>
                  <a:gd name="T60" fmla="*/ 0 w 530"/>
                  <a:gd name="T61" fmla="*/ 0 h 384"/>
                  <a:gd name="T62" fmla="*/ 0 w 530"/>
                  <a:gd name="T63" fmla="*/ 0 h 384"/>
                  <a:gd name="T64" fmla="*/ 0 w 530"/>
                  <a:gd name="T65" fmla="*/ 0 h 384"/>
                  <a:gd name="T66" fmla="*/ 0 w 530"/>
                  <a:gd name="T67" fmla="*/ 0 h 384"/>
                  <a:gd name="T68" fmla="*/ 0 w 530"/>
                  <a:gd name="T69" fmla="*/ 0 h 384"/>
                  <a:gd name="T70" fmla="*/ 0 w 530"/>
                  <a:gd name="T71" fmla="*/ 0 h 384"/>
                  <a:gd name="T72" fmla="*/ 0 w 530"/>
                  <a:gd name="T73" fmla="*/ 0 h 384"/>
                  <a:gd name="T74" fmla="*/ 0 w 530"/>
                  <a:gd name="T75" fmla="*/ 0 h 384"/>
                  <a:gd name="T76" fmla="*/ 0 w 530"/>
                  <a:gd name="T77" fmla="*/ 0 h 384"/>
                  <a:gd name="T78" fmla="*/ 0 w 530"/>
                  <a:gd name="T79" fmla="*/ 0 h 384"/>
                  <a:gd name="T80" fmla="*/ 0 w 530"/>
                  <a:gd name="T81" fmla="*/ 0 h 384"/>
                  <a:gd name="T82" fmla="*/ 0 w 530"/>
                  <a:gd name="T83" fmla="*/ 0 h 384"/>
                  <a:gd name="T84" fmla="*/ 0 w 530"/>
                  <a:gd name="T85" fmla="*/ 0 h 384"/>
                  <a:gd name="T86" fmla="*/ 0 w 530"/>
                  <a:gd name="T87" fmla="*/ 0 h 384"/>
                  <a:gd name="T88" fmla="*/ 0 w 530"/>
                  <a:gd name="T89" fmla="*/ 0 h 384"/>
                  <a:gd name="T90" fmla="*/ 0 w 530"/>
                  <a:gd name="T91" fmla="*/ 0 h 384"/>
                  <a:gd name="T92" fmla="*/ 0 w 530"/>
                  <a:gd name="T93" fmla="*/ 0 h 384"/>
                  <a:gd name="T94" fmla="*/ 0 w 530"/>
                  <a:gd name="T95" fmla="*/ 0 h 384"/>
                  <a:gd name="T96" fmla="*/ 0 w 530"/>
                  <a:gd name="T97" fmla="*/ 0 h 384"/>
                  <a:gd name="T98" fmla="*/ 0 w 530"/>
                  <a:gd name="T99" fmla="*/ 0 h 384"/>
                  <a:gd name="T100" fmla="*/ 0 w 530"/>
                  <a:gd name="T101" fmla="*/ 0 h 384"/>
                  <a:gd name="T102" fmla="*/ 0 w 530"/>
                  <a:gd name="T103" fmla="*/ 0 h 384"/>
                  <a:gd name="T104" fmla="*/ 0 w 530"/>
                  <a:gd name="T105" fmla="*/ 0 h 384"/>
                  <a:gd name="T106" fmla="*/ 0 w 530"/>
                  <a:gd name="T107" fmla="*/ 0 h 384"/>
                  <a:gd name="T108" fmla="*/ 0 w 530"/>
                  <a:gd name="T109" fmla="*/ 0 h 384"/>
                  <a:gd name="T110" fmla="*/ 0 w 530"/>
                  <a:gd name="T111" fmla="*/ 0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210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w 66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11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0 w 3169"/>
                  <a:gd name="T1" fmla="*/ 0 h 35"/>
                  <a:gd name="T2" fmla="*/ 0 w 3169"/>
                  <a:gd name="T3" fmla="*/ 0 h 35"/>
                  <a:gd name="T4" fmla="*/ 0 w 3169"/>
                  <a:gd name="T5" fmla="*/ 0 h 35"/>
                  <a:gd name="T6" fmla="*/ 0 w 3169"/>
                  <a:gd name="T7" fmla="*/ 0 h 35"/>
                  <a:gd name="T8" fmla="*/ 0 w 3169"/>
                  <a:gd name="T9" fmla="*/ 0 h 35"/>
                  <a:gd name="T10" fmla="*/ 0 w 3169"/>
                  <a:gd name="T11" fmla="*/ 0 h 35"/>
                  <a:gd name="T12" fmla="*/ 0 w 3169"/>
                  <a:gd name="T13" fmla="*/ 0 h 35"/>
                  <a:gd name="T14" fmla="*/ 0 w 3169"/>
                  <a:gd name="T15" fmla="*/ 0 h 35"/>
                  <a:gd name="T16" fmla="*/ 0 w 3169"/>
                  <a:gd name="T17" fmla="*/ 0 h 35"/>
                  <a:gd name="T18" fmla="*/ 0 w 3169"/>
                  <a:gd name="T19" fmla="*/ 0 h 35"/>
                  <a:gd name="T20" fmla="*/ 0 w 3169"/>
                  <a:gd name="T21" fmla="*/ 0 h 35"/>
                  <a:gd name="T22" fmla="*/ 0 w 3169"/>
                  <a:gd name="T23" fmla="*/ 0 h 35"/>
                  <a:gd name="T24" fmla="*/ 0 w 3169"/>
                  <a:gd name="T25" fmla="*/ 0 h 35"/>
                  <a:gd name="T26" fmla="*/ 0 w 3169"/>
                  <a:gd name="T27" fmla="*/ 0 h 35"/>
                  <a:gd name="T28" fmla="*/ 0 w 3169"/>
                  <a:gd name="T29" fmla="*/ 0 h 35"/>
                  <a:gd name="T30" fmla="*/ 0 w 3169"/>
                  <a:gd name="T31" fmla="*/ 0 h 35"/>
                  <a:gd name="T32" fmla="*/ 0 w 3169"/>
                  <a:gd name="T33" fmla="*/ 0 h 35"/>
                  <a:gd name="T34" fmla="*/ 0 w 3169"/>
                  <a:gd name="T35" fmla="*/ 0 h 35"/>
                  <a:gd name="T36" fmla="*/ 0 w 3169"/>
                  <a:gd name="T37" fmla="*/ 0 h 35"/>
                  <a:gd name="T38" fmla="*/ 0 w 3169"/>
                  <a:gd name="T39" fmla="*/ 0 h 35"/>
                  <a:gd name="T40" fmla="*/ 0 w 3169"/>
                  <a:gd name="T41" fmla="*/ 0 h 35"/>
                  <a:gd name="T42" fmla="*/ 0 w 3169"/>
                  <a:gd name="T43" fmla="*/ 0 h 35"/>
                  <a:gd name="T44" fmla="*/ 0 w 3169"/>
                  <a:gd name="T45" fmla="*/ 0 h 35"/>
                  <a:gd name="T46" fmla="*/ 0 w 3169"/>
                  <a:gd name="T47" fmla="*/ 0 h 35"/>
                  <a:gd name="T48" fmla="*/ 0 w 3169"/>
                  <a:gd name="T49" fmla="*/ 0 h 35"/>
                  <a:gd name="T50" fmla="*/ 0 w 3169"/>
                  <a:gd name="T51" fmla="*/ 0 h 35"/>
                  <a:gd name="T52" fmla="*/ 0 w 3169"/>
                  <a:gd name="T53" fmla="*/ 0 h 35"/>
                  <a:gd name="T54" fmla="*/ 0 w 3169"/>
                  <a:gd name="T55" fmla="*/ 0 h 35"/>
                  <a:gd name="T56" fmla="*/ 0 w 3169"/>
                  <a:gd name="T57" fmla="*/ 0 h 35"/>
                  <a:gd name="T58" fmla="*/ 0 w 3169"/>
                  <a:gd name="T59" fmla="*/ 0 h 35"/>
                  <a:gd name="T60" fmla="*/ 0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12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0 w 377"/>
                  <a:gd name="T1" fmla="*/ 0 h 314"/>
                  <a:gd name="T2" fmla="*/ 0 w 377"/>
                  <a:gd name="T3" fmla="*/ 0 h 314"/>
                  <a:gd name="T4" fmla="*/ 0 w 377"/>
                  <a:gd name="T5" fmla="*/ 0 h 314"/>
                  <a:gd name="T6" fmla="*/ 0 w 377"/>
                  <a:gd name="T7" fmla="*/ 0 h 314"/>
                  <a:gd name="T8" fmla="*/ 0 w 377"/>
                  <a:gd name="T9" fmla="*/ 0 h 314"/>
                  <a:gd name="T10" fmla="*/ 0 w 377"/>
                  <a:gd name="T11" fmla="*/ 0 h 314"/>
                  <a:gd name="T12" fmla="*/ 0 w 377"/>
                  <a:gd name="T13" fmla="*/ 0 h 314"/>
                  <a:gd name="T14" fmla="*/ 0 w 377"/>
                  <a:gd name="T15" fmla="*/ 0 h 314"/>
                  <a:gd name="T16" fmla="*/ 0 w 377"/>
                  <a:gd name="T17" fmla="*/ 0 h 314"/>
                  <a:gd name="T18" fmla="*/ 0 w 377"/>
                  <a:gd name="T19" fmla="*/ 0 h 314"/>
                  <a:gd name="T20" fmla="*/ 0 w 377"/>
                  <a:gd name="T21" fmla="*/ 0 h 314"/>
                  <a:gd name="T22" fmla="*/ 0 w 377"/>
                  <a:gd name="T23" fmla="*/ 0 h 314"/>
                  <a:gd name="T24" fmla="*/ 0 w 377"/>
                  <a:gd name="T25" fmla="*/ 0 h 314"/>
                  <a:gd name="T26" fmla="*/ 0 w 377"/>
                  <a:gd name="T27" fmla="*/ 0 h 314"/>
                  <a:gd name="T28" fmla="*/ 0 w 377"/>
                  <a:gd name="T29" fmla="*/ 0 h 314"/>
                  <a:gd name="T30" fmla="*/ 0 w 377"/>
                  <a:gd name="T31" fmla="*/ 0 h 314"/>
                  <a:gd name="T32" fmla="*/ 0 w 377"/>
                  <a:gd name="T33" fmla="*/ 0 h 314"/>
                  <a:gd name="T34" fmla="*/ 0 w 377"/>
                  <a:gd name="T35" fmla="*/ 0 h 314"/>
                  <a:gd name="T36" fmla="*/ 0 w 377"/>
                  <a:gd name="T37" fmla="*/ 0 h 314"/>
                  <a:gd name="T38" fmla="*/ 0 w 377"/>
                  <a:gd name="T39" fmla="*/ 0 h 314"/>
                  <a:gd name="T40" fmla="*/ 0 w 377"/>
                  <a:gd name="T41" fmla="*/ 0 h 314"/>
                  <a:gd name="T42" fmla="*/ 0 w 377"/>
                  <a:gd name="T43" fmla="*/ 0 h 314"/>
                  <a:gd name="T44" fmla="*/ 0 w 377"/>
                  <a:gd name="T45" fmla="*/ 0 h 314"/>
                  <a:gd name="T46" fmla="*/ 0 w 377"/>
                  <a:gd name="T47" fmla="*/ 0 h 314"/>
                  <a:gd name="T48" fmla="*/ 0 w 377"/>
                  <a:gd name="T49" fmla="*/ 0 h 314"/>
                  <a:gd name="T50" fmla="*/ 0 w 377"/>
                  <a:gd name="T51" fmla="*/ 0 h 314"/>
                  <a:gd name="T52" fmla="*/ 0 w 377"/>
                  <a:gd name="T53" fmla="*/ 0 h 314"/>
                  <a:gd name="T54" fmla="*/ 0 w 377"/>
                  <a:gd name="T55" fmla="*/ 0 h 314"/>
                  <a:gd name="T56" fmla="*/ 0 w 377"/>
                  <a:gd name="T57" fmla="*/ 0 h 314"/>
                  <a:gd name="T58" fmla="*/ 0 w 377"/>
                  <a:gd name="T59" fmla="*/ 0 h 314"/>
                  <a:gd name="T60" fmla="*/ 0 w 377"/>
                  <a:gd name="T61" fmla="*/ 0 h 314"/>
                  <a:gd name="T62" fmla="*/ 0 w 377"/>
                  <a:gd name="T63" fmla="*/ 0 h 314"/>
                  <a:gd name="T64" fmla="*/ 0 w 377"/>
                  <a:gd name="T65" fmla="*/ 0 h 314"/>
                  <a:gd name="T66" fmla="*/ 0 w 377"/>
                  <a:gd name="T67" fmla="*/ 0 h 314"/>
                  <a:gd name="T68" fmla="*/ 0 w 377"/>
                  <a:gd name="T69" fmla="*/ 0 h 314"/>
                  <a:gd name="T70" fmla="*/ 0 w 377"/>
                  <a:gd name="T71" fmla="*/ 0 h 314"/>
                  <a:gd name="T72" fmla="*/ 0 w 377"/>
                  <a:gd name="T73" fmla="*/ 0 h 314"/>
                  <a:gd name="T74" fmla="*/ 0 w 377"/>
                  <a:gd name="T75" fmla="*/ 0 h 314"/>
                  <a:gd name="T76" fmla="*/ 0 w 377"/>
                  <a:gd name="T77" fmla="*/ 0 h 314"/>
                  <a:gd name="T78" fmla="*/ 0 w 377"/>
                  <a:gd name="T79" fmla="*/ 0 h 314"/>
                  <a:gd name="T80" fmla="*/ 0 w 377"/>
                  <a:gd name="T81" fmla="*/ 0 h 314"/>
                  <a:gd name="T82" fmla="*/ 0 w 377"/>
                  <a:gd name="T83" fmla="*/ 0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213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0 w 57"/>
                  <a:gd name="T1" fmla="*/ 0 h 79"/>
                  <a:gd name="T2" fmla="*/ 0 w 57"/>
                  <a:gd name="T3" fmla="*/ 0 h 79"/>
                  <a:gd name="T4" fmla="*/ 0 w 57"/>
                  <a:gd name="T5" fmla="*/ 0 h 79"/>
                  <a:gd name="T6" fmla="*/ 0 w 5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214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15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0 w 77"/>
                  <a:gd name="T1" fmla="*/ 0 h 270"/>
                  <a:gd name="T2" fmla="*/ 0 w 77"/>
                  <a:gd name="T3" fmla="*/ 0 h 270"/>
                  <a:gd name="T4" fmla="*/ 0 w 77"/>
                  <a:gd name="T5" fmla="*/ 0 h 270"/>
                  <a:gd name="T6" fmla="*/ 0 w 77"/>
                  <a:gd name="T7" fmla="*/ 0 h 270"/>
                  <a:gd name="T8" fmla="*/ 0 w 77"/>
                  <a:gd name="T9" fmla="*/ 0 h 270"/>
                  <a:gd name="T10" fmla="*/ 0 w 77"/>
                  <a:gd name="T11" fmla="*/ 0 h 270"/>
                  <a:gd name="T12" fmla="*/ 0 w 77"/>
                  <a:gd name="T13" fmla="*/ 0 h 270"/>
                  <a:gd name="T14" fmla="*/ 0 w 77"/>
                  <a:gd name="T15" fmla="*/ 0 h 270"/>
                  <a:gd name="T16" fmla="*/ 0 w 77"/>
                  <a:gd name="T17" fmla="*/ 0 h 270"/>
                  <a:gd name="T18" fmla="*/ 0 w 77"/>
                  <a:gd name="T19" fmla="*/ 0 h 270"/>
                  <a:gd name="T20" fmla="*/ 0 w 77"/>
                  <a:gd name="T21" fmla="*/ 0 h 270"/>
                  <a:gd name="T22" fmla="*/ 0 w 77"/>
                  <a:gd name="T23" fmla="*/ 0 h 270"/>
                  <a:gd name="T24" fmla="*/ 0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16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0 w 107"/>
                  <a:gd name="T1" fmla="*/ 0 h 270"/>
                  <a:gd name="T2" fmla="*/ 0 w 107"/>
                  <a:gd name="T3" fmla="*/ 0 h 270"/>
                  <a:gd name="T4" fmla="*/ 0 w 107"/>
                  <a:gd name="T5" fmla="*/ 0 h 270"/>
                  <a:gd name="T6" fmla="*/ 0 w 107"/>
                  <a:gd name="T7" fmla="*/ 0 h 270"/>
                  <a:gd name="T8" fmla="*/ 0 w 107"/>
                  <a:gd name="T9" fmla="*/ 0 h 270"/>
                  <a:gd name="T10" fmla="*/ 0 w 107"/>
                  <a:gd name="T11" fmla="*/ 0 h 270"/>
                  <a:gd name="T12" fmla="*/ 0 w 107"/>
                  <a:gd name="T13" fmla="*/ 0 h 270"/>
                  <a:gd name="T14" fmla="*/ 0 w 107"/>
                  <a:gd name="T15" fmla="*/ 0 h 270"/>
                  <a:gd name="T16" fmla="*/ 0 w 107"/>
                  <a:gd name="T17" fmla="*/ 0 h 270"/>
                  <a:gd name="T18" fmla="*/ 0 w 107"/>
                  <a:gd name="T19" fmla="*/ 0 h 270"/>
                  <a:gd name="T20" fmla="*/ 0 w 107"/>
                  <a:gd name="T21" fmla="*/ 0 h 270"/>
                  <a:gd name="T22" fmla="*/ 0 w 107"/>
                  <a:gd name="T23" fmla="*/ 0 h 270"/>
                  <a:gd name="T24" fmla="*/ 0 w 107"/>
                  <a:gd name="T25" fmla="*/ 0 h 270"/>
                  <a:gd name="T26" fmla="*/ 0 w 107"/>
                  <a:gd name="T27" fmla="*/ 0 h 270"/>
                  <a:gd name="T28" fmla="*/ 0 w 107"/>
                  <a:gd name="T29" fmla="*/ 0 h 270"/>
                  <a:gd name="T30" fmla="*/ 0 w 107"/>
                  <a:gd name="T31" fmla="*/ 0 h 270"/>
                  <a:gd name="T32" fmla="*/ 0 w 107"/>
                  <a:gd name="T33" fmla="*/ 0 h 270"/>
                  <a:gd name="T34" fmla="*/ 0 w 107"/>
                  <a:gd name="T35" fmla="*/ 0 h 270"/>
                  <a:gd name="T36" fmla="*/ 0 w 107"/>
                  <a:gd name="T37" fmla="*/ 0 h 270"/>
                  <a:gd name="T38" fmla="*/ 0 w 107"/>
                  <a:gd name="T39" fmla="*/ 0 h 270"/>
                  <a:gd name="T40" fmla="*/ 0 w 107"/>
                  <a:gd name="T41" fmla="*/ 0 h 270"/>
                  <a:gd name="T42" fmla="*/ 0 w 107"/>
                  <a:gd name="T43" fmla="*/ 0 h 270"/>
                  <a:gd name="T44" fmla="*/ 0 w 107"/>
                  <a:gd name="T45" fmla="*/ 0 h 270"/>
                  <a:gd name="T46" fmla="*/ 0 w 107"/>
                  <a:gd name="T47" fmla="*/ 0 h 270"/>
                  <a:gd name="T48" fmla="*/ 0 w 107"/>
                  <a:gd name="T49" fmla="*/ 0 h 270"/>
                  <a:gd name="T50" fmla="*/ 0 w 107"/>
                  <a:gd name="T51" fmla="*/ 0 h 270"/>
                  <a:gd name="T52" fmla="*/ 0 w 107"/>
                  <a:gd name="T53" fmla="*/ 0 h 270"/>
                  <a:gd name="T54" fmla="*/ 0 w 107"/>
                  <a:gd name="T55" fmla="*/ 0 h 270"/>
                  <a:gd name="T56" fmla="*/ 0 w 107"/>
                  <a:gd name="T57" fmla="*/ 0 h 270"/>
                  <a:gd name="T58" fmla="*/ 0 w 107"/>
                  <a:gd name="T59" fmla="*/ 0 h 270"/>
                  <a:gd name="T60" fmla="*/ 0 w 107"/>
                  <a:gd name="T61" fmla="*/ 0 h 270"/>
                  <a:gd name="T62" fmla="*/ 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17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18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0 w 30"/>
                  <a:gd name="T1" fmla="*/ 0 h 184"/>
                  <a:gd name="T2" fmla="*/ 0 w 30"/>
                  <a:gd name="T3" fmla="*/ 0 h 184"/>
                  <a:gd name="T4" fmla="*/ 0 w 30"/>
                  <a:gd name="T5" fmla="*/ 0 h 184"/>
                  <a:gd name="T6" fmla="*/ 0 w 30"/>
                  <a:gd name="T7" fmla="*/ 0 h 184"/>
                  <a:gd name="T8" fmla="*/ 0 w 30"/>
                  <a:gd name="T9" fmla="*/ 0 h 184"/>
                  <a:gd name="T10" fmla="*/ 0 w 30"/>
                  <a:gd name="T11" fmla="*/ 0 h 184"/>
                  <a:gd name="T12" fmla="*/ 0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19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220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0 w 192"/>
                  <a:gd name="T1" fmla="*/ 0 h 167"/>
                  <a:gd name="T2" fmla="*/ 0 w 192"/>
                  <a:gd name="T3" fmla="*/ 0 h 167"/>
                  <a:gd name="T4" fmla="*/ 0 w 192"/>
                  <a:gd name="T5" fmla="*/ 0 h 167"/>
                  <a:gd name="T6" fmla="*/ 0 w 192"/>
                  <a:gd name="T7" fmla="*/ 0 h 167"/>
                  <a:gd name="T8" fmla="*/ 0 w 192"/>
                  <a:gd name="T9" fmla="*/ 0 h 167"/>
                  <a:gd name="T10" fmla="*/ 0 w 192"/>
                  <a:gd name="T11" fmla="*/ 0 h 167"/>
                  <a:gd name="T12" fmla="*/ 0 w 192"/>
                  <a:gd name="T13" fmla="*/ 0 h 167"/>
                  <a:gd name="T14" fmla="*/ 0 w 192"/>
                  <a:gd name="T15" fmla="*/ 0 h 167"/>
                  <a:gd name="T16" fmla="*/ 0 w 192"/>
                  <a:gd name="T17" fmla="*/ 0 h 167"/>
                  <a:gd name="T18" fmla="*/ 0 w 192"/>
                  <a:gd name="T19" fmla="*/ 0 h 167"/>
                  <a:gd name="T20" fmla="*/ 0 w 192"/>
                  <a:gd name="T21" fmla="*/ 0 h 167"/>
                  <a:gd name="T22" fmla="*/ 0 w 192"/>
                  <a:gd name="T23" fmla="*/ 0 h 167"/>
                  <a:gd name="T24" fmla="*/ 0 w 192"/>
                  <a:gd name="T25" fmla="*/ 0 h 167"/>
                  <a:gd name="T26" fmla="*/ 0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221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0 h 35"/>
                  <a:gd name="T4" fmla="*/ 0 w 9"/>
                  <a:gd name="T5" fmla="*/ 0 h 35"/>
                  <a:gd name="T6" fmla="*/ 0 w 9"/>
                  <a:gd name="T7" fmla="*/ 0 h 35"/>
                  <a:gd name="T8" fmla="*/ 0 w 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222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0 w 3109"/>
                  <a:gd name="T1" fmla="*/ 0 h 35"/>
                  <a:gd name="T2" fmla="*/ 0 w 3109"/>
                  <a:gd name="T3" fmla="*/ 0 h 35"/>
                  <a:gd name="T4" fmla="*/ 0 w 3109"/>
                  <a:gd name="T5" fmla="*/ 0 h 35"/>
                  <a:gd name="T6" fmla="*/ 0 w 3109"/>
                  <a:gd name="T7" fmla="*/ 0 h 35"/>
                  <a:gd name="T8" fmla="*/ 0 w 3109"/>
                  <a:gd name="T9" fmla="*/ 0 h 35"/>
                  <a:gd name="T10" fmla="*/ 0 w 3109"/>
                  <a:gd name="T11" fmla="*/ 0 h 35"/>
                  <a:gd name="T12" fmla="*/ 0 w 3109"/>
                  <a:gd name="T13" fmla="*/ 0 h 35"/>
                  <a:gd name="T14" fmla="*/ 0 w 3109"/>
                  <a:gd name="T15" fmla="*/ 0 h 35"/>
                  <a:gd name="T16" fmla="*/ 0 w 3109"/>
                  <a:gd name="T17" fmla="*/ 0 h 35"/>
                  <a:gd name="T18" fmla="*/ 0 w 3109"/>
                  <a:gd name="T19" fmla="*/ 0 h 35"/>
                  <a:gd name="T20" fmla="*/ 0 w 3109"/>
                  <a:gd name="T21" fmla="*/ 0 h 35"/>
                  <a:gd name="T22" fmla="*/ 0 w 3109"/>
                  <a:gd name="T23" fmla="*/ 0 h 35"/>
                  <a:gd name="T24" fmla="*/ 0 w 3109"/>
                  <a:gd name="T25" fmla="*/ 0 h 35"/>
                  <a:gd name="T26" fmla="*/ 0 w 3109"/>
                  <a:gd name="T27" fmla="*/ 0 h 35"/>
                  <a:gd name="T28" fmla="*/ 0 w 3109"/>
                  <a:gd name="T29" fmla="*/ 0 h 35"/>
                  <a:gd name="T30" fmla="*/ 0 w 3109"/>
                  <a:gd name="T31" fmla="*/ 0 h 35"/>
                  <a:gd name="T32" fmla="*/ 0 w 3109"/>
                  <a:gd name="T33" fmla="*/ 0 h 35"/>
                  <a:gd name="T34" fmla="*/ 0 w 3109"/>
                  <a:gd name="T35" fmla="*/ 0 h 35"/>
                  <a:gd name="T36" fmla="*/ 0 w 3109"/>
                  <a:gd name="T37" fmla="*/ 0 h 35"/>
                  <a:gd name="T38" fmla="*/ 0 w 3109"/>
                  <a:gd name="T39" fmla="*/ 0 h 35"/>
                  <a:gd name="T40" fmla="*/ 0 w 3109"/>
                  <a:gd name="T41" fmla="*/ 0 h 35"/>
                  <a:gd name="T42" fmla="*/ 0 w 3109"/>
                  <a:gd name="T43" fmla="*/ 0 h 35"/>
                  <a:gd name="T44" fmla="*/ 0 w 3109"/>
                  <a:gd name="T45" fmla="*/ 0 h 35"/>
                  <a:gd name="T46" fmla="*/ 0 w 3109"/>
                  <a:gd name="T47" fmla="*/ 0 h 35"/>
                  <a:gd name="T48" fmla="*/ 0 w 3109"/>
                  <a:gd name="T49" fmla="*/ 0 h 35"/>
                  <a:gd name="T50" fmla="*/ 0 w 3109"/>
                  <a:gd name="T51" fmla="*/ 0 h 35"/>
                  <a:gd name="T52" fmla="*/ 0 w 3109"/>
                  <a:gd name="T53" fmla="*/ 0 h 35"/>
                  <a:gd name="T54" fmla="*/ 0 w 3109"/>
                  <a:gd name="T55" fmla="*/ 0 h 35"/>
                  <a:gd name="T56" fmla="*/ 0 w 3109"/>
                  <a:gd name="T57" fmla="*/ 0 h 35"/>
                  <a:gd name="T58" fmla="*/ 0 w 3109"/>
                  <a:gd name="T59" fmla="*/ 0 h 35"/>
                  <a:gd name="T60" fmla="*/ 0 w 3109"/>
                  <a:gd name="T61" fmla="*/ 0 h 35"/>
                  <a:gd name="T62" fmla="*/ 0 w 3109"/>
                  <a:gd name="T63" fmla="*/ 0 h 35"/>
                  <a:gd name="T64" fmla="*/ 0 w 3109"/>
                  <a:gd name="T65" fmla="*/ 0 h 35"/>
                  <a:gd name="T66" fmla="*/ 0 w 3109"/>
                  <a:gd name="T67" fmla="*/ 0 h 35"/>
                  <a:gd name="T68" fmla="*/ 0 w 3109"/>
                  <a:gd name="T69" fmla="*/ 0 h 35"/>
                  <a:gd name="T70" fmla="*/ 0 w 3109"/>
                  <a:gd name="T71" fmla="*/ 0 h 35"/>
                  <a:gd name="T72" fmla="*/ 0 w 3109"/>
                  <a:gd name="T73" fmla="*/ 0 h 35"/>
                  <a:gd name="T74" fmla="*/ 0 w 3109"/>
                  <a:gd name="T75" fmla="*/ 0 h 35"/>
                  <a:gd name="T76" fmla="*/ 0 w 3109"/>
                  <a:gd name="T77" fmla="*/ 0 h 35"/>
                  <a:gd name="T78" fmla="*/ 0 w 3109"/>
                  <a:gd name="T79" fmla="*/ 0 h 35"/>
                  <a:gd name="T80" fmla="*/ 0 w 3109"/>
                  <a:gd name="T81" fmla="*/ 0 h 35"/>
                  <a:gd name="T82" fmla="*/ 0 w 3109"/>
                  <a:gd name="T83" fmla="*/ 0 h 35"/>
                  <a:gd name="T84" fmla="*/ 0 w 3109"/>
                  <a:gd name="T85" fmla="*/ 0 h 35"/>
                  <a:gd name="T86" fmla="*/ 0 w 3109"/>
                  <a:gd name="T87" fmla="*/ 0 h 35"/>
                  <a:gd name="T88" fmla="*/ 0 w 3109"/>
                  <a:gd name="T89" fmla="*/ 0 h 35"/>
                  <a:gd name="T90" fmla="*/ 0 w 3109"/>
                  <a:gd name="T91" fmla="*/ 0 h 35"/>
                  <a:gd name="T92" fmla="*/ 0 w 3109"/>
                  <a:gd name="T93" fmla="*/ 0 h 35"/>
                  <a:gd name="T94" fmla="*/ 0 w 3109"/>
                  <a:gd name="T95" fmla="*/ 0 h 35"/>
                  <a:gd name="T96" fmla="*/ 0 w 3109"/>
                  <a:gd name="T97" fmla="*/ 0 h 35"/>
                  <a:gd name="T98" fmla="*/ 0 w 3109"/>
                  <a:gd name="T99" fmla="*/ 0 h 35"/>
                  <a:gd name="T100" fmla="*/ 0 w 3109"/>
                  <a:gd name="T101" fmla="*/ 0 h 35"/>
                  <a:gd name="T102" fmla="*/ 0 w 3109"/>
                  <a:gd name="T103" fmla="*/ 0 h 35"/>
                  <a:gd name="T104" fmla="*/ 0 w 3109"/>
                  <a:gd name="T105" fmla="*/ 0 h 35"/>
                  <a:gd name="T106" fmla="*/ 0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223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0 h 105"/>
                  <a:gd name="T12" fmla="*/ 0 w 105"/>
                  <a:gd name="T13" fmla="*/ 0 h 105"/>
                  <a:gd name="T14" fmla="*/ 0 w 105"/>
                  <a:gd name="T15" fmla="*/ 0 h 105"/>
                  <a:gd name="T16" fmla="*/ 0 w 105"/>
                  <a:gd name="T17" fmla="*/ 0 h 105"/>
                  <a:gd name="T18" fmla="*/ 0 w 105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224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0 w 231"/>
                  <a:gd name="T1" fmla="*/ 0 h 97"/>
                  <a:gd name="T2" fmla="*/ 0 w 231"/>
                  <a:gd name="T3" fmla="*/ 0 h 97"/>
                  <a:gd name="T4" fmla="*/ 0 w 231"/>
                  <a:gd name="T5" fmla="*/ 0 h 97"/>
                  <a:gd name="T6" fmla="*/ 0 w 231"/>
                  <a:gd name="T7" fmla="*/ 0 h 97"/>
                  <a:gd name="T8" fmla="*/ 0 w 231"/>
                  <a:gd name="T9" fmla="*/ 0 h 97"/>
                  <a:gd name="T10" fmla="*/ 0 w 231"/>
                  <a:gd name="T11" fmla="*/ 0 h 97"/>
                  <a:gd name="T12" fmla="*/ 0 w 231"/>
                  <a:gd name="T13" fmla="*/ 0 h 97"/>
                  <a:gd name="T14" fmla="*/ 0 w 231"/>
                  <a:gd name="T15" fmla="*/ 0 h 97"/>
                  <a:gd name="T16" fmla="*/ 0 w 231"/>
                  <a:gd name="T17" fmla="*/ 0 h 97"/>
                  <a:gd name="T18" fmla="*/ 0 w 231"/>
                  <a:gd name="T19" fmla="*/ 0 h 97"/>
                  <a:gd name="T20" fmla="*/ 0 w 231"/>
                  <a:gd name="T21" fmla="*/ 0 h 97"/>
                  <a:gd name="T22" fmla="*/ 0 w 231"/>
                  <a:gd name="T23" fmla="*/ 0 h 97"/>
                  <a:gd name="T24" fmla="*/ 0 w 231"/>
                  <a:gd name="T25" fmla="*/ 0 h 97"/>
                  <a:gd name="T26" fmla="*/ 0 w 231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225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0 w 2269"/>
                  <a:gd name="T1" fmla="*/ 0 h 2069"/>
                  <a:gd name="T2" fmla="*/ 0 w 2269"/>
                  <a:gd name="T3" fmla="*/ 0 h 2069"/>
                  <a:gd name="T4" fmla="*/ 0 w 2269"/>
                  <a:gd name="T5" fmla="*/ 0 h 2069"/>
                  <a:gd name="T6" fmla="*/ 0 w 2269"/>
                  <a:gd name="T7" fmla="*/ 0 h 2069"/>
                  <a:gd name="T8" fmla="*/ 0 w 2269"/>
                  <a:gd name="T9" fmla="*/ 0 h 2069"/>
                  <a:gd name="T10" fmla="*/ 0 w 2269"/>
                  <a:gd name="T11" fmla="*/ 0 h 2069"/>
                  <a:gd name="T12" fmla="*/ 0 w 2269"/>
                  <a:gd name="T13" fmla="*/ 0 h 2069"/>
                  <a:gd name="T14" fmla="*/ 0 w 2269"/>
                  <a:gd name="T15" fmla="*/ 0 h 2069"/>
                  <a:gd name="T16" fmla="*/ 0 w 2269"/>
                  <a:gd name="T17" fmla="*/ 0 h 2069"/>
                  <a:gd name="T18" fmla="*/ 0 w 2269"/>
                  <a:gd name="T19" fmla="*/ 0 h 2069"/>
                  <a:gd name="T20" fmla="*/ 0 w 2269"/>
                  <a:gd name="T21" fmla="*/ 0 h 2069"/>
                  <a:gd name="T22" fmla="*/ 0 w 2269"/>
                  <a:gd name="T23" fmla="*/ 0 h 2069"/>
                  <a:gd name="T24" fmla="*/ 0 w 2269"/>
                  <a:gd name="T25" fmla="*/ 0 h 2069"/>
                  <a:gd name="T26" fmla="*/ 0 w 2269"/>
                  <a:gd name="T27" fmla="*/ 0 h 2069"/>
                  <a:gd name="T28" fmla="*/ 0 w 2269"/>
                  <a:gd name="T29" fmla="*/ 0 h 2069"/>
                  <a:gd name="T30" fmla="*/ 0 w 2269"/>
                  <a:gd name="T31" fmla="*/ 0 h 2069"/>
                  <a:gd name="T32" fmla="*/ 0 w 2269"/>
                  <a:gd name="T33" fmla="*/ 0 h 2069"/>
                  <a:gd name="T34" fmla="*/ 0 w 2269"/>
                  <a:gd name="T35" fmla="*/ 0 h 2069"/>
                  <a:gd name="T36" fmla="*/ 0 w 2269"/>
                  <a:gd name="T37" fmla="*/ 0 h 2069"/>
                  <a:gd name="T38" fmla="*/ 0 w 2269"/>
                  <a:gd name="T39" fmla="*/ 0 h 2069"/>
                  <a:gd name="T40" fmla="*/ 0 w 2269"/>
                  <a:gd name="T41" fmla="*/ 0 h 2069"/>
                  <a:gd name="T42" fmla="*/ 0 w 2269"/>
                  <a:gd name="T43" fmla="*/ 0 h 2069"/>
                  <a:gd name="T44" fmla="*/ 0 w 2269"/>
                  <a:gd name="T45" fmla="*/ 0 h 2069"/>
                  <a:gd name="T46" fmla="*/ 0 w 2269"/>
                  <a:gd name="T47" fmla="*/ 0 h 2069"/>
                  <a:gd name="T48" fmla="*/ 0 w 2269"/>
                  <a:gd name="T49" fmla="*/ 0 h 2069"/>
                  <a:gd name="T50" fmla="*/ 0 w 2269"/>
                  <a:gd name="T51" fmla="*/ 0 h 2069"/>
                  <a:gd name="T52" fmla="*/ 0 w 2269"/>
                  <a:gd name="T53" fmla="*/ 0 h 2069"/>
                  <a:gd name="T54" fmla="*/ 0 w 2269"/>
                  <a:gd name="T55" fmla="*/ 0 h 2069"/>
                  <a:gd name="T56" fmla="*/ 0 w 2269"/>
                  <a:gd name="T57" fmla="*/ 0 h 2069"/>
                  <a:gd name="T58" fmla="*/ 0 w 2269"/>
                  <a:gd name="T59" fmla="*/ 0 h 2069"/>
                  <a:gd name="T60" fmla="*/ 0 w 2269"/>
                  <a:gd name="T61" fmla="*/ 0 h 2069"/>
                  <a:gd name="T62" fmla="*/ 0 w 2269"/>
                  <a:gd name="T63" fmla="*/ 0 h 2069"/>
                  <a:gd name="T64" fmla="*/ 0 w 2269"/>
                  <a:gd name="T65" fmla="*/ 0 h 2069"/>
                  <a:gd name="T66" fmla="*/ 0 w 2269"/>
                  <a:gd name="T67" fmla="*/ 0 h 2069"/>
                  <a:gd name="T68" fmla="*/ 0 w 2269"/>
                  <a:gd name="T69" fmla="*/ 0 h 2069"/>
                  <a:gd name="T70" fmla="*/ 0 w 2269"/>
                  <a:gd name="T71" fmla="*/ 0 h 2069"/>
                  <a:gd name="T72" fmla="*/ 0 w 2269"/>
                  <a:gd name="T73" fmla="*/ 0 h 2069"/>
                  <a:gd name="T74" fmla="*/ 0 w 2269"/>
                  <a:gd name="T75" fmla="*/ 0 h 2069"/>
                  <a:gd name="T76" fmla="*/ 0 w 2269"/>
                  <a:gd name="T77" fmla="*/ 0 h 2069"/>
                  <a:gd name="T78" fmla="*/ 0 w 2269"/>
                  <a:gd name="T79" fmla="*/ 0 h 2069"/>
                  <a:gd name="T80" fmla="*/ 0 w 2269"/>
                  <a:gd name="T81" fmla="*/ 0 h 2069"/>
                  <a:gd name="T82" fmla="*/ 0 w 2269"/>
                  <a:gd name="T83" fmla="*/ 0 h 2069"/>
                  <a:gd name="T84" fmla="*/ 0 w 2269"/>
                  <a:gd name="T85" fmla="*/ 0 h 2069"/>
                  <a:gd name="T86" fmla="*/ 0 w 2269"/>
                  <a:gd name="T87" fmla="*/ 0 h 2069"/>
                  <a:gd name="T88" fmla="*/ 0 w 2269"/>
                  <a:gd name="T89" fmla="*/ 0 h 2069"/>
                  <a:gd name="T90" fmla="*/ 0 w 2269"/>
                  <a:gd name="T91" fmla="*/ 0 h 2069"/>
                  <a:gd name="T92" fmla="*/ 0 w 2269"/>
                  <a:gd name="T93" fmla="*/ 0 h 2069"/>
                  <a:gd name="T94" fmla="*/ 0 w 2269"/>
                  <a:gd name="T95" fmla="*/ 0 h 2069"/>
                  <a:gd name="T96" fmla="*/ 0 w 2269"/>
                  <a:gd name="T97" fmla="*/ 0 h 2069"/>
                  <a:gd name="T98" fmla="*/ 0 w 2269"/>
                  <a:gd name="T99" fmla="*/ 0 h 2069"/>
                  <a:gd name="T100" fmla="*/ 0 w 2269"/>
                  <a:gd name="T101" fmla="*/ 0 h 2069"/>
                  <a:gd name="T102" fmla="*/ 0 w 2269"/>
                  <a:gd name="T103" fmla="*/ 0 h 2069"/>
                  <a:gd name="T104" fmla="*/ 0 w 2269"/>
                  <a:gd name="T105" fmla="*/ 0 h 2069"/>
                  <a:gd name="T106" fmla="*/ 0 w 2269"/>
                  <a:gd name="T107" fmla="*/ 0 h 2069"/>
                  <a:gd name="T108" fmla="*/ 0 w 2269"/>
                  <a:gd name="T109" fmla="*/ 0 h 2069"/>
                  <a:gd name="T110" fmla="*/ 0 w 2269"/>
                  <a:gd name="T111" fmla="*/ 0 h 2069"/>
                  <a:gd name="T112" fmla="*/ 0 w 2269"/>
                  <a:gd name="T113" fmla="*/ 0 h 2069"/>
                  <a:gd name="T114" fmla="*/ 0 w 2269"/>
                  <a:gd name="T115" fmla="*/ 0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226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0 w 2223"/>
                  <a:gd name="T1" fmla="*/ 0 h 795"/>
                  <a:gd name="T2" fmla="*/ 0 w 2223"/>
                  <a:gd name="T3" fmla="*/ 0 h 795"/>
                  <a:gd name="T4" fmla="*/ 0 w 2223"/>
                  <a:gd name="T5" fmla="*/ 0 h 795"/>
                  <a:gd name="T6" fmla="*/ 0 w 2223"/>
                  <a:gd name="T7" fmla="*/ 0 h 795"/>
                  <a:gd name="T8" fmla="*/ 0 w 2223"/>
                  <a:gd name="T9" fmla="*/ 0 h 795"/>
                  <a:gd name="T10" fmla="*/ 0 w 2223"/>
                  <a:gd name="T11" fmla="*/ 0 h 795"/>
                  <a:gd name="T12" fmla="*/ 0 w 2223"/>
                  <a:gd name="T13" fmla="*/ 0 h 795"/>
                  <a:gd name="T14" fmla="*/ 0 w 2223"/>
                  <a:gd name="T15" fmla="*/ 0 h 795"/>
                  <a:gd name="T16" fmla="*/ 0 w 2223"/>
                  <a:gd name="T17" fmla="*/ 0 h 795"/>
                  <a:gd name="T18" fmla="*/ 0 w 2223"/>
                  <a:gd name="T19" fmla="*/ 0 h 795"/>
                  <a:gd name="T20" fmla="*/ 0 w 2223"/>
                  <a:gd name="T21" fmla="*/ 0 h 795"/>
                  <a:gd name="T22" fmla="*/ 0 w 2223"/>
                  <a:gd name="T23" fmla="*/ 0 h 795"/>
                  <a:gd name="T24" fmla="*/ 0 w 2223"/>
                  <a:gd name="T25" fmla="*/ 0 h 795"/>
                  <a:gd name="T26" fmla="*/ 0 w 2223"/>
                  <a:gd name="T27" fmla="*/ 0 h 795"/>
                  <a:gd name="T28" fmla="*/ 0 w 2223"/>
                  <a:gd name="T29" fmla="*/ 0 h 795"/>
                  <a:gd name="T30" fmla="*/ 0 w 2223"/>
                  <a:gd name="T31" fmla="*/ 0 h 795"/>
                  <a:gd name="T32" fmla="*/ 0 w 2223"/>
                  <a:gd name="T33" fmla="*/ 0 h 795"/>
                  <a:gd name="T34" fmla="*/ 0 w 2223"/>
                  <a:gd name="T35" fmla="*/ 0 h 795"/>
                  <a:gd name="T36" fmla="*/ 0 w 2223"/>
                  <a:gd name="T37" fmla="*/ 0 h 795"/>
                  <a:gd name="T38" fmla="*/ 0 w 2223"/>
                  <a:gd name="T39" fmla="*/ 0 h 795"/>
                  <a:gd name="T40" fmla="*/ 0 w 2223"/>
                  <a:gd name="T41" fmla="*/ 0 h 795"/>
                  <a:gd name="T42" fmla="*/ 0 w 2223"/>
                  <a:gd name="T43" fmla="*/ 0 h 795"/>
                  <a:gd name="T44" fmla="*/ 0 w 2223"/>
                  <a:gd name="T45" fmla="*/ 0 h 795"/>
                  <a:gd name="T46" fmla="*/ 0 w 2223"/>
                  <a:gd name="T47" fmla="*/ 0 h 795"/>
                  <a:gd name="T48" fmla="*/ 0 w 2223"/>
                  <a:gd name="T49" fmla="*/ 0 h 795"/>
                  <a:gd name="T50" fmla="*/ 0 w 2223"/>
                  <a:gd name="T51" fmla="*/ 0 h 795"/>
                  <a:gd name="T52" fmla="*/ 0 w 2223"/>
                  <a:gd name="T53" fmla="*/ 0 h 795"/>
                  <a:gd name="T54" fmla="*/ 0 w 2223"/>
                  <a:gd name="T55" fmla="*/ 0 h 795"/>
                  <a:gd name="T56" fmla="*/ 0 w 2223"/>
                  <a:gd name="T57" fmla="*/ 0 h 795"/>
                  <a:gd name="T58" fmla="*/ 0 w 2223"/>
                  <a:gd name="T59" fmla="*/ 0 h 795"/>
                  <a:gd name="T60" fmla="*/ 0 w 2223"/>
                  <a:gd name="T61" fmla="*/ 0 h 795"/>
                  <a:gd name="T62" fmla="*/ 0 w 2223"/>
                  <a:gd name="T63" fmla="*/ 0 h 795"/>
                  <a:gd name="T64" fmla="*/ 0 w 2223"/>
                  <a:gd name="T65" fmla="*/ 0 h 795"/>
                  <a:gd name="T66" fmla="*/ 0 w 2223"/>
                  <a:gd name="T67" fmla="*/ 0 h 795"/>
                  <a:gd name="T68" fmla="*/ 0 w 2223"/>
                  <a:gd name="T69" fmla="*/ 0 h 795"/>
                  <a:gd name="T70" fmla="*/ 0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227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0 w 48"/>
                  <a:gd name="T1" fmla="*/ 0 h 8"/>
                  <a:gd name="T2" fmla="*/ 0 w 48"/>
                  <a:gd name="T3" fmla="*/ 0 h 8"/>
                  <a:gd name="T4" fmla="*/ 0 w 48"/>
                  <a:gd name="T5" fmla="*/ 0 h 8"/>
                  <a:gd name="T6" fmla="*/ 0 w 48"/>
                  <a:gd name="T7" fmla="*/ 0 h 8"/>
                  <a:gd name="T8" fmla="*/ 0 w 48"/>
                  <a:gd name="T9" fmla="*/ 0 h 8"/>
                  <a:gd name="T10" fmla="*/ 0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228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0 w 2289"/>
                  <a:gd name="T1" fmla="*/ 0 h 995"/>
                  <a:gd name="T2" fmla="*/ 0 w 2289"/>
                  <a:gd name="T3" fmla="*/ 0 h 995"/>
                  <a:gd name="T4" fmla="*/ 0 w 2289"/>
                  <a:gd name="T5" fmla="*/ 0 h 995"/>
                  <a:gd name="T6" fmla="*/ 0 w 2289"/>
                  <a:gd name="T7" fmla="*/ 0 h 995"/>
                  <a:gd name="T8" fmla="*/ 0 w 2289"/>
                  <a:gd name="T9" fmla="*/ 0 h 995"/>
                  <a:gd name="T10" fmla="*/ 0 w 2289"/>
                  <a:gd name="T11" fmla="*/ 0 h 995"/>
                  <a:gd name="T12" fmla="*/ 0 w 2289"/>
                  <a:gd name="T13" fmla="*/ 0 h 995"/>
                  <a:gd name="T14" fmla="*/ 0 w 2289"/>
                  <a:gd name="T15" fmla="*/ 0 h 995"/>
                  <a:gd name="T16" fmla="*/ 0 w 2289"/>
                  <a:gd name="T17" fmla="*/ 0 h 995"/>
                  <a:gd name="T18" fmla="*/ 0 w 2289"/>
                  <a:gd name="T19" fmla="*/ 0 h 995"/>
                  <a:gd name="T20" fmla="*/ 0 w 2289"/>
                  <a:gd name="T21" fmla="*/ 0 h 995"/>
                  <a:gd name="T22" fmla="*/ 0 w 2289"/>
                  <a:gd name="T23" fmla="*/ 0 h 995"/>
                  <a:gd name="T24" fmla="*/ 0 w 2289"/>
                  <a:gd name="T25" fmla="*/ 0 h 995"/>
                  <a:gd name="T26" fmla="*/ 0 w 2289"/>
                  <a:gd name="T27" fmla="*/ 0 h 995"/>
                  <a:gd name="T28" fmla="*/ 0 w 2289"/>
                  <a:gd name="T29" fmla="*/ 0 h 995"/>
                  <a:gd name="T30" fmla="*/ 0 w 2289"/>
                  <a:gd name="T31" fmla="*/ 0 h 995"/>
                  <a:gd name="T32" fmla="*/ 0 w 2289"/>
                  <a:gd name="T33" fmla="*/ 0 h 995"/>
                  <a:gd name="T34" fmla="*/ 0 w 2289"/>
                  <a:gd name="T35" fmla="*/ 0 h 995"/>
                  <a:gd name="T36" fmla="*/ 0 w 2289"/>
                  <a:gd name="T37" fmla="*/ 0 h 995"/>
                  <a:gd name="T38" fmla="*/ 0 w 2289"/>
                  <a:gd name="T39" fmla="*/ 0 h 995"/>
                  <a:gd name="T40" fmla="*/ 0 w 2289"/>
                  <a:gd name="T41" fmla="*/ 0 h 995"/>
                  <a:gd name="T42" fmla="*/ 0 w 2289"/>
                  <a:gd name="T43" fmla="*/ 0 h 995"/>
                  <a:gd name="T44" fmla="*/ 0 w 2289"/>
                  <a:gd name="T45" fmla="*/ 0 h 995"/>
                  <a:gd name="T46" fmla="*/ 0 w 2289"/>
                  <a:gd name="T47" fmla="*/ 0 h 995"/>
                  <a:gd name="T48" fmla="*/ 0 w 2289"/>
                  <a:gd name="T49" fmla="*/ 0 h 995"/>
                  <a:gd name="T50" fmla="*/ 0 w 2289"/>
                  <a:gd name="T51" fmla="*/ 0 h 995"/>
                  <a:gd name="T52" fmla="*/ 0 w 2289"/>
                  <a:gd name="T53" fmla="*/ 0 h 995"/>
                  <a:gd name="T54" fmla="*/ 0 w 2289"/>
                  <a:gd name="T55" fmla="*/ 0 h 995"/>
                  <a:gd name="T56" fmla="*/ 0 w 2289"/>
                  <a:gd name="T57" fmla="*/ 0 h 995"/>
                  <a:gd name="T58" fmla="*/ 0 w 2289"/>
                  <a:gd name="T59" fmla="*/ 0 h 995"/>
                  <a:gd name="T60" fmla="*/ 0 w 2289"/>
                  <a:gd name="T61" fmla="*/ 0 h 995"/>
                  <a:gd name="T62" fmla="*/ 0 w 2289"/>
                  <a:gd name="T63" fmla="*/ 0 h 995"/>
                  <a:gd name="T64" fmla="*/ 0 w 2289"/>
                  <a:gd name="T65" fmla="*/ 0 h 995"/>
                  <a:gd name="T66" fmla="*/ 0 w 2289"/>
                  <a:gd name="T67" fmla="*/ 0 h 995"/>
                  <a:gd name="T68" fmla="*/ 0 w 2289"/>
                  <a:gd name="T69" fmla="*/ 0 h 995"/>
                  <a:gd name="T70" fmla="*/ 0 w 2289"/>
                  <a:gd name="T71" fmla="*/ 0 h 995"/>
                  <a:gd name="T72" fmla="*/ 0 w 2289"/>
                  <a:gd name="T73" fmla="*/ 0 h 995"/>
                  <a:gd name="T74" fmla="*/ 0 w 2289"/>
                  <a:gd name="T75" fmla="*/ 0 h 995"/>
                  <a:gd name="T76" fmla="*/ 0 w 2289"/>
                  <a:gd name="T77" fmla="*/ 0 h 995"/>
                  <a:gd name="T78" fmla="*/ 0 w 2289"/>
                  <a:gd name="T79" fmla="*/ 0 h 995"/>
                  <a:gd name="T80" fmla="*/ 0 w 2289"/>
                  <a:gd name="T81" fmla="*/ 0 h 995"/>
                  <a:gd name="T82" fmla="*/ 0 w 2289"/>
                  <a:gd name="T83" fmla="*/ 0 h 995"/>
                  <a:gd name="T84" fmla="*/ 0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229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0 w 66"/>
                  <a:gd name="T1" fmla="*/ 0 h 287"/>
                  <a:gd name="T2" fmla="*/ 0 w 66"/>
                  <a:gd name="T3" fmla="*/ 0 h 287"/>
                  <a:gd name="T4" fmla="*/ 0 w 66"/>
                  <a:gd name="T5" fmla="*/ 0 h 287"/>
                  <a:gd name="T6" fmla="*/ 0 w 66"/>
                  <a:gd name="T7" fmla="*/ 0 h 287"/>
                  <a:gd name="T8" fmla="*/ 0 w 66"/>
                  <a:gd name="T9" fmla="*/ 0 h 287"/>
                  <a:gd name="T10" fmla="*/ 0 w 66"/>
                  <a:gd name="T11" fmla="*/ 0 h 287"/>
                  <a:gd name="T12" fmla="*/ 0 w 66"/>
                  <a:gd name="T13" fmla="*/ 0 h 287"/>
                  <a:gd name="T14" fmla="*/ 0 w 66"/>
                  <a:gd name="T15" fmla="*/ 0 h 287"/>
                  <a:gd name="T16" fmla="*/ 0 w 66"/>
                  <a:gd name="T17" fmla="*/ 0 h 287"/>
                  <a:gd name="T18" fmla="*/ 0 w 66"/>
                  <a:gd name="T19" fmla="*/ 0 h 287"/>
                  <a:gd name="T20" fmla="*/ 0 w 66"/>
                  <a:gd name="T21" fmla="*/ 0 h 287"/>
                  <a:gd name="T22" fmla="*/ 0 w 66"/>
                  <a:gd name="T23" fmla="*/ 0 h 287"/>
                  <a:gd name="T24" fmla="*/ 0 w 66"/>
                  <a:gd name="T25" fmla="*/ 0 h 287"/>
                  <a:gd name="T26" fmla="*/ 0 w 66"/>
                  <a:gd name="T27" fmla="*/ 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230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0 w 590"/>
                  <a:gd name="T1" fmla="*/ 0 h 515"/>
                  <a:gd name="T2" fmla="*/ 0 w 590"/>
                  <a:gd name="T3" fmla="*/ 0 h 515"/>
                  <a:gd name="T4" fmla="*/ 0 w 590"/>
                  <a:gd name="T5" fmla="*/ 0 h 515"/>
                  <a:gd name="T6" fmla="*/ 0 w 590"/>
                  <a:gd name="T7" fmla="*/ 0 h 515"/>
                  <a:gd name="T8" fmla="*/ 0 w 590"/>
                  <a:gd name="T9" fmla="*/ 0 h 515"/>
                  <a:gd name="T10" fmla="*/ 0 w 590"/>
                  <a:gd name="T11" fmla="*/ 0 h 515"/>
                  <a:gd name="T12" fmla="*/ 0 w 590"/>
                  <a:gd name="T13" fmla="*/ 0 h 515"/>
                  <a:gd name="T14" fmla="*/ 0 w 590"/>
                  <a:gd name="T15" fmla="*/ 0 h 515"/>
                  <a:gd name="T16" fmla="*/ 0 w 590"/>
                  <a:gd name="T17" fmla="*/ 0 h 515"/>
                  <a:gd name="T18" fmla="*/ 0 w 590"/>
                  <a:gd name="T19" fmla="*/ 0 h 515"/>
                  <a:gd name="T20" fmla="*/ 0 w 590"/>
                  <a:gd name="T21" fmla="*/ 0 h 515"/>
                  <a:gd name="T22" fmla="*/ 0 w 590"/>
                  <a:gd name="T23" fmla="*/ 0 h 515"/>
                  <a:gd name="T24" fmla="*/ 0 w 590"/>
                  <a:gd name="T25" fmla="*/ 0 h 515"/>
                  <a:gd name="T26" fmla="*/ 0 w 590"/>
                  <a:gd name="T27" fmla="*/ 0 h 515"/>
                  <a:gd name="T28" fmla="*/ 0 w 590"/>
                  <a:gd name="T29" fmla="*/ 0 h 515"/>
                  <a:gd name="T30" fmla="*/ 0 w 590"/>
                  <a:gd name="T31" fmla="*/ 0 h 515"/>
                  <a:gd name="T32" fmla="*/ 0 w 590"/>
                  <a:gd name="T33" fmla="*/ 0 h 515"/>
                  <a:gd name="T34" fmla="*/ 0 w 590"/>
                  <a:gd name="T35" fmla="*/ 0 h 515"/>
                  <a:gd name="T36" fmla="*/ 0 w 590"/>
                  <a:gd name="T37" fmla="*/ 0 h 515"/>
                  <a:gd name="T38" fmla="*/ 0 w 590"/>
                  <a:gd name="T39" fmla="*/ 0 h 515"/>
                  <a:gd name="T40" fmla="*/ 0 w 590"/>
                  <a:gd name="T41" fmla="*/ 0 h 515"/>
                  <a:gd name="T42" fmla="*/ 0 w 590"/>
                  <a:gd name="T43" fmla="*/ 0 h 515"/>
                  <a:gd name="T44" fmla="*/ 0 w 590"/>
                  <a:gd name="T45" fmla="*/ 0 h 515"/>
                  <a:gd name="T46" fmla="*/ 0 w 590"/>
                  <a:gd name="T47" fmla="*/ 0 h 515"/>
                  <a:gd name="T48" fmla="*/ 0 w 590"/>
                  <a:gd name="T49" fmla="*/ 0 h 515"/>
                  <a:gd name="T50" fmla="*/ 0 w 590"/>
                  <a:gd name="T51" fmla="*/ 0 h 515"/>
                  <a:gd name="T52" fmla="*/ 0 w 590"/>
                  <a:gd name="T53" fmla="*/ 0 h 515"/>
                  <a:gd name="T54" fmla="*/ 0 w 590"/>
                  <a:gd name="T55" fmla="*/ 0 h 515"/>
                  <a:gd name="T56" fmla="*/ 0 w 590"/>
                  <a:gd name="T57" fmla="*/ 0 h 515"/>
                  <a:gd name="T58" fmla="*/ 0 w 590"/>
                  <a:gd name="T59" fmla="*/ 0 h 515"/>
                  <a:gd name="T60" fmla="*/ 0 w 590"/>
                  <a:gd name="T61" fmla="*/ 0 h 515"/>
                  <a:gd name="T62" fmla="*/ 0 w 590"/>
                  <a:gd name="T63" fmla="*/ 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231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232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0 w 137"/>
                  <a:gd name="T1" fmla="*/ 0 h 200"/>
                  <a:gd name="T2" fmla="*/ 0 w 137"/>
                  <a:gd name="T3" fmla="*/ 0 h 200"/>
                  <a:gd name="T4" fmla="*/ 0 w 137"/>
                  <a:gd name="T5" fmla="*/ 0 h 200"/>
                  <a:gd name="T6" fmla="*/ 0 w 137"/>
                  <a:gd name="T7" fmla="*/ 0 h 200"/>
                  <a:gd name="T8" fmla="*/ 0 w 137"/>
                  <a:gd name="T9" fmla="*/ 0 h 200"/>
                  <a:gd name="T10" fmla="*/ 0 w 137"/>
                  <a:gd name="T11" fmla="*/ 0 h 200"/>
                  <a:gd name="T12" fmla="*/ 0 w 137"/>
                  <a:gd name="T13" fmla="*/ 0 h 200"/>
                  <a:gd name="T14" fmla="*/ 0 w 137"/>
                  <a:gd name="T15" fmla="*/ 0 h 200"/>
                  <a:gd name="T16" fmla="*/ 0 w 137"/>
                  <a:gd name="T17" fmla="*/ 0 h 200"/>
                  <a:gd name="T18" fmla="*/ 0 w 137"/>
                  <a:gd name="T19" fmla="*/ 0 h 200"/>
                  <a:gd name="T20" fmla="*/ 0 w 137"/>
                  <a:gd name="T21" fmla="*/ 0 h 200"/>
                  <a:gd name="T22" fmla="*/ 0 w 137"/>
                  <a:gd name="T23" fmla="*/ 0 h 200"/>
                  <a:gd name="T24" fmla="*/ 0 w 137"/>
                  <a:gd name="T25" fmla="*/ 0 h 200"/>
                  <a:gd name="T26" fmla="*/ 0 w 137"/>
                  <a:gd name="T27" fmla="*/ 0 h 200"/>
                  <a:gd name="T28" fmla="*/ 0 w 137"/>
                  <a:gd name="T29" fmla="*/ 0 h 200"/>
                  <a:gd name="T30" fmla="*/ 0 w 137"/>
                  <a:gd name="T31" fmla="*/ 0 h 200"/>
                  <a:gd name="T32" fmla="*/ 0 w 137"/>
                  <a:gd name="T33" fmla="*/ 0 h 200"/>
                  <a:gd name="T34" fmla="*/ 0 w 137"/>
                  <a:gd name="T35" fmla="*/ 0 h 200"/>
                  <a:gd name="T36" fmla="*/ 0 w 137"/>
                  <a:gd name="T37" fmla="*/ 0 h 200"/>
                  <a:gd name="T38" fmla="*/ 0 w 137"/>
                  <a:gd name="T39" fmla="*/ 0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233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234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0 w 144"/>
                  <a:gd name="T1" fmla="*/ 0 h 132"/>
                  <a:gd name="T2" fmla="*/ 0 w 144"/>
                  <a:gd name="T3" fmla="*/ 0 h 132"/>
                  <a:gd name="T4" fmla="*/ 0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0 w 144"/>
                  <a:gd name="T15" fmla="*/ 0 h 132"/>
                  <a:gd name="T16" fmla="*/ 0 w 144"/>
                  <a:gd name="T17" fmla="*/ 0 h 132"/>
                  <a:gd name="T18" fmla="*/ 0 w 144"/>
                  <a:gd name="T19" fmla="*/ 0 h 132"/>
                  <a:gd name="T20" fmla="*/ 0 w 144"/>
                  <a:gd name="T21" fmla="*/ 0 h 132"/>
                  <a:gd name="T22" fmla="*/ 0 w 144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235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236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237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238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239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240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0 w 329"/>
                  <a:gd name="T1" fmla="*/ 0 h 130"/>
                  <a:gd name="T2" fmla="*/ 0 w 329"/>
                  <a:gd name="T3" fmla="*/ 0 h 130"/>
                  <a:gd name="T4" fmla="*/ 0 w 329"/>
                  <a:gd name="T5" fmla="*/ 0 h 130"/>
                  <a:gd name="T6" fmla="*/ 0 w 329"/>
                  <a:gd name="T7" fmla="*/ 0 h 130"/>
                  <a:gd name="T8" fmla="*/ 0 w 329"/>
                  <a:gd name="T9" fmla="*/ 0 h 130"/>
                  <a:gd name="T10" fmla="*/ 0 w 329"/>
                  <a:gd name="T11" fmla="*/ 0 h 130"/>
                  <a:gd name="T12" fmla="*/ 0 w 329"/>
                  <a:gd name="T13" fmla="*/ 0 h 130"/>
                  <a:gd name="T14" fmla="*/ 0 w 329"/>
                  <a:gd name="T15" fmla="*/ 0 h 130"/>
                  <a:gd name="T16" fmla="*/ 0 w 329"/>
                  <a:gd name="T17" fmla="*/ 0 h 130"/>
                  <a:gd name="T18" fmla="*/ 0 w 329"/>
                  <a:gd name="T19" fmla="*/ 0 h 130"/>
                  <a:gd name="T20" fmla="*/ 0 w 329"/>
                  <a:gd name="T21" fmla="*/ 0 h 130"/>
                  <a:gd name="T22" fmla="*/ 0 w 329"/>
                  <a:gd name="T23" fmla="*/ 0 h 130"/>
                  <a:gd name="T24" fmla="*/ 0 w 329"/>
                  <a:gd name="T25" fmla="*/ 0 h 130"/>
                  <a:gd name="T26" fmla="*/ 0 w 329"/>
                  <a:gd name="T27" fmla="*/ 0 h 130"/>
                  <a:gd name="T28" fmla="*/ 0 w 329"/>
                  <a:gd name="T29" fmla="*/ 0 h 130"/>
                  <a:gd name="T30" fmla="*/ 0 w 329"/>
                  <a:gd name="T31" fmla="*/ 0 h 130"/>
                  <a:gd name="T32" fmla="*/ 0 w 329"/>
                  <a:gd name="T33" fmla="*/ 0 h 130"/>
                  <a:gd name="T34" fmla="*/ 0 w 329"/>
                  <a:gd name="T35" fmla="*/ 0 h 130"/>
                  <a:gd name="T36" fmla="*/ 0 w 329"/>
                  <a:gd name="T37" fmla="*/ 0 h 130"/>
                  <a:gd name="T38" fmla="*/ 0 w 329"/>
                  <a:gd name="T39" fmla="*/ 0 h 130"/>
                  <a:gd name="T40" fmla="*/ 0 w 329"/>
                  <a:gd name="T41" fmla="*/ 0 h 130"/>
                  <a:gd name="T42" fmla="*/ 0 w 329"/>
                  <a:gd name="T43" fmla="*/ 0 h 130"/>
                  <a:gd name="T44" fmla="*/ 0 w 329"/>
                  <a:gd name="T45" fmla="*/ 0 h 130"/>
                  <a:gd name="T46" fmla="*/ 0 w 329"/>
                  <a:gd name="T47" fmla="*/ 0 h 130"/>
                  <a:gd name="T48" fmla="*/ 0 w 329"/>
                  <a:gd name="T49" fmla="*/ 0 h 130"/>
                  <a:gd name="T50" fmla="*/ 0 w 329"/>
                  <a:gd name="T51" fmla="*/ 0 h 130"/>
                  <a:gd name="T52" fmla="*/ 0 w 329"/>
                  <a:gd name="T53" fmla="*/ 0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241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0 w 59"/>
                  <a:gd name="T1" fmla="*/ 0 h 52"/>
                  <a:gd name="T2" fmla="*/ 0 w 59"/>
                  <a:gd name="T3" fmla="*/ 0 h 52"/>
                  <a:gd name="T4" fmla="*/ 0 w 59"/>
                  <a:gd name="T5" fmla="*/ 0 h 52"/>
                  <a:gd name="T6" fmla="*/ 0 w 59"/>
                  <a:gd name="T7" fmla="*/ 0 h 52"/>
                  <a:gd name="T8" fmla="*/ 0 w 59"/>
                  <a:gd name="T9" fmla="*/ 0 h 52"/>
                  <a:gd name="T10" fmla="*/ 0 w 59"/>
                  <a:gd name="T11" fmla="*/ 0 h 52"/>
                  <a:gd name="T12" fmla="*/ 0 w 59"/>
                  <a:gd name="T13" fmla="*/ 0 h 52"/>
                  <a:gd name="T14" fmla="*/ 0 w 59"/>
                  <a:gd name="T15" fmla="*/ 0 h 52"/>
                  <a:gd name="T16" fmla="*/ 0 w 59"/>
                  <a:gd name="T17" fmla="*/ 0 h 52"/>
                  <a:gd name="T18" fmla="*/ 0 w 59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242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0 w 69"/>
                  <a:gd name="T1" fmla="*/ 0 h 44"/>
                  <a:gd name="T2" fmla="*/ 0 w 69"/>
                  <a:gd name="T3" fmla="*/ 0 h 44"/>
                  <a:gd name="T4" fmla="*/ 0 w 69"/>
                  <a:gd name="T5" fmla="*/ 0 h 44"/>
                  <a:gd name="T6" fmla="*/ 0 w 69"/>
                  <a:gd name="T7" fmla="*/ 0 h 44"/>
                  <a:gd name="T8" fmla="*/ 0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243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0 w 87"/>
                  <a:gd name="T1" fmla="*/ 0 h 54"/>
                  <a:gd name="T2" fmla="*/ 0 w 87"/>
                  <a:gd name="T3" fmla="*/ 0 h 54"/>
                  <a:gd name="T4" fmla="*/ 0 w 87"/>
                  <a:gd name="T5" fmla="*/ 0 h 54"/>
                  <a:gd name="T6" fmla="*/ 0 w 87"/>
                  <a:gd name="T7" fmla="*/ 0 h 54"/>
                  <a:gd name="T8" fmla="*/ 0 w 87"/>
                  <a:gd name="T9" fmla="*/ 0 h 54"/>
                  <a:gd name="T10" fmla="*/ 0 w 87"/>
                  <a:gd name="T11" fmla="*/ 0 h 54"/>
                  <a:gd name="T12" fmla="*/ 0 w 87"/>
                  <a:gd name="T13" fmla="*/ 0 h 54"/>
                  <a:gd name="T14" fmla="*/ 0 w 87"/>
                  <a:gd name="T15" fmla="*/ 0 h 54"/>
                  <a:gd name="T16" fmla="*/ 0 w 87"/>
                  <a:gd name="T17" fmla="*/ 0 h 54"/>
                  <a:gd name="T18" fmla="*/ 0 w 8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244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245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0 w 50"/>
                  <a:gd name="T1" fmla="*/ 0 h 18"/>
                  <a:gd name="T2" fmla="*/ 0 w 50"/>
                  <a:gd name="T3" fmla="*/ 0 h 18"/>
                  <a:gd name="T4" fmla="*/ 0 w 50"/>
                  <a:gd name="T5" fmla="*/ 0 h 18"/>
                  <a:gd name="T6" fmla="*/ 0 w 50"/>
                  <a:gd name="T7" fmla="*/ 0 h 18"/>
                  <a:gd name="T8" fmla="*/ 0 w 50"/>
                  <a:gd name="T9" fmla="*/ 0 h 18"/>
                  <a:gd name="T10" fmla="*/ 0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246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0 w 57"/>
                  <a:gd name="T1" fmla="*/ 0 h 33"/>
                  <a:gd name="T2" fmla="*/ 0 w 57"/>
                  <a:gd name="T3" fmla="*/ 0 h 33"/>
                  <a:gd name="T4" fmla="*/ 0 w 57"/>
                  <a:gd name="T5" fmla="*/ 0 h 33"/>
                  <a:gd name="T6" fmla="*/ 0 w 57"/>
                  <a:gd name="T7" fmla="*/ 0 h 33"/>
                  <a:gd name="T8" fmla="*/ 0 w 57"/>
                  <a:gd name="T9" fmla="*/ 0 h 33"/>
                  <a:gd name="T10" fmla="*/ 0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247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248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249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250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w 162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251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0 w 29"/>
                  <a:gd name="T1" fmla="*/ 0 h 2723"/>
                  <a:gd name="T2" fmla="*/ 0 w 29"/>
                  <a:gd name="T3" fmla="*/ 0 h 2723"/>
                  <a:gd name="T4" fmla="*/ 0 w 29"/>
                  <a:gd name="T5" fmla="*/ 0 h 2723"/>
                  <a:gd name="T6" fmla="*/ 0 w 29"/>
                  <a:gd name="T7" fmla="*/ 0 h 2723"/>
                  <a:gd name="T8" fmla="*/ 0 w 29"/>
                  <a:gd name="T9" fmla="*/ 0 h 2723"/>
                  <a:gd name="T10" fmla="*/ 0 w 29"/>
                  <a:gd name="T11" fmla="*/ 0 h 2723"/>
                  <a:gd name="T12" fmla="*/ 0 w 29"/>
                  <a:gd name="T13" fmla="*/ 0 h 2723"/>
                  <a:gd name="T14" fmla="*/ 0 w 29"/>
                  <a:gd name="T15" fmla="*/ 0 h 2723"/>
                  <a:gd name="T16" fmla="*/ 0 w 29"/>
                  <a:gd name="T17" fmla="*/ 0 h 2723"/>
                  <a:gd name="T18" fmla="*/ 0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Freeform 252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0 w 39"/>
                  <a:gd name="T1" fmla="*/ 0 h 2785"/>
                  <a:gd name="T2" fmla="*/ 0 w 39"/>
                  <a:gd name="T3" fmla="*/ 0 h 2785"/>
                  <a:gd name="T4" fmla="*/ 0 w 39"/>
                  <a:gd name="T5" fmla="*/ 0 h 2785"/>
                  <a:gd name="T6" fmla="*/ 0 w 39"/>
                  <a:gd name="T7" fmla="*/ 0 h 2785"/>
                  <a:gd name="T8" fmla="*/ 0 w 39"/>
                  <a:gd name="T9" fmla="*/ 0 h 2785"/>
                  <a:gd name="T10" fmla="*/ 0 w 39"/>
                  <a:gd name="T11" fmla="*/ 0 h 2785"/>
                  <a:gd name="T12" fmla="*/ 0 w 39"/>
                  <a:gd name="T13" fmla="*/ 0 h 2785"/>
                  <a:gd name="T14" fmla="*/ 0 w 39"/>
                  <a:gd name="T15" fmla="*/ 0 h 2785"/>
                  <a:gd name="T16" fmla="*/ 0 w 39"/>
                  <a:gd name="T17" fmla="*/ 0 h 2785"/>
                  <a:gd name="T18" fmla="*/ 0 w 39"/>
                  <a:gd name="T19" fmla="*/ 0 h 2785"/>
                  <a:gd name="T20" fmla="*/ 0 w 39"/>
                  <a:gd name="T21" fmla="*/ 0 h 2785"/>
                  <a:gd name="T22" fmla="*/ 0 w 39"/>
                  <a:gd name="T23" fmla="*/ 0 h 2785"/>
                  <a:gd name="T24" fmla="*/ 0 w 39"/>
                  <a:gd name="T25" fmla="*/ 0 h 2785"/>
                  <a:gd name="T26" fmla="*/ 0 w 39"/>
                  <a:gd name="T27" fmla="*/ 0 h 2785"/>
                  <a:gd name="T28" fmla="*/ 0 w 39"/>
                  <a:gd name="T29" fmla="*/ 0 h 2785"/>
                  <a:gd name="T30" fmla="*/ 0 w 39"/>
                  <a:gd name="T31" fmla="*/ 0 h 2785"/>
                  <a:gd name="T32" fmla="*/ 0 w 39"/>
                  <a:gd name="T33" fmla="*/ 0 h 2785"/>
                  <a:gd name="T34" fmla="*/ 0 w 39"/>
                  <a:gd name="T35" fmla="*/ 0 h 2785"/>
                  <a:gd name="T36" fmla="*/ 0 w 39"/>
                  <a:gd name="T37" fmla="*/ 0 h 2785"/>
                  <a:gd name="T38" fmla="*/ 0 w 39"/>
                  <a:gd name="T39" fmla="*/ 0 h 2785"/>
                  <a:gd name="T40" fmla="*/ 0 w 39"/>
                  <a:gd name="T41" fmla="*/ 0 h 2785"/>
                  <a:gd name="T42" fmla="*/ 0 w 39"/>
                  <a:gd name="T43" fmla="*/ 0 h 2785"/>
                  <a:gd name="T44" fmla="*/ 0 w 39"/>
                  <a:gd name="T45" fmla="*/ 0 h 2785"/>
                  <a:gd name="T46" fmla="*/ 0 w 39"/>
                  <a:gd name="T47" fmla="*/ 0 h 2785"/>
                  <a:gd name="T48" fmla="*/ 0 w 39"/>
                  <a:gd name="T49" fmla="*/ 0 h 2785"/>
                  <a:gd name="T50" fmla="*/ 0 w 39"/>
                  <a:gd name="T51" fmla="*/ 0 h 2785"/>
                  <a:gd name="T52" fmla="*/ 0 w 39"/>
                  <a:gd name="T53" fmla="*/ 0 h 2785"/>
                  <a:gd name="T54" fmla="*/ 0 w 39"/>
                  <a:gd name="T55" fmla="*/ 0 h 2785"/>
                  <a:gd name="T56" fmla="*/ 0 w 39"/>
                  <a:gd name="T57" fmla="*/ 0 h 2785"/>
                  <a:gd name="T58" fmla="*/ 0 w 39"/>
                  <a:gd name="T59" fmla="*/ 0 h 2785"/>
                  <a:gd name="T60" fmla="*/ 0 w 39"/>
                  <a:gd name="T61" fmla="*/ 0 h 2785"/>
                  <a:gd name="T62" fmla="*/ 0 w 39"/>
                  <a:gd name="T63" fmla="*/ 0 h 2785"/>
                  <a:gd name="T64" fmla="*/ 0 w 39"/>
                  <a:gd name="T65" fmla="*/ 0 h 2785"/>
                  <a:gd name="T66" fmla="*/ 0 w 39"/>
                  <a:gd name="T67" fmla="*/ 0 h 2785"/>
                  <a:gd name="T68" fmla="*/ 0 w 39"/>
                  <a:gd name="T69" fmla="*/ 0 h 2785"/>
                  <a:gd name="T70" fmla="*/ 0 w 39"/>
                  <a:gd name="T71" fmla="*/ 0 h 2785"/>
                  <a:gd name="T72" fmla="*/ 0 w 39"/>
                  <a:gd name="T73" fmla="*/ 0 h 2785"/>
                  <a:gd name="T74" fmla="*/ 0 w 39"/>
                  <a:gd name="T75" fmla="*/ 0 h 2785"/>
                  <a:gd name="T76" fmla="*/ 0 w 39"/>
                  <a:gd name="T77" fmla="*/ 0 h 2785"/>
                  <a:gd name="T78" fmla="*/ 0 w 39"/>
                  <a:gd name="T79" fmla="*/ 0 h 2785"/>
                  <a:gd name="T80" fmla="*/ 0 w 39"/>
                  <a:gd name="T81" fmla="*/ 0 h 2785"/>
                  <a:gd name="T82" fmla="*/ 0 w 39"/>
                  <a:gd name="T83" fmla="*/ 0 h 2785"/>
                  <a:gd name="T84" fmla="*/ 0 w 39"/>
                  <a:gd name="T85" fmla="*/ 0 h 2785"/>
                  <a:gd name="T86" fmla="*/ 0 w 39"/>
                  <a:gd name="T87" fmla="*/ 0 h 2785"/>
                  <a:gd name="T88" fmla="*/ 0 w 39"/>
                  <a:gd name="T89" fmla="*/ 0 h 2785"/>
                  <a:gd name="T90" fmla="*/ 0 w 39"/>
                  <a:gd name="T91" fmla="*/ 0 h 2785"/>
                  <a:gd name="T92" fmla="*/ 0 w 39"/>
                  <a:gd name="T93" fmla="*/ 0 h 2785"/>
                  <a:gd name="T94" fmla="*/ 0 w 39"/>
                  <a:gd name="T95" fmla="*/ 0 h 2785"/>
                  <a:gd name="T96" fmla="*/ 0 w 39"/>
                  <a:gd name="T97" fmla="*/ 0 h 2785"/>
                  <a:gd name="T98" fmla="*/ 0 w 39"/>
                  <a:gd name="T99" fmla="*/ 0 h 2785"/>
                  <a:gd name="T100" fmla="*/ 0 w 39"/>
                  <a:gd name="T101" fmla="*/ 0 h 2785"/>
                  <a:gd name="T102" fmla="*/ 0 w 39"/>
                  <a:gd name="T103" fmla="*/ 0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253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Freeform 254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Freeform 255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Freeform 256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Freeform 257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0 w 251"/>
                  <a:gd name="T1" fmla="*/ 0 h 227"/>
                  <a:gd name="T2" fmla="*/ 0 w 251"/>
                  <a:gd name="T3" fmla="*/ 0 h 227"/>
                  <a:gd name="T4" fmla="*/ 0 w 251"/>
                  <a:gd name="T5" fmla="*/ 0 h 227"/>
                  <a:gd name="T6" fmla="*/ 0 w 251"/>
                  <a:gd name="T7" fmla="*/ 0 h 227"/>
                  <a:gd name="T8" fmla="*/ 0 w 251"/>
                  <a:gd name="T9" fmla="*/ 0 h 227"/>
                  <a:gd name="T10" fmla="*/ 0 w 251"/>
                  <a:gd name="T11" fmla="*/ 0 h 227"/>
                  <a:gd name="T12" fmla="*/ 0 w 251"/>
                  <a:gd name="T13" fmla="*/ 0 h 227"/>
                  <a:gd name="T14" fmla="*/ 0 w 251"/>
                  <a:gd name="T15" fmla="*/ 0 h 227"/>
                  <a:gd name="T16" fmla="*/ 0 w 251"/>
                  <a:gd name="T17" fmla="*/ 0 h 227"/>
                  <a:gd name="T18" fmla="*/ 0 w 251"/>
                  <a:gd name="T19" fmla="*/ 0 h 227"/>
                  <a:gd name="T20" fmla="*/ 0 w 251"/>
                  <a:gd name="T21" fmla="*/ 0 h 227"/>
                  <a:gd name="T22" fmla="*/ 0 w 251"/>
                  <a:gd name="T23" fmla="*/ 0 h 227"/>
                  <a:gd name="T24" fmla="*/ 0 w 251"/>
                  <a:gd name="T25" fmla="*/ 0 h 227"/>
                  <a:gd name="T26" fmla="*/ 0 w 251"/>
                  <a:gd name="T27" fmla="*/ 0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Freeform 258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Freeform 259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Freeform 260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0 w 105"/>
                  <a:gd name="T1" fmla="*/ 0 h 95"/>
                  <a:gd name="T2" fmla="*/ 0 w 105"/>
                  <a:gd name="T3" fmla="*/ 0 h 95"/>
                  <a:gd name="T4" fmla="*/ 0 w 105"/>
                  <a:gd name="T5" fmla="*/ 0 h 95"/>
                  <a:gd name="T6" fmla="*/ 0 w 105"/>
                  <a:gd name="T7" fmla="*/ 0 h 95"/>
                  <a:gd name="T8" fmla="*/ 0 w 105"/>
                  <a:gd name="T9" fmla="*/ 0 h 95"/>
                  <a:gd name="T10" fmla="*/ 0 w 105"/>
                  <a:gd name="T11" fmla="*/ 0 h 95"/>
                  <a:gd name="T12" fmla="*/ 0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Freeform 261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Freeform 262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263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0 w 60"/>
                  <a:gd name="T5" fmla="*/ 0 h 79"/>
                  <a:gd name="T6" fmla="*/ 0 w 60"/>
                  <a:gd name="T7" fmla="*/ 0 h 79"/>
                  <a:gd name="T8" fmla="*/ 0 w 60"/>
                  <a:gd name="T9" fmla="*/ 0 h 79"/>
                  <a:gd name="T10" fmla="*/ 0 w 60"/>
                  <a:gd name="T11" fmla="*/ 0 h 79"/>
                  <a:gd name="T12" fmla="*/ 0 w 60"/>
                  <a:gd name="T13" fmla="*/ 0 h 79"/>
                  <a:gd name="T14" fmla="*/ 0 w 60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Freeform 264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Freeform 265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Freeform 266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0 w 859"/>
                  <a:gd name="T1" fmla="*/ 0 h 793"/>
                  <a:gd name="T2" fmla="*/ 0 w 859"/>
                  <a:gd name="T3" fmla="*/ 0 h 793"/>
                  <a:gd name="T4" fmla="*/ 0 w 859"/>
                  <a:gd name="T5" fmla="*/ 0 h 793"/>
                  <a:gd name="T6" fmla="*/ 0 w 859"/>
                  <a:gd name="T7" fmla="*/ 0 h 793"/>
                  <a:gd name="T8" fmla="*/ 0 w 859"/>
                  <a:gd name="T9" fmla="*/ 0 h 793"/>
                  <a:gd name="T10" fmla="*/ 0 w 859"/>
                  <a:gd name="T11" fmla="*/ 0 h 793"/>
                  <a:gd name="T12" fmla="*/ 0 w 859"/>
                  <a:gd name="T13" fmla="*/ 0 h 793"/>
                  <a:gd name="T14" fmla="*/ 0 w 859"/>
                  <a:gd name="T15" fmla="*/ 0 h 793"/>
                  <a:gd name="T16" fmla="*/ 0 w 859"/>
                  <a:gd name="T17" fmla="*/ 0 h 793"/>
                  <a:gd name="T18" fmla="*/ 0 w 859"/>
                  <a:gd name="T19" fmla="*/ 0 h 793"/>
                  <a:gd name="T20" fmla="*/ 0 w 859"/>
                  <a:gd name="T21" fmla="*/ 0 h 793"/>
                  <a:gd name="T22" fmla="*/ 0 w 859"/>
                  <a:gd name="T23" fmla="*/ 0 h 793"/>
                  <a:gd name="T24" fmla="*/ 0 w 859"/>
                  <a:gd name="T25" fmla="*/ 0 h 793"/>
                  <a:gd name="T26" fmla="*/ 0 w 859"/>
                  <a:gd name="T27" fmla="*/ 0 h 793"/>
                  <a:gd name="T28" fmla="*/ 0 w 859"/>
                  <a:gd name="T29" fmla="*/ 0 h 793"/>
                  <a:gd name="T30" fmla="*/ 0 w 859"/>
                  <a:gd name="T31" fmla="*/ 0 h 793"/>
                  <a:gd name="T32" fmla="*/ 0 w 859"/>
                  <a:gd name="T33" fmla="*/ 0 h 793"/>
                  <a:gd name="T34" fmla="*/ 0 w 859"/>
                  <a:gd name="T35" fmla="*/ 0 h 793"/>
                  <a:gd name="T36" fmla="*/ 0 w 859"/>
                  <a:gd name="T37" fmla="*/ 0 h 793"/>
                  <a:gd name="T38" fmla="*/ 0 w 859"/>
                  <a:gd name="T39" fmla="*/ 0 h 793"/>
                  <a:gd name="T40" fmla="*/ 0 w 859"/>
                  <a:gd name="T41" fmla="*/ 0 h 793"/>
                  <a:gd name="T42" fmla="*/ 0 w 859"/>
                  <a:gd name="T43" fmla="*/ 0 h 793"/>
                  <a:gd name="T44" fmla="*/ 0 w 859"/>
                  <a:gd name="T45" fmla="*/ 0 h 793"/>
                  <a:gd name="T46" fmla="*/ 0 w 859"/>
                  <a:gd name="T47" fmla="*/ 0 h 793"/>
                  <a:gd name="T48" fmla="*/ 0 w 859"/>
                  <a:gd name="T49" fmla="*/ 0 h 793"/>
                  <a:gd name="T50" fmla="*/ 0 w 859"/>
                  <a:gd name="T51" fmla="*/ 0 h 793"/>
                  <a:gd name="T52" fmla="*/ 0 w 859"/>
                  <a:gd name="T53" fmla="*/ 0 h 793"/>
                  <a:gd name="T54" fmla="*/ 0 w 859"/>
                  <a:gd name="T55" fmla="*/ 0 h 793"/>
                  <a:gd name="T56" fmla="*/ 0 w 859"/>
                  <a:gd name="T57" fmla="*/ 0 h 793"/>
                  <a:gd name="T58" fmla="*/ 0 w 859"/>
                  <a:gd name="T59" fmla="*/ 0 h 793"/>
                  <a:gd name="T60" fmla="*/ 0 w 859"/>
                  <a:gd name="T61" fmla="*/ 0 h 793"/>
                  <a:gd name="T62" fmla="*/ 0 w 859"/>
                  <a:gd name="T63" fmla="*/ 0 h 793"/>
                  <a:gd name="T64" fmla="*/ 0 w 859"/>
                  <a:gd name="T65" fmla="*/ 0 h 793"/>
                  <a:gd name="T66" fmla="*/ 0 w 859"/>
                  <a:gd name="T67" fmla="*/ 0 h 793"/>
                  <a:gd name="T68" fmla="*/ 0 w 859"/>
                  <a:gd name="T69" fmla="*/ 0 h 793"/>
                  <a:gd name="T70" fmla="*/ 0 w 859"/>
                  <a:gd name="T71" fmla="*/ 0 h 793"/>
                  <a:gd name="T72" fmla="*/ 0 w 859"/>
                  <a:gd name="T73" fmla="*/ 0 h 793"/>
                  <a:gd name="T74" fmla="*/ 0 w 859"/>
                  <a:gd name="T75" fmla="*/ 0 h 793"/>
                  <a:gd name="T76" fmla="*/ 0 w 859"/>
                  <a:gd name="T77" fmla="*/ 0 h 793"/>
                  <a:gd name="T78" fmla="*/ 0 w 859"/>
                  <a:gd name="T79" fmla="*/ 0 h 793"/>
                  <a:gd name="T80" fmla="*/ 0 w 859"/>
                  <a:gd name="T81" fmla="*/ 0 h 793"/>
                  <a:gd name="T82" fmla="*/ 0 w 859"/>
                  <a:gd name="T83" fmla="*/ 0 h 793"/>
                  <a:gd name="T84" fmla="*/ 0 w 859"/>
                  <a:gd name="T85" fmla="*/ 0 h 793"/>
                  <a:gd name="T86" fmla="*/ 0 w 859"/>
                  <a:gd name="T87" fmla="*/ 0 h 793"/>
                  <a:gd name="T88" fmla="*/ 0 w 859"/>
                  <a:gd name="T89" fmla="*/ 0 h 793"/>
                  <a:gd name="T90" fmla="*/ 0 w 859"/>
                  <a:gd name="T91" fmla="*/ 0 h 793"/>
                  <a:gd name="T92" fmla="*/ 0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Freeform 267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Freeform 268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Freeform 269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Freeform 270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0 w 29"/>
                  <a:gd name="T1" fmla="*/ 0 h 71"/>
                  <a:gd name="T2" fmla="*/ 0 w 29"/>
                  <a:gd name="T3" fmla="*/ 0 h 71"/>
                  <a:gd name="T4" fmla="*/ 0 w 29"/>
                  <a:gd name="T5" fmla="*/ 0 h 71"/>
                  <a:gd name="T6" fmla="*/ 0 w 29"/>
                  <a:gd name="T7" fmla="*/ 0 h 71"/>
                  <a:gd name="T8" fmla="*/ 0 w 29"/>
                  <a:gd name="T9" fmla="*/ 0 h 71"/>
                  <a:gd name="T10" fmla="*/ 0 w 29"/>
                  <a:gd name="T11" fmla="*/ 0 h 71"/>
                  <a:gd name="T12" fmla="*/ 0 w 2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Freeform 271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Freeform 272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w 174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Freeform 273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Freeform 274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Freeform 275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Freeform 276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Freeform 277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0 w 48"/>
                  <a:gd name="T1" fmla="*/ 0 h 35"/>
                  <a:gd name="T2" fmla="*/ 0 w 48"/>
                  <a:gd name="T3" fmla="*/ 0 h 35"/>
                  <a:gd name="T4" fmla="*/ 0 w 48"/>
                  <a:gd name="T5" fmla="*/ 0 h 35"/>
                  <a:gd name="T6" fmla="*/ 0 w 48"/>
                  <a:gd name="T7" fmla="*/ 0 h 35"/>
                  <a:gd name="T8" fmla="*/ 0 w 48"/>
                  <a:gd name="T9" fmla="*/ 0 h 35"/>
                  <a:gd name="T10" fmla="*/ 0 w 48"/>
                  <a:gd name="T11" fmla="*/ 0 h 35"/>
                  <a:gd name="T12" fmla="*/ 0 w 48"/>
                  <a:gd name="T13" fmla="*/ 0 h 35"/>
                  <a:gd name="T14" fmla="*/ 0 w 4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Freeform 278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0 w 868"/>
                  <a:gd name="T1" fmla="*/ 0 h 1928"/>
                  <a:gd name="T2" fmla="*/ 0 w 868"/>
                  <a:gd name="T3" fmla="*/ 0 h 1928"/>
                  <a:gd name="T4" fmla="*/ 0 w 868"/>
                  <a:gd name="T5" fmla="*/ 0 h 1928"/>
                  <a:gd name="T6" fmla="*/ 0 w 868"/>
                  <a:gd name="T7" fmla="*/ 0 h 1928"/>
                  <a:gd name="T8" fmla="*/ 0 w 868"/>
                  <a:gd name="T9" fmla="*/ 0 h 1928"/>
                  <a:gd name="T10" fmla="*/ 0 w 868"/>
                  <a:gd name="T11" fmla="*/ 0 h 1928"/>
                  <a:gd name="T12" fmla="*/ 0 w 868"/>
                  <a:gd name="T13" fmla="*/ 0 h 1928"/>
                  <a:gd name="T14" fmla="*/ 0 w 868"/>
                  <a:gd name="T15" fmla="*/ 0 h 1928"/>
                  <a:gd name="T16" fmla="*/ 0 w 868"/>
                  <a:gd name="T17" fmla="*/ 0 h 1928"/>
                  <a:gd name="T18" fmla="*/ 0 w 868"/>
                  <a:gd name="T19" fmla="*/ 0 h 1928"/>
                  <a:gd name="T20" fmla="*/ 0 w 868"/>
                  <a:gd name="T21" fmla="*/ 0 h 1928"/>
                  <a:gd name="T22" fmla="*/ 0 w 868"/>
                  <a:gd name="T23" fmla="*/ 0 h 1928"/>
                  <a:gd name="T24" fmla="*/ 0 w 868"/>
                  <a:gd name="T25" fmla="*/ 0 h 1928"/>
                  <a:gd name="T26" fmla="*/ 0 w 868"/>
                  <a:gd name="T27" fmla="*/ 0 h 1928"/>
                  <a:gd name="T28" fmla="*/ 0 w 868"/>
                  <a:gd name="T29" fmla="*/ 0 h 1928"/>
                  <a:gd name="T30" fmla="*/ 0 w 868"/>
                  <a:gd name="T31" fmla="*/ 0 h 1928"/>
                  <a:gd name="T32" fmla="*/ 0 w 868"/>
                  <a:gd name="T33" fmla="*/ 0 h 1928"/>
                  <a:gd name="T34" fmla="*/ 0 w 868"/>
                  <a:gd name="T35" fmla="*/ 0 h 1928"/>
                  <a:gd name="T36" fmla="*/ 0 w 868"/>
                  <a:gd name="T37" fmla="*/ 0 h 1928"/>
                  <a:gd name="T38" fmla="*/ 0 w 868"/>
                  <a:gd name="T39" fmla="*/ 0 h 1928"/>
                  <a:gd name="T40" fmla="*/ 0 w 868"/>
                  <a:gd name="T41" fmla="*/ 0 h 1928"/>
                  <a:gd name="T42" fmla="*/ 0 w 868"/>
                  <a:gd name="T43" fmla="*/ 0 h 1928"/>
                  <a:gd name="T44" fmla="*/ 0 w 868"/>
                  <a:gd name="T45" fmla="*/ 0 h 1928"/>
                  <a:gd name="T46" fmla="*/ 0 w 868"/>
                  <a:gd name="T47" fmla="*/ 0 h 1928"/>
                  <a:gd name="T48" fmla="*/ 0 w 868"/>
                  <a:gd name="T49" fmla="*/ 0 h 1928"/>
                  <a:gd name="T50" fmla="*/ 0 w 868"/>
                  <a:gd name="T51" fmla="*/ 0 h 1928"/>
                  <a:gd name="T52" fmla="*/ 0 w 868"/>
                  <a:gd name="T53" fmla="*/ 0 h 1928"/>
                  <a:gd name="T54" fmla="*/ 0 w 868"/>
                  <a:gd name="T55" fmla="*/ 0 h 1928"/>
                  <a:gd name="T56" fmla="*/ 0 w 868"/>
                  <a:gd name="T57" fmla="*/ 0 h 1928"/>
                  <a:gd name="T58" fmla="*/ 0 w 868"/>
                  <a:gd name="T59" fmla="*/ 0 h 1928"/>
                  <a:gd name="T60" fmla="*/ 0 w 868"/>
                  <a:gd name="T61" fmla="*/ 0 h 1928"/>
                  <a:gd name="T62" fmla="*/ 0 w 868"/>
                  <a:gd name="T63" fmla="*/ 0 h 1928"/>
                  <a:gd name="T64" fmla="*/ 0 w 868"/>
                  <a:gd name="T65" fmla="*/ 0 h 1928"/>
                  <a:gd name="T66" fmla="*/ 0 w 868"/>
                  <a:gd name="T67" fmla="*/ 0 h 1928"/>
                  <a:gd name="T68" fmla="*/ 0 w 868"/>
                  <a:gd name="T69" fmla="*/ 0 h 1928"/>
                  <a:gd name="T70" fmla="*/ 0 w 868"/>
                  <a:gd name="T71" fmla="*/ 0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Freeform 279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0 w 1092"/>
                  <a:gd name="T1" fmla="*/ 0 h 2006"/>
                  <a:gd name="T2" fmla="*/ 0 w 1092"/>
                  <a:gd name="T3" fmla="*/ 0 h 2006"/>
                  <a:gd name="T4" fmla="*/ 0 w 1092"/>
                  <a:gd name="T5" fmla="*/ 0 h 2006"/>
                  <a:gd name="T6" fmla="*/ 0 w 1092"/>
                  <a:gd name="T7" fmla="*/ 0 h 2006"/>
                  <a:gd name="T8" fmla="*/ 0 w 1092"/>
                  <a:gd name="T9" fmla="*/ 0 h 2006"/>
                  <a:gd name="T10" fmla="*/ 0 w 1092"/>
                  <a:gd name="T11" fmla="*/ 0 h 2006"/>
                  <a:gd name="T12" fmla="*/ 0 w 1092"/>
                  <a:gd name="T13" fmla="*/ 0 h 2006"/>
                  <a:gd name="T14" fmla="*/ 0 w 1092"/>
                  <a:gd name="T15" fmla="*/ 0 h 2006"/>
                  <a:gd name="T16" fmla="*/ 0 w 1092"/>
                  <a:gd name="T17" fmla="*/ 0 h 2006"/>
                  <a:gd name="T18" fmla="*/ 0 w 1092"/>
                  <a:gd name="T19" fmla="*/ 0 h 2006"/>
                  <a:gd name="T20" fmla="*/ 0 w 1092"/>
                  <a:gd name="T21" fmla="*/ 0 h 2006"/>
                  <a:gd name="T22" fmla="*/ 0 w 1092"/>
                  <a:gd name="T23" fmla="*/ 0 h 2006"/>
                  <a:gd name="T24" fmla="*/ 0 w 1092"/>
                  <a:gd name="T25" fmla="*/ 0 h 2006"/>
                  <a:gd name="T26" fmla="*/ 0 w 1092"/>
                  <a:gd name="T27" fmla="*/ 0 h 2006"/>
                  <a:gd name="T28" fmla="*/ 0 w 1092"/>
                  <a:gd name="T29" fmla="*/ 0 h 2006"/>
                  <a:gd name="T30" fmla="*/ 0 w 1092"/>
                  <a:gd name="T31" fmla="*/ 0 h 2006"/>
                  <a:gd name="T32" fmla="*/ 0 w 1092"/>
                  <a:gd name="T33" fmla="*/ 0 h 2006"/>
                  <a:gd name="T34" fmla="*/ 0 w 1092"/>
                  <a:gd name="T35" fmla="*/ 0 h 2006"/>
                  <a:gd name="T36" fmla="*/ 0 w 1092"/>
                  <a:gd name="T37" fmla="*/ 0 h 2006"/>
                  <a:gd name="T38" fmla="*/ 0 w 1092"/>
                  <a:gd name="T39" fmla="*/ 0 h 2006"/>
                  <a:gd name="T40" fmla="*/ 0 w 1092"/>
                  <a:gd name="T41" fmla="*/ 0 h 2006"/>
                  <a:gd name="T42" fmla="*/ 0 w 1092"/>
                  <a:gd name="T43" fmla="*/ 0 h 2006"/>
                  <a:gd name="T44" fmla="*/ 0 w 1092"/>
                  <a:gd name="T45" fmla="*/ 0 h 2006"/>
                  <a:gd name="T46" fmla="*/ 0 w 1092"/>
                  <a:gd name="T47" fmla="*/ 0 h 2006"/>
                  <a:gd name="T48" fmla="*/ 0 w 1092"/>
                  <a:gd name="T49" fmla="*/ 0 h 2006"/>
                  <a:gd name="T50" fmla="*/ 0 w 1092"/>
                  <a:gd name="T51" fmla="*/ 0 h 2006"/>
                  <a:gd name="T52" fmla="*/ 0 w 1092"/>
                  <a:gd name="T53" fmla="*/ 0 h 2006"/>
                  <a:gd name="T54" fmla="*/ 0 w 1092"/>
                  <a:gd name="T55" fmla="*/ 0 h 2006"/>
                  <a:gd name="T56" fmla="*/ 0 w 1092"/>
                  <a:gd name="T57" fmla="*/ 0 h 2006"/>
                  <a:gd name="T58" fmla="*/ 0 w 1092"/>
                  <a:gd name="T59" fmla="*/ 0 h 2006"/>
                  <a:gd name="T60" fmla="*/ 0 w 1092"/>
                  <a:gd name="T61" fmla="*/ 0 h 2006"/>
                  <a:gd name="T62" fmla="*/ 0 w 1092"/>
                  <a:gd name="T63" fmla="*/ 0 h 2006"/>
                  <a:gd name="T64" fmla="*/ 0 w 1092"/>
                  <a:gd name="T65" fmla="*/ 0 h 2006"/>
                  <a:gd name="T66" fmla="*/ 0 w 1092"/>
                  <a:gd name="T67" fmla="*/ 0 h 2006"/>
                  <a:gd name="T68" fmla="*/ 0 w 1092"/>
                  <a:gd name="T69" fmla="*/ 0 h 2006"/>
                  <a:gd name="T70" fmla="*/ 0 w 1092"/>
                  <a:gd name="T71" fmla="*/ 0 h 2006"/>
                  <a:gd name="T72" fmla="*/ 0 w 1092"/>
                  <a:gd name="T73" fmla="*/ 0 h 2006"/>
                  <a:gd name="T74" fmla="*/ 0 w 1092"/>
                  <a:gd name="T75" fmla="*/ 0 h 2006"/>
                  <a:gd name="T76" fmla="*/ 0 w 1092"/>
                  <a:gd name="T77" fmla="*/ 0 h 2006"/>
                  <a:gd name="T78" fmla="*/ 0 w 1092"/>
                  <a:gd name="T79" fmla="*/ 0 h 2006"/>
                  <a:gd name="T80" fmla="*/ 0 w 1092"/>
                  <a:gd name="T81" fmla="*/ 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Freeform 280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0 w 69"/>
                  <a:gd name="T1" fmla="*/ 0 h 62"/>
                  <a:gd name="T2" fmla="*/ 0 w 69"/>
                  <a:gd name="T3" fmla="*/ 0 h 62"/>
                  <a:gd name="T4" fmla="*/ 0 w 69"/>
                  <a:gd name="T5" fmla="*/ 0 h 62"/>
                  <a:gd name="T6" fmla="*/ 0 w 69"/>
                  <a:gd name="T7" fmla="*/ 0 h 62"/>
                  <a:gd name="T8" fmla="*/ 0 w 69"/>
                  <a:gd name="T9" fmla="*/ 0 h 62"/>
                  <a:gd name="T10" fmla="*/ 0 w 69"/>
                  <a:gd name="T11" fmla="*/ 0 h 62"/>
                  <a:gd name="T12" fmla="*/ 0 w 69"/>
                  <a:gd name="T13" fmla="*/ 0 h 62"/>
                  <a:gd name="T14" fmla="*/ 0 w 6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Freeform 281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0 w 329"/>
                  <a:gd name="T1" fmla="*/ 0 h 306"/>
                  <a:gd name="T2" fmla="*/ 0 w 329"/>
                  <a:gd name="T3" fmla="*/ 0 h 306"/>
                  <a:gd name="T4" fmla="*/ 0 w 329"/>
                  <a:gd name="T5" fmla="*/ 0 h 306"/>
                  <a:gd name="T6" fmla="*/ 0 w 329"/>
                  <a:gd name="T7" fmla="*/ 0 h 306"/>
                  <a:gd name="T8" fmla="*/ 0 w 329"/>
                  <a:gd name="T9" fmla="*/ 0 h 306"/>
                  <a:gd name="T10" fmla="*/ 0 w 329"/>
                  <a:gd name="T11" fmla="*/ 0 h 306"/>
                  <a:gd name="T12" fmla="*/ 0 w 329"/>
                  <a:gd name="T13" fmla="*/ 0 h 306"/>
                  <a:gd name="T14" fmla="*/ 0 w 329"/>
                  <a:gd name="T15" fmla="*/ 0 h 306"/>
                  <a:gd name="T16" fmla="*/ 0 w 329"/>
                  <a:gd name="T17" fmla="*/ 0 h 306"/>
                  <a:gd name="T18" fmla="*/ 0 w 329"/>
                  <a:gd name="T19" fmla="*/ 0 h 306"/>
                  <a:gd name="T20" fmla="*/ 0 w 329"/>
                  <a:gd name="T21" fmla="*/ 0 h 306"/>
                  <a:gd name="T22" fmla="*/ 0 w 329"/>
                  <a:gd name="T23" fmla="*/ 0 h 306"/>
                  <a:gd name="T24" fmla="*/ 0 w 329"/>
                  <a:gd name="T25" fmla="*/ 0 h 306"/>
                  <a:gd name="T26" fmla="*/ 0 w 329"/>
                  <a:gd name="T27" fmla="*/ 0 h 306"/>
                  <a:gd name="T28" fmla="*/ 0 w 329"/>
                  <a:gd name="T29" fmla="*/ 0 h 306"/>
                  <a:gd name="T30" fmla="*/ 0 w 329"/>
                  <a:gd name="T31" fmla="*/ 0 h 306"/>
                  <a:gd name="T32" fmla="*/ 0 w 329"/>
                  <a:gd name="T33" fmla="*/ 0 h 306"/>
                  <a:gd name="T34" fmla="*/ 0 w 329"/>
                  <a:gd name="T35" fmla="*/ 0 h 306"/>
                  <a:gd name="T36" fmla="*/ 0 w 329"/>
                  <a:gd name="T37" fmla="*/ 0 h 306"/>
                  <a:gd name="T38" fmla="*/ 0 w 329"/>
                  <a:gd name="T39" fmla="*/ 0 h 306"/>
                  <a:gd name="T40" fmla="*/ 0 w 329"/>
                  <a:gd name="T41" fmla="*/ 0 h 306"/>
                  <a:gd name="T42" fmla="*/ 0 w 329"/>
                  <a:gd name="T43" fmla="*/ 0 h 306"/>
                  <a:gd name="T44" fmla="*/ 0 w 329"/>
                  <a:gd name="T45" fmla="*/ 0 h 306"/>
                  <a:gd name="T46" fmla="*/ 0 w 329"/>
                  <a:gd name="T47" fmla="*/ 0 h 306"/>
                  <a:gd name="T48" fmla="*/ 0 w 329"/>
                  <a:gd name="T49" fmla="*/ 0 h 306"/>
                  <a:gd name="T50" fmla="*/ 0 w 329"/>
                  <a:gd name="T51" fmla="*/ 0 h 306"/>
                  <a:gd name="T52" fmla="*/ 0 w 329"/>
                  <a:gd name="T53" fmla="*/ 0 h 306"/>
                  <a:gd name="T54" fmla="*/ 0 w 329"/>
                  <a:gd name="T55" fmla="*/ 0 h 306"/>
                  <a:gd name="T56" fmla="*/ 0 w 329"/>
                  <a:gd name="T57" fmla="*/ 0 h 306"/>
                  <a:gd name="T58" fmla="*/ 0 w 329"/>
                  <a:gd name="T59" fmla="*/ 0 h 306"/>
                  <a:gd name="T60" fmla="*/ 0 w 329"/>
                  <a:gd name="T61" fmla="*/ 0 h 306"/>
                  <a:gd name="T62" fmla="*/ 0 w 329"/>
                  <a:gd name="T63" fmla="*/ 0 h 306"/>
                  <a:gd name="T64" fmla="*/ 0 w 329"/>
                  <a:gd name="T65" fmla="*/ 0 h 306"/>
                  <a:gd name="T66" fmla="*/ 0 w 329"/>
                  <a:gd name="T67" fmla="*/ 0 h 306"/>
                  <a:gd name="T68" fmla="*/ 0 w 329"/>
                  <a:gd name="T69" fmla="*/ 0 h 306"/>
                  <a:gd name="T70" fmla="*/ 0 w 329"/>
                  <a:gd name="T71" fmla="*/ 0 h 306"/>
                  <a:gd name="T72" fmla="*/ 0 w 329"/>
                  <a:gd name="T73" fmla="*/ 0 h 306"/>
                  <a:gd name="T74" fmla="*/ 0 w 329"/>
                  <a:gd name="T75" fmla="*/ 0 h 306"/>
                  <a:gd name="T76" fmla="*/ 0 w 329"/>
                  <a:gd name="T77" fmla="*/ 0 h 306"/>
                  <a:gd name="T78" fmla="*/ 0 w 329"/>
                  <a:gd name="T79" fmla="*/ 0 h 306"/>
                  <a:gd name="T80" fmla="*/ 0 w 329"/>
                  <a:gd name="T81" fmla="*/ 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Freeform 282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0 w 154"/>
                  <a:gd name="T1" fmla="*/ 0 h 122"/>
                  <a:gd name="T2" fmla="*/ 0 w 154"/>
                  <a:gd name="T3" fmla="*/ 0 h 122"/>
                  <a:gd name="T4" fmla="*/ 0 w 154"/>
                  <a:gd name="T5" fmla="*/ 0 h 122"/>
                  <a:gd name="T6" fmla="*/ 0 w 154"/>
                  <a:gd name="T7" fmla="*/ 0 h 122"/>
                  <a:gd name="T8" fmla="*/ 0 w 154"/>
                  <a:gd name="T9" fmla="*/ 0 h 122"/>
                  <a:gd name="T10" fmla="*/ 0 w 154"/>
                  <a:gd name="T11" fmla="*/ 0 h 122"/>
                  <a:gd name="T12" fmla="*/ 0 w 154"/>
                  <a:gd name="T13" fmla="*/ 0 h 122"/>
                  <a:gd name="T14" fmla="*/ 0 w 154"/>
                  <a:gd name="T15" fmla="*/ 0 h 122"/>
                  <a:gd name="T16" fmla="*/ 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283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0 w 87"/>
                  <a:gd name="T1" fmla="*/ 0 h 52"/>
                  <a:gd name="T2" fmla="*/ 0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0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Freeform 284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0 h 54"/>
                  <a:gd name="T4" fmla="*/ 0 w 48"/>
                  <a:gd name="T5" fmla="*/ 0 h 54"/>
                  <a:gd name="T6" fmla="*/ 0 w 48"/>
                  <a:gd name="T7" fmla="*/ 0 h 54"/>
                  <a:gd name="T8" fmla="*/ 0 w 48"/>
                  <a:gd name="T9" fmla="*/ 0 h 54"/>
                  <a:gd name="T10" fmla="*/ 0 w 48"/>
                  <a:gd name="T11" fmla="*/ 0 h 54"/>
                  <a:gd name="T12" fmla="*/ 0 w 48"/>
                  <a:gd name="T13" fmla="*/ 0 h 54"/>
                  <a:gd name="T14" fmla="*/ 0 w 48"/>
                  <a:gd name="T15" fmla="*/ 0 h 54"/>
                  <a:gd name="T16" fmla="*/ 0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Freeform 285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0 w 203"/>
                  <a:gd name="T1" fmla="*/ 0 h 103"/>
                  <a:gd name="T2" fmla="*/ 0 w 203"/>
                  <a:gd name="T3" fmla="*/ 0 h 103"/>
                  <a:gd name="T4" fmla="*/ 0 w 203"/>
                  <a:gd name="T5" fmla="*/ 0 h 103"/>
                  <a:gd name="T6" fmla="*/ 0 w 203"/>
                  <a:gd name="T7" fmla="*/ 0 h 103"/>
                  <a:gd name="T8" fmla="*/ 0 w 203"/>
                  <a:gd name="T9" fmla="*/ 0 h 103"/>
                  <a:gd name="T10" fmla="*/ 0 w 203"/>
                  <a:gd name="T11" fmla="*/ 0 h 103"/>
                  <a:gd name="T12" fmla="*/ 0 w 203"/>
                  <a:gd name="T13" fmla="*/ 0 h 103"/>
                  <a:gd name="T14" fmla="*/ 0 w 203"/>
                  <a:gd name="T15" fmla="*/ 0 h 103"/>
                  <a:gd name="T16" fmla="*/ 0 w 203"/>
                  <a:gd name="T17" fmla="*/ 0 h 103"/>
                  <a:gd name="T18" fmla="*/ 0 w 203"/>
                  <a:gd name="T19" fmla="*/ 0 h 103"/>
                  <a:gd name="T20" fmla="*/ 0 w 203"/>
                  <a:gd name="T21" fmla="*/ 0 h 103"/>
                  <a:gd name="T22" fmla="*/ 0 w 203"/>
                  <a:gd name="T23" fmla="*/ 0 h 103"/>
                  <a:gd name="T24" fmla="*/ 0 w 203"/>
                  <a:gd name="T25" fmla="*/ 0 h 103"/>
                  <a:gd name="T26" fmla="*/ 0 w 203"/>
                  <a:gd name="T27" fmla="*/ 0 h 103"/>
                  <a:gd name="T28" fmla="*/ 0 w 203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Freeform 286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0 w 57"/>
                  <a:gd name="T1" fmla="*/ 0 h 70"/>
                  <a:gd name="T2" fmla="*/ 0 w 57"/>
                  <a:gd name="T3" fmla="*/ 0 h 70"/>
                  <a:gd name="T4" fmla="*/ 0 w 57"/>
                  <a:gd name="T5" fmla="*/ 0 h 70"/>
                  <a:gd name="T6" fmla="*/ 0 w 57"/>
                  <a:gd name="T7" fmla="*/ 0 h 70"/>
                  <a:gd name="T8" fmla="*/ 0 w 57"/>
                  <a:gd name="T9" fmla="*/ 0 h 70"/>
                  <a:gd name="T10" fmla="*/ 0 w 57"/>
                  <a:gd name="T11" fmla="*/ 0 h 70"/>
                  <a:gd name="T12" fmla="*/ 0 w 57"/>
                  <a:gd name="T13" fmla="*/ 0 h 70"/>
                  <a:gd name="T14" fmla="*/ 0 w 57"/>
                  <a:gd name="T15" fmla="*/ 0 h 70"/>
                  <a:gd name="T16" fmla="*/ 0 w 57"/>
                  <a:gd name="T17" fmla="*/ 0 h 70"/>
                  <a:gd name="T18" fmla="*/ 0 w 57"/>
                  <a:gd name="T19" fmla="*/ 0 h 70"/>
                  <a:gd name="T20" fmla="*/ 0 w 57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Freeform 287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0 w 39"/>
                  <a:gd name="T1" fmla="*/ 0 h 53"/>
                  <a:gd name="T2" fmla="*/ 0 w 39"/>
                  <a:gd name="T3" fmla="*/ 0 h 53"/>
                  <a:gd name="T4" fmla="*/ 0 w 39"/>
                  <a:gd name="T5" fmla="*/ 0 h 53"/>
                  <a:gd name="T6" fmla="*/ 0 w 39"/>
                  <a:gd name="T7" fmla="*/ 0 h 53"/>
                  <a:gd name="T8" fmla="*/ 0 w 39"/>
                  <a:gd name="T9" fmla="*/ 0 h 53"/>
                  <a:gd name="T10" fmla="*/ 0 w 39"/>
                  <a:gd name="T11" fmla="*/ 0 h 53"/>
                  <a:gd name="T12" fmla="*/ 0 w 39"/>
                  <a:gd name="T13" fmla="*/ 0 h 53"/>
                  <a:gd name="T14" fmla="*/ 0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Freeform 288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0 w 48"/>
                  <a:gd name="T1" fmla="*/ 0 h 51"/>
                  <a:gd name="T2" fmla="*/ 0 w 48"/>
                  <a:gd name="T3" fmla="*/ 0 h 51"/>
                  <a:gd name="T4" fmla="*/ 0 w 48"/>
                  <a:gd name="T5" fmla="*/ 0 h 51"/>
                  <a:gd name="T6" fmla="*/ 0 w 48"/>
                  <a:gd name="T7" fmla="*/ 0 h 51"/>
                  <a:gd name="T8" fmla="*/ 0 w 48"/>
                  <a:gd name="T9" fmla="*/ 0 h 51"/>
                  <a:gd name="T10" fmla="*/ 0 w 48"/>
                  <a:gd name="T11" fmla="*/ 0 h 51"/>
                  <a:gd name="T12" fmla="*/ 0 w 48"/>
                  <a:gd name="T13" fmla="*/ 0 h 51"/>
                  <a:gd name="T14" fmla="*/ 0 w 48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Freeform 289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0 h 45"/>
                  <a:gd name="T6" fmla="*/ 0 w 39"/>
                  <a:gd name="T7" fmla="*/ 0 h 45"/>
                  <a:gd name="T8" fmla="*/ 0 w 39"/>
                  <a:gd name="T9" fmla="*/ 0 h 45"/>
                  <a:gd name="T10" fmla="*/ 0 w 39"/>
                  <a:gd name="T11" fmla="*/ 0 h 45"/>
                  <a:gd name="T12" fmla="*/ 0 w 39"/>
                  <a:gd name="T13" fmla="*/ 0 h 45"/>
                  <a:gd name="T14" fmla="*/ 0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Freeform 290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291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0 w 224"/>
                  <a:gd name="T1" fmla="*/ 0 h 192"/>
                  <a:gd name="T2" fmla="*/ 0 w 224"/>
                  <a:gd name="T3" fmla="*/ 0 h 192"/>
                  <a:gd name="T4" fmla="*/ 0 w 224"/>
                  <a:gd name="T5" fmla="*/ 0 h 192"/>
                  <a:gd name="T6" fmla="*/ 0 w 224"/>
                  <a:gd name="T7" fmla="*/ 0 h 192"/>
                  <a:gd name="T8" fmla="*/ 0 w 224"/>
                  <a:gd name="T9" fmla="*/ 0 h 192"/>
                  <a:gd name="T10" fmla="*/ 0 w 224"/>
                  <a:gd name="T11" fmla="*/ 0 h 192"/>
                  <a:gd name="T12" fmla="*/ 0 w 224"/>
                  <a:gd name="T13" fmla="*/ 0 h 192"/>
                  <a:gd name="T14" fmla="*/ 0 w 224"/>
                  <a:gd name="T15" fmla="*/ 0 h 192"/>
                  <a:gd name="T16" fmla="*/ 0 w 224"/>
                  <a:gd name="T17" fmla="*/ 0 h 192"/>
                  <a:gd name="T18" fmla="*/ 0 w 224"/>
                  <a:gd name="T19" fmla="*/ 0 h 192"/>
                  <a:gd name="T20" fmla="*/ 0 w 224"/>
                  <a:gd name="T21" fmla="*/ 0 h 192"/>
                  <a:gd name="T22" fmla="*/ 0 w 224"/>
                  <a:gd name="T23" fmla="*/ 0 h 192"/>
                  <a:gd name="T24" fmla="*/ 0 w 224"/>
                  <a:gd name="T25" fmla="*/ 0 h 192"/>
                  <a:gd name="T26" fmla="*/ 0 w 224"/>
                  <a:gd name="T27" fmla="*/ 0 h 192"/>
                  <a:gd name="T28" fmla="*/ 0 w 224"/>
                  <a:gd name="T29" fmla="*/ 0 h 192"/>
                  <a:gd name="T30" fmla="*/ 0 w 224"/>
                  <a:gd name="T31" fmla="*/ 0 h 192"/>
                  <a:gd name="T32" fmla="*/ 0 w 224"/>
                  <a:gd name="T33" fmla="*/ 0 h 192"/>
                  <a:gd name="T34" fmla="*/ 0 w 224"/>
                  <a:gd name="T35" fmla="*/ 0 h 192"/>
                  <a:gd name="T36" fmla="*/ 0 w 224"/>
                  <a:gd name="T37" fmla="*/ 0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Freeform 292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0 w 126"/>
                  <a:gd name="T1" fmla="*/ 0 h 200"/>
                  <a:gd name="T2" fmla="*/ 0 w 126"/>
                  <a:gd name="T3" fmla="*/ 0 h 200"/>
                  <a:gd name="T4" fmla="*/ 0 w 126"/>
                  <a:gd name="T5" fmla="*/ 0 h 200"/>
                  <a:gd name="T6" fmla="*/ 0 w 126"/>
                  <a:gd name="T7" fmla="*/ 0 h 200"/>
                  <a:gd name="T8" fmla="*/ 0 w 126"/>
                  <a:gd name="T9" fmla="*/ 0 h 200"/>
                  <a:gd name="T10" fmla="*/ 0 w 126"/>
                  <a:gd name="T11" fmla="*/ 0 h 200"/>
                  <a:gd name="T12" fmla="*/ 0 w 126"/>
                  <a:gd name="T13" fmla="*/ 0 h 200"/>
                  <a:gd name="T14" fmla="*/ 0 w 126"/>
                  <a:gd name="T15" fmla="*/ 0 h 200"/>
                  <a:gd name="T16" fmla="*/ 0 w 126"/>
                  <a:gd name="T17" fmla="*/ 0 h 200"/>
                  <a:gd name="T18" fmla="*/ 0 w 126"/>
                  <a:gd name="T19" fmla="*/ 0 h 200"/>
                  <a:gd name="T20" fmla="*/ 0 w 126"/>
                  <a:gd name="T21" fmla="*/ 0 h 200"/>
                  <a:gd name="T22" fmla="*/ 0 w 126"/>
                  <a:gd name="T23" fmla="*/ 0 h 200"/>
                  <a:gd name="T24" fmla="*/ 0 w 126"/>
                  <a:gd name="T25" fmla="*/ 0 h 200"/>
                  <a:gd name="T26" fmla="*/ 0 w 126"/>
                  <a:gd name="T27" fmla="*/ 0 h 200"/>
                  <a:gd name="T28" fmla="*/ 0 w 126"/>
                  <a:gd name="T29" fmla="*/ 0 h 200"/>
                  <a:gd name="T30" fmla="*/ 0 w 126"/>
                  <a:gd name="T31" fmla="*/ 0 h 200"/>
                  <a:gd name="T32" fmla="*/ 0 w 126"/>
                  <a:gd name="T33" fmla="*/ 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Freeform 293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0 w 68"/>
                  <a:gd name="T1" fmla="*/ 0 h 70"/>
                  <a:gd name="T2" fmla="*/ 0 w 68"/>
                  <a:gd name="T3" fmla="*/ 0 h 70"/>
                  <a:gd name="T4" fmla="*/ 0 w 68"/>
                  <a:gd name="T5" fmla="*/ 0 h 70"/>
                  <a:gd name="T6" fmla="*/ 0 w 68"/>
                  <a:gd name="T7" fmla="*/ 0 h 70"/>
                  <a:gd name="T8" fmla="*/ 0 w 68"/>
                  <a:gd name="T9" fmla="*/ 0 h 70"/>
                  <a:gd name="T10" fmla="*/ 0 w 68"/>
                  <a:gd name="T11" fmla="*/ 0 h 70"/>
                  <a:gd name="T12" fmla="*/ 0 w 68"/>
                  <a:gd name="T13" fmla="*/ 0 h 70"/>
                  <a:gd name="T14" fmla="*/ 0 w 68"/>
                  <a:gd name="T15" fmla="*/ 0 h 70"/>
                  <a:gd name="T16" fmla="*/ 0 w 68"/>
                  <a:gd name="T17" fmla="*/ 0 h 70"/>
                  <a:gd name="T18" fmla="*/ 0 w 6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Freeform 294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0 h 46"/>
                  <a:gd name="T4" fmla="*/ 0 w 49"/>
                  <a:gd name="T5" fmla="*/ 0 h 46"/>
                  <a:gd name="T6" fmla="*/ 0 w 49"/>
                  <a:gd name="T7" fmla="*/ 0 h 46"/>
                  <a:gd name="T8" fmla="*/ 0 w 49"/>
                  <a:gd name="T9" fmla="*/ 0 h 46"/>
                  <a:gd name="T10" fmla="*/ 0 w 49"/>
                  <a:gd name="T11" fmla="*/ 0 h 46"/>
                  <a:gd name="T12" fmla="*/ 0 w 49"/>
                  <a:gd name="T13" fmla="*/ 0 h 46"/>
                  <a:gd name="T14" fmla="*/ 0 w 49"/>
                  <a:gd name="T15" fmla="*/ 0 h 46"/>
                  <a:gd name="T16" fmla="*/ 0 w 49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" name="Freeform 295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0 w 213"/>
                  <a:gd name="T1" fmla="*/ 0 h 470"/>
                  <a:gd name="T2" fmla="*/ 0 w 213"/>
                  <a:gd name="T3" fmla="*/ 0 h 470"/>
                  <a:gd name="T4" fmla="*/ 0 w 213"/>
                  <a:gd name="T5" fmla="*/ 0 h 470"/>
                  <a:gd name="T6" fmla="*/ 0 w 213"/>
                  <a:gd name="T7" fmla="*/ 0 h 470"/>
                  <a:gd name="T8" fmla="*/ 0 w 213"/>
                  <a:gd name="T9" fmla="*/ 0 h 470"/>
                  <a:gd name="T10" fmla="*/ 0 w 213"/>
                  <a:gd name="T11" fmla="*/ 0 h 470"/>
                  <a:gd name="T12" fmla="*/ 0 w 213"/>
                  <a:gd name="T13" fmla="*/ 0 h 470"/>
                  <a:gd name="T14" fmla="*/ 0 w 213"/>
                  <a:gd name="T15" fmla="*/ 0 h 470"/>
                  <a:gd name="T16" fmla="*/ 0 w 213"/>
                  <a:gd name="T17" fmla="*/ 0 h 470"/>
                  <a:gd name="T18" fmla="*/ 0 w 213"/>
                  <a:gd name="T19" fmla="*/ 0 h 470"/>
                  <a:gd name="T20" fmla="*/ 0 w 213"/>
                  <a:gd name="T21" fmla="*/ 0 h 470"/>
                  <a:gd name="T22" fmla="*/ 0 w 213"/>
                  <a:gd name="T23" fmla="*/ 0 h 470"/>
                  <a:gd name="T24" fmla="*/ 0 w 213"/>
                  <a:gd name="T25" fmla="*/ 0 h 470"/>
                  <a:gd name="T26" fmla="*/ 0 w 213"/>
                  <a:gd name="T27" fmla="*/ 0 h 470"/>
                  <a:gd name="T28" fmla="*/ 0 w 213"/>
                  <a:gd name="T29" fmla="*/ 0 h 470"/>
                  <a:gd name="T30" fmla="*/ 0 w 213"/>
                  <a:gd name="T31" fmla="*/ 0 h 470"/>
                  <a:gd name="T32" fmla="*/ 0 w 213"/>
                  <a:gd name="T33" fmla="*/ 0 h 470"/>
                  <a:gd name="T34" fmla="*/ 0 w 213"/>
                  <a:gd name="T35" fmla="*/ 0 h 470"/>
                  <a:gd name="T36" fmla="*/ 0 w 213"/>
                  <a:gd name="T37" fmla="*/ 0 h 470"/>
                  <a:gd name="T38" fmla="*/ 0 w 213"/>
                  <a:gd name="T39" fmla="*/ 0 h 470"/>
                  <a:gd name="T40" fmla="*/ 0 w 213"/>
                  <a:gd name="T41" fmla="*/ 0 h 470"/>
                  <a:gd name="T42" fmla="*/ 0 w 213"/>
                  <a:gd name="T43" fmla="*/ 0 h 470"/>
                  <a:gd name="T44" fmla="*/ 0 w 213"/>
                  <a:gd name="T45" fmla="*/ 0 h 470"/>
                  <a:gd name="T46" fmla="*/ 0 w 213"/>
                  <a:gd name="T47" fmla="*/ 0 h 470"/>
                  <a:gd name="T48" fmla="*/ 0 w 213"/>
                  <a:gd name="T49" fmla="*/ 0 h 470"/>
                  <a:gd name="T50" fmla="*/ 0 w 213"/>
                  <a:gd name="T51" fmla="*/ 0 h 470"/>
                  <a:gd name="T52" fmla="*/ 0 w 213"/>
                  <a:gd name="T53" fmla="*/ 0 h 470"/>
                  <a:gd name="T54" fmla="*/ 0 w 213"/>
                  <a:gd name="T55" fmla="*/ 0 h 470"/>
                  <a:gd name="T56" fmla="*/ 0 w 213"/>
                  <a:gd name="T57" fmla="*/ 0 h 470"/>
                  <a:gd name="T58" fmla="*/ 0 w 213"/>
                  <a:gd name="T59" fmla="*/ 0 h 470"/>
                  <a:gd name="T60" fmla="*/ 0 w 213"/>
                  <a:gd name="T61" fmla="*/ 0 h 470"/>
                  <a:gd name="T62" fmla="*/ 0 w 213"/>
                  <a:gd name="T63" fmla="*/ 0 h 470"/>
                  <a:gd name="T64" fmla="*/ 0 w 213"/>
                  <a:gd name="T65" fmla="*/ 0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" name="Freeform 296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0 w 203"/>
                  <a:gd name="T1" fmla="*/ 0 h 462"/>
                  <a:gd name="T2" fmla="*/ 0 w 203"/>
                  <a:gd name="T3" fmla="*/ 0 h 462"/>
                  <a:gd name="T4" fmla="*/ 0 w 203"/>
                  <a:gd name="T5" fmla="*/ 0 h 462"/>
                  <a:gd name="T6" fmla="*/ 0 w 203"/>
                  <a:gd name="T7" fmla="*/ 0 h 462"/>
                  <a:gd name="T8" fmla="*/ 0 w 203"/>
                  <a:gd name="T9" fmla="*/ 0 h 462"/>
                  <a:gd name="T10" fmla="*/ 0 w 203"/>
                  <a:gd name="T11" fmla="*/ 0 h 462"/>
                  <a:gd name="T12" fmla="*/ 0 w 203"/>
                  <a:gd name="T13" fmla="*/ 0 h 462"/>
                  <a:gd name="T14" fmla="*/ 0 w 203"/>
                  <a:gd name="T15" fmla="*/ 0 h 462"/>
                  <a:gd name="T16" fmla="*/ 0 w 203"/>
                  <a:gd name="T17" fmla="*/ 0 h 462"/>
                  <a:gd name="T18" fmla="*/ 0 w 203"/>
                  <a:gd name="T19" fmla="*/ 0 h 462"/>
                  <a:gd name="T20" fmla="*/ 0 w 203"/>
                  <a:gd name="T21" fmla="*/ 0 h 462"/>
                  <a:gd name="T22" fmla="*/ 0 w 203"/>
                  <a:gd name="T23" fmla="*/ 0 h 462"/>
                  <a:gd name="T24" fmla="*/ 0 w 203"/>
                  <a:gd name="T25" fmla="*/ 0 h 462"/>
                  <a:gd name="T26" fmla="*/ 0 w 203"/>
                  <a:gd name="T27" fmla="*/ 0 h 462"/>
                  <a:gd name="T28" fmla="*/ 0 w 203"/>
                  <a:gd name="T29" fmla="*/ 0 h 462"/>
                  <a:gd name="T30" fmla="*/ 0 w 203"/>
                  <a:gd name="T31" fmla="*/ 0 h 462"/>
                  <a:gd name="T32" fmla="*/ 0 w 203"/>
                  <a:gd name="T33" fmla="*/ 0 h 462"/>
                  <a:gd name="T34" fmla="*/ 0 w 203"/>
                  <a:gd name="T35" fmla="*/ 0 h 462"/>
                  <a:gd name="T36" fmla="*/ 0 w 203"/>
                  <a:gd name="T37" fmla="*/ 0 h 462"/>
                  <a:gd name="T38" fmla="*/ 0 w 203"/>
                  <a:gd name="T39" fmla="*/ 0 h 462"/>
                  <a:gd name="T40" fmla="*/ 0 w 203"/>
                  <a:gd name="T41" fmla="*/ 0 h 462"/>
                  <a:gd name="T42" fmla="*/ 0 w 203"/>
                  <a:gd name="T43" fmla="*/ 0 h 462"/>
                  <a:gd name="T44" fmla="*/ 0 w 203"/>
                  <a:gd name="T45" fmla="*/ 0 h 462"/>
                  <a:gd name="T46" fmla="*/ 0 w 203"/>
                  <a:gd name="T47" fmla="*/ 0 h 462"/>
                  <a:gd name="T48" fmla="*/ 0 w 203"/>
                  <a:gd name="T49" fmla="*/ 0 h 462"/>
                  <a:gd name="T50" fmla="*/ 0 w 203"/>
                  <a:gd name="T51" fmla="*/ 0 h 462"/>
                  <a:gd name="T52" fmla="*/ 0 w 203"/>
                  <a:gd name="T53" fmla="*/ 0 h 462"/>
                  <a:gd name="T54" fmla="*/ 0 w 203"/>
                  <a:gd name="T55" fmla="*/ 0 h 462"/>
                  <a:gd name="T56" fmla="*/ 0 w 203"/>
                  <a:gd name="T57" fmla="*/ 0 h 462"/>
                  <a:gd name="T58" fmla="*/ 0 w 203"/>
                  <a:gd name="T59" fmla="*/ 0 h 462"/>
                  <a:gd name="T60" fmla="*/ 0 w 203"/>
                  <a:gd name="T61" fmla="*/ 0 h 462"/>
                  <a:gd name="T62" fmla="*/ 0 w 203"/>
                  <a:gd name="T63" fmla="*/ 0 h 462"/>
                  <a:gd name="T64" fmla="*/ 0 w 203"/>
                  <a:gd name="T65" fmla="*/ 0 h 462"/>
                  <a:gd name="T66" fmla="*/ 0 w 203"/>
                  <a:gd name="T67" fmla="*/ 0 h 462"/>
                  <a:gd name="T68" fmla="*/ 0 w 203"/>
                  <a:gd name="T69" fmla="*/ 0 h 462"/>
                  <a:gd name="T70" fmla="*/ 0 w 203"/>
                  <a:gd name="T71" fmla="*/ 0 h 462"/>
                  <a:gd name="T72" fmla="*/ 0 w 203"/>
                  <a:gd name="T73" fmla="*/ 0 h 462"/>
                  <a:gd name="T74" fmla="*/ 0 w 203"/>
                  <a:gd name="T75" fmla="*/ 0 h 462"/>
                  <a:gd name="T76" fmla="*/ 0 w 203"/>
                  <a:gd name="T77" fmla="*/ 0 h 462"/>
                  <a:gd name="T78" fmla="*/ 0 w 203"/>
                  <a:gd name="T79" fmla="*/ 0 h 462"/>
                  <a:gd name="T80" fmla="*/ 0 w 203"/>
                  <a:gd name="T81" fmla="*/ 0 h 462"/>
                  <a:gd name="T82" fmla="*/ 0 w 203"/>
                  <a:gd name="T83" fmla="*/ 0 h 462"/>
                  <a:gd name="T84" fmla="*/ 0 w 203"/>
                  <a:gd name="T85" fmla="*/ 0 h 462"/>
                  <a:gd name="T86" fmla="*/ 0 w 203"/>
                  <a:gd name="T87" fmla="*/ 0 h 462"/>
                  <a:gd name="T88" fmla="*/ 0 w 203"/>
                  <a:gd name="T89" fmla="*/ 0 h 462"/>
                  <a:gd name="T90" fmla="*/ 0 w 203"/>
                  <a:gd name="T91" fmla="*/ 0 h 462"/>
                  <a:gd name="T92" fmla="*/ 0 w 203"/>
                  <a:gd name="T93" fmla="*/ 0 h 462"/>
                  <a:gd name="T94" fmla="*/ 0 w 203"/>
                  <a:gd name="T95" fmla="*/ 0 h 462"/>
                  <a:gd name="T96" fmla="*/ 0 w 203"/>
                  <a:gd name="T97" fmla="*/ 0 h 462"/>
                  <a:gd name="T98" fmla="*/ 0 w 203"/>
                  <a:gd name="T99" fmla="*/ 0 h 462"/>
                  <a:gd name="T100" fmla="*/ 0 w 203"/>
                  <a:gd name="T101" fmla="*/ 0 h 462"/>
                  <a:gd name="T102" fmla="*/ 0 w 203"/>
                  <a:gd name="T103" fmla="*/ 0 h 462"/>
                  <a:gd name="T104" fmla="*/ 0 w 203"/>
                  <a:gd name="T105" fmla="*/ 0 h 462"/>
                  <a:gd name="T106" fmla="*/ 0 w 203"/>
                  <a:gd name="T107" fmla="*/ 0 h 462"/>
                  <a:gd name="T108" fmla="*/ 0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" name="Freeform 297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0 w 107"/>
                  <a:gd name="T1" fmla="*/ 0 h 87"/>
                  <a:gd name="T2" fmla="*/ 0 w 107"/>
                  <a:gd name="T3" fmla="*/ 0 h 87"/>
                  <a:gd name="T4" fmla="*/ 0 w 107"/>
                  <a:gd name="T5" fmla="*/ 0 h 87"/>
                  <a:gd name="T6" fmla="*/ 0 w 107"/>
                  <a:gd name="T7" fmla="*/ 0 h 87"/>
                  <a:gd name="T8" fmla="*/ 0 w 107"/>
                  <a:gd name="T9" fmla="*/ 0 h 87"/>
                  <a:gd name="T10" fmla="*/ 0 w 107"/>
                  <a:gd name="T11" fmla="*/ 0 h 87"/>
                  <a:gd name="T12" fmla="*/ 0 w 107"/>
                  <a:gd name="T13" fmla="*/ 0 h 87"/>
                  <a:gd name="T14" fmla="*/ 0 w 107"/>
                  <a:gd name="T15" fmla="*/ 0 h 87"/>
                  <a:gd name="T16" fmla="*/ 0 w 107"/>
                  <a:gd name="T17" fmla="*/ 0 h 87"/>
                  <a:gd name="T18" fmla="*/ 0 w 10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" name="Freeform 298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0 w 185"/>
                  <a:gd name="T1" fmla="*/ 0 h 18"/>
                  <a:gd name="T2" fmla="*/ 0 w 185"/>
                  <a:gd name="T3" fmla="*/ 0 h 18"/>
                  <a:gd name="T4" fmla="*/ 0 w 185"/>
                  <a:gd name="T5" fmla="*/ 0 h 18"/>
                  <a:gd name="T6" fmla="*/ 0 w 185"/>
                  <a:gd name="T7" fmla="*/ 0 h 18"/>
                  <a:gd name="T8" fmla="*/ 0 w 185"/>
                  <a:gd name="T9" fmla="*/ 0 h 18"/>
                  <a:gd name="T10" fmla="*/ 0 w 185"/>
                  <a:gd name="T11" fmla="*/ 0 h 18"/>
                  <a:gd name="T12" fmla="*/ 0 w 185"/>
                  <a:gd name="T13" fmla="*/ 0 h 18"/>
                  <a:gd name="T14" fmla="*/ 0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299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0 w 299"/>
                  <a:gd name="T1" fmla="*/ 0 h 60"/>
                  <a:gd name="T2" fmla="*/ 0 w 299"/>
                  <a:gd name="T3" fmla="*/ 0 h 60"/>
                  <a:gd name="T4" fmla="*/ 0 w 299"/>
                  <a:gd name="T5" fmla="*/ 0 h 60"/>
                  <a:gd name="T6" fmla="*/ 0 w 299"/>
                  <a:gd name="T7" fmla="*/ 0 h 60"/>
                  <a:gd name="T8" fmla="*/ 0 w 299"/>
                  <a:gd name="T9" fmla="*/ 0 h 60"/>
                  <a:gd name="T10" fmla="*/ 0 w 299"/>
                  <a:gd name="T11" fmla="*/ 0 h 60"/>
                  <a:gd name="T12" fmla="*/ 0 w 299"/>
                  <a:gd name="T13" fmla="*/ 0 h 60"/>
                  <a:gd name="T14" fmla="*/ 0 w 299"/>
                  <a:gd name="T15" fmla="*/ 0 h 60"/>
                  <a:gd name="T16" fmla="*/ 0 w 299"/>
                  <a:gd name="T17" fmla="*/ 0 h 60"/>
                  <a:gd name="T18" fmla="*/ 0 w 29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Freeform 300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0 w 183"/>
                  <a:gd name="T1" fmla="*/ 0 h 16"/>
                  <a:gd name="T2" fmla="*/ 0 w 183"/>
                  <a:gd name="T3" fmla="*/ 0 h 16"/>
                  <a:gd name="T4" fmla="*/ 0 w 183"/>
                  <a:gd name="T5" fmla="*/ 0 h 16"/>
                  <a:gd name="T6" fmla="*/ 0 w 183"/>
                  <a:gd name="T7" fmla="*/ 0 h 16"/>
                  <a:gd name="T8" fmla="*/ 0 w 183"/>
                  <a:gd name="T9" fmla="*/ 0 h 16"/>
                  <a:gd name="T10" fmla="*/ 0 w 183"/>
                  <a:gd name="T11" fmla="*/ 0 h 16"/>
                  <a:gd name="T12" fmla="*/ 0 w 18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Freeform 301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Freeform 302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Freeform 303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Freeform 304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Freeform 305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Freeform 306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307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Freeform 308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Freeform 309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Freeform 310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Freeform 311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Freeform 312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Freeform 313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Freeform 314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315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Freeform 316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Freeform 317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Freeform 318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Freeform 319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Freeform 320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Freeform 321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" name="Freeform 322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323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" name="Freeform 324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" name="Freeform 325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Freeform 326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" name="Freeform 327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" name="Freeform 328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329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330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331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332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333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334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335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336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Freeform 337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" name="Freeform 338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" name="Freeform 339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340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341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Freeform 342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" name="Freeform 343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" name="Freeform 344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" name="Freeform 345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Freeform 346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Freeform 347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Freeform 348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Freeform 349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Freeform 350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Freeform 351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" name="Freeform 352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" name="Freeform 353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" name="Freeform 354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" name="Freeform 355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Freeform 356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" name="Freeform 357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Freeform 358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Freeform 359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Freeform 360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Freeform 361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Freeform 362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Freeform 363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Freeform 364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Freeform 365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270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Freeform 366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Freeform 367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Freeform 368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2413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Freeform 369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Freeform 370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Freeform 371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Freeform 372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Freeform 373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Freeform 374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Freeform 375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Freeform 376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Freeform 377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" name="Freeform 378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" name="Freeform 379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" name="Freeform 380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" name="Freeform 381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" name="Freeform 382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Freeform 383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Freeform 384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Freeform 385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" name="Freeform 386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" name="Freeform 387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Freeform 388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" name="Freeform 389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" name="Freeform 390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Freeform 391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" name="Freeform 392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" name="Freeform 393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" name="Freeform 394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" name="Freeform 395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Line 396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Line 397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Line 398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Line 399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Line 400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" name="Line 401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634" name="Text Box 402"/>
          <p:cNvSpPr txBox="1">
            <a:spLocks noChangeArrowheads="1"/>
          </p:cNvSpPr>
          <p:nvPr/>
        </p:nvSpPr>
        <p:spPr bwMode="auto">
          <a:xfrm>
            <a:off x="1528976" y="4861341"/>
            <a:ext cx="94627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kern="10" dirty="0">
              <a:ln w="12700">
                <a:pattFill prst="solidDmnd">
                  <a:fgClr>
                    <a:srgbClr val="0000FF"/>
                  </a:fgClr>
                  <a:bgClr>
                    <a:srgbClr val="FF00FF"/>
                  </a:bgClr>
                </a:patt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-211"/>
            </a:endParaRPr>
          </a:p>
        </p:txBody>
      </p:sp>
      <p:sp>
        <p:nvSpPr>
          <p:cNvPr id="2059" name="Text Box 403"/>
          <p:cNvSpPr txBox="1">
            <a:spLocks noChangeArrowheads="1"/>
          </p:cNvSpPr>
          <p:nvPr/>
        </p:nvSpPr>
        <p:spPr bwMode="auto">
          <a:xfrm>
            <a:off x="1919245" y="190547"/>
            <a:ext cx="81724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1pPr>
            <a:lvl2pPr marL="742950" indent="-285750"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2pPr>
            <a:lvl3pPr marL="1143000" indent="-228600"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3pPr>
            <a:lvl4pPr marL="1600200" indent="-228600"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4pPr>
            <a:lvl5pPr marL="2057400" indent="-228600" eaLnBrk="0" hangingPunct="0">
              <a:defRPr sz="4000" b="1">
                <a:solidFill>
                  <a:srgbClr val="3400C8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400C8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400C8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400C8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400C8"/>
                </a:solidFill>
                <a:latin typeface=".VnAvant" pitchFamily="34" charset="0"/>
              </a:defRPr>
            </a:lvl9pPr>
          </a:lstStyle>
          <a:p>
            <a:pPr algn="ctr">
              <a:defRPr/>
            </a:pPr>
            <a:r>
              <a:rPr lang="en-US" sz="4400" kern="10" dirty="0" err="1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Trường</a:t>
            </a:r>
            <a:r>
              <a:rPr lang="en-US" sz="4400" kern="10" dirty="0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 </a:t>
            </a:r>
            <a:r>
              <a:rPr lang="en-US" sz="4400" kern="10" dirty="0" err="1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Tiểu</a:t>
            </a:r>
            <a:r>
              <a:rPr lang="en-US" sz="4400" kern="10" dirty="0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 </a:t>
            </a:r>
            <a:r>
              <a:rPr lang="en-US" sz="4400" kern="10" dirty="0" err="1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học</a:t>
            </a:r>
            <a:r>
              <a:rPr lang="en-US" sz="4400" kern="10" dirty="0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 An </a:t>
            </a:r>
            <a:r>
              <a:rPr lang="en-US" sz="4400" kern="10" dirty="0" err="1">
                <a:ln w="19050">
                  <a:pattFill prst="solidDmnd">
                    <a:fgClr>
                      <a:srgbClr val="0000FF"/>
                    </a:fgClr>
                    <a:bgClr>
                      <a:srgbClr val="FF00FF"/>
                    </a:bgClr>
                  </a:patt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Kieu 2 5H"/>
                <a:cs typeface="Arial" charset="0"/>
              </a:rPr>
              <a:t>Thái</a:t>
            </a:r>
            <a:endParaRPr lang="en-US" sz="4400" kern="10" dirty="0">
              <a:ln w="19050">
                <a:pattFill prst="solidDmnd">
                  <a:fgClr>
                    <a:srgbClr val="0000FF"/>
                  </a:fgClr>
                  <a:bgClr>
                    <a:srgbClr val="FF00FF"/>
                  </a:bgClr>
                </a:patt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P001 Kieu 2 5H"/>
              <a:cs typeface="Arial" charset="0"/>
            </a:endParaRPr>
          </a:p>
        </p:txBody>
      </p:sp>
      <p:pic>
        <p:nvPicPr>
          <p:cNvPr id="95636" name="Em y292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6248400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" name="图片 8" descr="资源 5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406" name="图片 4" descr="资源 134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9958" y="941090"/>
            <a:ext cx="3403600" cy="1571625"/>
          </a:xfrm>
          <a:prstGeom prst="rect">
            <a:avLst/>
          </a:prstGeom>
        </p:spPr>
      </p:pic>
      <p:pic>
        <p:nvPicPr>
          <p:cNvPr id="407" name="图片 5" descr="资源 2343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137" y="3322973"/>
            <a:ext cx="2194079" cy="1933575"/>
          </a:xfrm>
          <a:prstGeom prst="rect">
            <a:avLst/>
          </a:prstGeom>
        </p:spPr>
      </p:pic>
      <p:pic>
        <p:nvPicPr>
          <p:cNvPr id="408" name="图片 6" descr="资源 3343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4893" y="1234459"/>
            <a:ext cx="1330165" cy="1870075"/>
          </a:xfrm>
          <a:prstGeom prst="rect">
            <a:avLst/>
          </a:prstGeom>
        </p:spPr>
      </p:pic>
      <p:sp>
        <p:nvSpPr>
          <p:cNvPr id="409" name="TextBox 408"/>
          <p:cNvSpPr txBox="1"/>
          <p:nvPr/>
        </p:nvSpPr>
        <p:spPr>
          <a:xfrm>
            <a:off x="3273509" y="1574880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9172327"/>
      </p:ext>
    </p:extLst>
  </p:cSld>
  <p:clrMapOvr>
    <a:masterClrMapping/>
  </p:clrMapOvr>
  <p:transition>
    <p:diamond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1" fill="hold"/>
                                        <p:tgtEl>
                                          <p:spTgt spid="95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9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455 0.00717 L -1.06545 -0.0039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5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6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157</Words>
  <Application>Microsoft Office PowerPoint</Application>
  <PresentationFormat>Widescreen</PresentationFormat>
  <Paragraphs>48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.VnArial</vt:lpstr>
      <vt:lpstr>.VnArial Narrow</vt:lpstr>
      <vt:lpstr>.VnArialH</vt:lpstr>
      <vt:lpstr>Arial</vt:lpstr>
      <vt:lpstr>Calibri</vt:lpstr>
      <vt:lpstr>Gill Sans MT</vt:lpstr>
      <vt:lpstr>Goudy Old Style</vt:lpstr>
      <vt:lpstr>HP001 Kieu 2 5H</vt:lpstr>
      <vt:lpstr>HP001 Kieu 5H</vt:lpstr>
      <vt:lpstr>HP-211</vt:lpstr>
      <vt:lpstr>inpin heiti</vt:lpstr>
      <vt:lpstr>Times New Roman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Administrator</cp:lastModifiedBy>
  <cp:revision>81</cp:revision>
  <dcterms:created xsi:type="dcterms:W3CDTF">2020-08-10T03:18:16Z</dcterms:created>
  <dcterms:modified xsi:type="dcterms:W3CDTF">2023-11-17T20:41:37Z</dcterms:modified>
</cp:coreProperties>
</file>